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5FD697-427C-4890-AF94-441E60722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338AEA7-2615-4144-AA25-221ABDF5FC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757290-EE09-47BB-9CE7-50B3EAB6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546C1E-5C98-4B4E-80C5-506584A04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379EC2B-EDA4-442A-93CF-63859F21F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441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38FB96-D0CA-43DC-A7FC-5DD1A20F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0D1A53A-4A96-43AD-80A2-8A5B31EDA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5DF88D0-021C-4AFF-8267-AF87441D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FB41BDE-7AEC-428A-9613-9D241F05E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4EB89F-411F-4023-BD11-8EA4841A8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580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05C5B6-414B-452E-8049-7B8A7F5B84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290D9B1-30AF-4FBA-9C9B-AB26D4B6C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BDE2E9-5016-4229-9C91-93A6B3B80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F4CB2F-826B-4F82-A7E7-112273DAC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17445A-551C-43F7-A46B-4A119A288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361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CD1B4A-3C96-4ACE-9594-FD4E517C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D969D4F-9347-4F3D-8310-F0FC78624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CD4DF33-DDA4-42C7-B3AA-2827675BE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04403C-701E-47CC-A248-4F76AB5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B907F29-CCA3-4C02-B4F9-1E9379DB3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976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21DA70-00C8-46C2-8E01-6EF2309FF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B3B093-9ACE-4F6B-AD11-E56FF53CE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C2D37B-FCC3-4B3D-B6E6-A3BBCF2AB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EC7895-93E9-4891-9DFD-4EFE98B19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05338D1-72A0-47B6-A58B-6B13BEA5E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238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CDF1D8-3F35-472F-A9C5-64AE14F8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45B670-8C5C-4AB4-8F52-7596A540A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FD933-8E77-4A2F-B3A5-C3B5454C0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C7851E7-67F0-46BE-BB39-B5881FE1D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DADDCCD-A75E-4932-AD40-F6B414070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72F8F2-C8AE-4E98-8539-49118680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78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371F57-D1DD-4A09-963F-EBC498C33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8BE1E5-40D0-4DDD-B38A-7B303400E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F829B8E-3687-4539-9458-083576633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0947B74-99C7-4464-B25C-F84EEF2E28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C91D6E8-4D6F-4342-9BE8-F49C475238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DF55A82-59EB-4DD7-9428-7F88257C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7450BD3-1D1B-477B-A37C-741CB6FD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EC4688B-77CF-49AC-B337-28159BECB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5455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F14860-2949-449F-8ABB-7B6DB3D5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54BBB68-2B4D-438A-86D8-6DFB04003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FDFE542-8635-4DD6-B979-AAAB1128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289D989-269B-444F-9196-37A40DBB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099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1137935-514B-4B6A-BF62-DC5E5E5D2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8291DFA-D6BC-4845-82A8-23DFDB18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AA50F83-CA70-45CC-8D82-5D0C0464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093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5C2C32-BB8F-4962-8101-208DB6463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45AB01-54DD-4E5B-BA27-A93F593EA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BED635E-809B-4579-A431-F9FEBA952F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AB0D8A1-7159-4969-A09D-B6C36203A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EF6AED-BF8E-4DA4-A44C-AE3D409C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B3B330E-F1A7-440D-9820-136980B7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033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2DBE77-6E1E-46D6-A714-574774F9F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5887CC6-95AB-4D0E-B062-65AA34424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C45509F-8770-4A3E-9F52-47475E1D7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EB8F190-19F2-4E51-A6E6-285D15829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6CC162-4A83-498F-A65F-509856C4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FB1DD05-DA01-49F0-8608-46487EA29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27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465544E-0E70-4954-99B8-BC525DDA3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52E24CA-EBDC-4901-BB27-EA5BCA736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EE221C-B780-4641-A0CB-8630D52BD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CDED8-4080-49D1-8DB7-140744151596}" type="datetimeFigureOut">
              <a:rPr lang="zh-CN" altLang="en-US" smtClean="0"/>
              <a:t>2019/9/7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0A3A9FC-5D09-4229-BDEC-5B0B45CD9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65A1C9-176E-4078-A5EE-1366F1B4E5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8D011-6E14-4D7F-BBB9-D5AC3B469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1252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A9964E-CC04-4BD7-886D-F628EF54F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35025"/>
            <a:ext cx="9144000" cy="2387600"/>
          </a:xfrm>
        </p:spPr>
        <p:txBody>
          <a:bodyPr/>
          <a:lstStyle/>
          <a:p>
            <a:r>
              <a:rPr lang="zh-CN" altLang="en-US" dirty="0"/>
              <a:t>迎新报告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CDFF6C3-6D79-4C26-B8F3-A29165AAC5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3513"/>
            <a:ext cx="9144000" cy="1655762"/>
          </a:xfrm>
        </p:spPr>
        <p:txBody>
          <a:bodyPr/>
          <a:lstStyle/>
          <a:p>
            <a:r>
              <a:rPr lang="zh-CN" altLang="en-US" dirty="0"/>
              <a:t>刘莹</a:t>
            </a:r>
            <a:endParaRPr lang="en-US" altLang="zh-CN" dirty="0"/>
          </a:p>
          <a:p>
            <a:r>
              <a:rPr lang="zh-CN" altLang="en-US" dirty="0"/>
              <a:t>方向：计算复杂性</a:t>
            </a:r>
            <a:endParaRPr lang="en-US" altLang="zh-CN" dirty="0"/>
          </a:p>
          <a:p>
            <a:r>
              <a:rPr lang="zh-CN" altLang="en-US" dirty="0"/>
              <a:t>导师：夏盟佶</a:t>
            </a:r>
          </a:p>
        </p:txBody>
      </p:sp>
    </p:spTree>
    <p:extLst>
      <p:ext uri="{BB962C8B-B14F-4D97-AF65-F5344CB8AC3E}">
        <p14:creationId xmlns:p14="http://schemas.microsoft.com/office/powerpoint/2010/main" val="4202368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C42839-30EE-4C74-9C6C-B7BC1107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1A39C-F158-42A1-8225-E1AF82E79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研究方向介绍</a:t>
            </a:r>
            <a:endParaRPr lang="en-US" altLang="zh-CN" dirty="0"/>
          </a:p>
          <a:p>
            <a:r>
              <a:rPr lang="zh-CN" altLang="en-US" dirty="0"/>
              <a:t>感悟与寄语</a:t>
            </a:r>
          </a:p>
        </p:txBody>
      </p:sp>
    </p:spTree>
    <p:extLst>
      <p:ext uri="{BB962C8B-B14F-4D97-AF65-F5344CB8AC3E}">
        <p14:creationId xmlns:p14="http://schemas.microsoft.com/office/powerpoint/2010/main" val="234261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20D044-96D0-4634-BD4A-97D4594A5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计算复杂性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573E67-BB4D-4157-8CE5-AD5E7EF03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计算问题时所需的资源，比如时间和空间，以及如何尽可能的节省这些资源。</a:t>
            </a:r>
            <a:endParaRPr lang="en-US" altLang="zh-CN" dirty="0"/>
          </a:p>
          <a:p>
            <a:r>
              <a:rPr lang="zh-CN" altLang="en-US" dirty="0"/>
              <a:t>时间复杂性</a:t>
            </a:r>
            <a:endParaRPr lang="en-US" altLang="zh-CN" dirty="0"/>
          </a:p>
          <a:p>
            <a:r>
              <a:rPr lang="zh-CN" altLang="en-US" dirty="0"/>
              <a:t>空间复杂性</a:t>
            </a:r>
            <a:endParaRPr lang="en-US" altLang="zh-CN" dirty="0"/>
          </a:p>
          <a:p>
            <a:r>
              <a:rPr lang="zh-CN" altLang="en-US" dirty="0"/>
              <a:t>某种程度上被认为和算法理论是一种“矛”与“盾”的关系，即算法理论专注于设计有效的算法，而复杂性理论专注于理解为什么对于某类问题，不存在有效的算法。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175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FF8374-CC63-494B-A70F-6915BD172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算法复杂性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77AD53E-5920-4065-BDE2-7497353E6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基本复杂性类由判定性问题定义</a:t>
            </a:r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6D25EABA-C246-462E-A08E-E1B011130A86}"/>
              </a:ext>
            </a:extLst>
          </p:cNvPr>
          <p:cNvSpPr/>
          <p:nvPr/>
        </p:nvSpPr>
        <p:spPr>
          <a:xfrm>
            <a:off x="3352800" y="2724150"/>
            <a:ext cx="5905500" cy="31813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ECC081AD-AD3C-417D-946E-035881280D69}"/>
              </a:ext>
            </a:extLst>
          </p:cNvPr>
          <p:cNvSpPr/>
          <p:nvPr/>
        </p:nvSpPr>
        <p:spPr>
          <a:xfrm>
            <a:off x="3914775" y="3705225"/>
            <a:ext cx="4838700" cy="2019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4400" dirty="0"/>
              <a:t>P</a:t>
            </a:r>
            <a:endParaRPr lang="zh-CN" altLang="en-US" sz="4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B78C877-8377-4C35-99CF-25CE026FD15C}"/>
              </a:ext>
            </a:extLst>
          </p:cNvPr>
          <p:cNvSpPr txBox="1"/>
          <p:nvPr/>
        </p:nvSpPr>
        <p:spPr>
          <a:xfrm>
            <a:off x="5172075" y="301942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NP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6251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9BD3E3-00C5-4BDA-852A-4BD384B3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计数复杂性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EFFC4-4E93-44E2-9CED-B6616DEB1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zh-CN" altLang="en-US" dirty="0"/>
              <a:t>计数问题（解的个数）</a:t>
            </a:r>
            <a:endParaRPr lang="en-US" altLang="zh-CN" dirty="0"/>
          </a:p>
          <a:p>
            <a:r>
              <a:rPr lang="zh-CN" altLang="en-US" dirty="0"/>
              <a:t>解决判定性复杂性的另一手段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48818133-CBF5-403D-9F67-CEBAEE9C5F39}"/>
              </a:ext>
            </a:extLst>
          </p:cNvPr>
          <p:cNvSpPr/>
          <p:nvPr/>
        </p:nvSpPr>
        <p:spPr>
          <a:xfrm>
            <a:off x="3352800" y="2724150"/>
            <a:ext cx="5905500" cy="31813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19E14D5C-F364-4738-9BD1-D3B6B1098695}"/>
              </a:ext>
            </a:extLst>
          </p:cNvPr>
          <p:cNvSpPr/>
          <p:nvPr/>
        </p:nvSpPr>
        <p:spPr>
          <a:xfrm>
            <a:off x="3914775" y="3705225"/>
            <a:ext cx="4838700" cy="20193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4400" dirty="0"/>
              <a:t>FP</a:t>
            </a:r>
            <a:endParaRPr lang="zh-CN" altLang="en-US" sz="4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87DD4F7-FA3C-4D7A-90E7-B1997AB7A0E7}"/>
              </a:ext>
            </a:extLst>
          </p:cNvPr>
          <p:cNvSpPr txBox="1"/>
          <p:nvPr/>
        </p:nvSpPr>
        <p:spPr>
          <a:xfrm>
            <a:off x="5172075" y="301942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#P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05022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FD2962-B913-4467-AFB8-883B4C8B4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感悟与寄语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1E1DD0-D73A-4C88-82CC-52A968E1E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尽早确定目标</a:t>
            </a:r>
            <a:endParaRPr lang="en-US" altLang="zh-CN" dirty="0"/>
          </a:p>
          <a:p>
            <a:r>
              <a:rPr lang="zh-CN" altLang="en-US" dirty="0"/>
              <a:t>注意身体与心理健康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祝大家有美好的生活！</a:t>
            </a:r>
          </a:p>
        </p:txBody>
      </p:sp>
    </p:spTree>
    <p:extLst>
      <p:ext uri="{BB962C8B-B14F-4D97-AF65-F5344CB8AC3E}">
        <p14:creationId xmlns:p14="http://schemas.microsoft.com/office/powerpoint/2010/main" val="1381977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133</Words>
  <Application>Microsoft Office PowerPoint</Application>
  <PresentationFormat>宽屏</PresentationFormat>
  <Paragraphs>28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迎新报告</vt:lpstr>
      <vt:lpstr>目录</vt:lpstr>
      <vt:lpstr>计算复杂性</vt:lpstr>
      <vt:lpstr>算法复杂性</vt:lpstr>
      <vt:lpstr>计数复杂性</vt:lpstr>
      <vt:lpstr>感悟与寄语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迎新报告</dc:title>
  <dc:creator>liu ying</dc:creator>
  <cp:lastModifiedBy>liu ying</cp:lastModifiedBy>
  <cp:revision>8</cp:revision>
  <dcterms:created xsi:type="dcterms:W3CDTF">2019-09-05T13:38:59Z</dcterms:created>
  <dcterms:modified xsi:type="dcterms:W3CDTF">2019-09-07T08:15:47Z</dcterms:modified>
</cp:coreProperties>
</file>