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4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72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48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04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2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5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41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03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04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43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3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9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F78E-ACB2-4FEE-A019-B46EFBC62C19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6191-06B1-43A6-BEA2-506A21723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年实验室迎新报告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姓名：康杨雨轩  导师：吴恩华</a:t>
            </a:r>
            <a:endParaRPr lang="en-US" altLang="zh-CN" dirty="0" smtClean="0"/>
          </a:p>
          <a:p>
            <a:r>
              <a:rPr lang="en-US" altLang="zh-CN" dirty="0" smtClean="0"/>
              <a:t>2019.9.8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6" y="6348148"/>
            <a:ext cx="1504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9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班车预约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提前两天的下午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点开始预约</a:t>
            </a:r>
            <a:endParaRPr lang="en-US" altLang="zh-CN" sz="2400" dirty="0" smtClean="0"/>
          </a:p>
          <a:p>
            <a:r>
              <a:rPr lang="zh-CN" altLang="en-US" sz="2400" dirty="0" smtClean="0"/>
              <a:t>门户网站和圈存机都能约</a:t>
            </a:r>
            <a:endParaRPr lang="en-US" altLang="zh-CN" sz="2400" dirty="0" smtClean="0"/>
          </a:p>
          <a:p>
            <a:r>
              <a:rPr lang="en-US" altLang="zh-CN" sz="2400" dirty="0" smtClean="0"/>
              <a:t>Tips</a:t>
            </a:r>
            <a:r>
              <a:rPr lang="zh-CN" altLang="en-US" sz="2400" dirty="0" smtClean="0"/>
              <a:t>：约满之后半个小时左右再去查询，可能有空座（有人未支付）</a:t>
            </a:r>
            <a:endParaRPr lang="zh-CN" altLang="en-US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309668" y="3488853"/>
            <a:ext cx="5572664" cy="3369147"/>
            <a:chOff x="2553419" y="3488853"/>
            <a:chExt cx="5572664" cy="336914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419" y="3488853"/>
              <a:ext cx="5572664" cy="336914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563374" y="3488853"/>
              <a:ext cx="1854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公交</a:t>
              </a:r>
              <a:r>
                <a:rPr lang="en-US" altLang="zh-CN" dirty="0" smtClean="0"/>
                <a:t>197</a:t>
              </a:r>
              <a:r>
                <a:rPr lang="zh-CN" altLang="en-US" dirty="0" smtClean="0"/>
                <a:t>路</a:t>
              </a:r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6" y="6348148"/>
            <a:ext cx="1504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课程推荐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计控</a:t>
            </a:r>
            <a:r>
              <a:rPr lang="zh-CN" altLang="en-US" dirty="0" smtClean="0"/>
              <a:t>学院</a:t>
            </a:r>
            <a:r>
              <a:rPr lang="en-US" altLang="zh-CN" dirty="0" smtClean="0"/>
              <a:t>-</a:t>
            </a:r>
            <a:r>
              <a:rPr lang="zh-CN" altLang="en-US" dirty="0" smtClean="0"/>
              <a:t>卜东波</a:t>
            </a:r>
            <a:r>
              <a:rPr lang="en-US" altLang="zh-CN" dirty="0" smtClean="0"/>
              <a:t>-</a:t>
            </a:r>
            <a:r>
              <a:rPr lang="zh-CN" altLang="en-US" dirty="0"/>
              <a:t>计算机算法设计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数学学院</a:t>
            </a:r>
            <a:r>
              <a:rPr lang="en-US" altLang="zh-CN" dirty="0" smtClean="0"/>
              <a:t>-</a:t>
            </a:r>
            <a:r>
              <a:rPr lang="zh-CN" altLang="en-US" dirty="0" smtClean="0"/>
              <a:t>袁亚湘</a:t>
            </a:r>
            <a:r>
              <a:rPr lang="en-US" altLang="zh-CN" dirty="0" smtClean="0"/>
              <a:t>-</a:t>
            </a:r>
            <a:r>
              <a:rPr lang="zh-CN" altLang="en-US" dirty="0" smtClean="0"/>
              <a:t>最优化方法（第二学期）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计控学院</a:t>
            </a:r>
            <a:r>
              <a:rPr lang="en-US" altLang="zh-CN" dirty="0"/>
              <a:t>-</a:t>
            </a:r>
            <a:r>
              <a:rPr lang="zh-CN" altLang="en-US" dirty="0"/>
              <a:t>李保滨</a:t>
            </a:r>
            <a:r>
              <a:rPr lang="en-US" altLang="zh-CN" dirty="0"/>
              <a:t>-</a:t>
            </a:r>
            <a:r>
              <a:rPr lang="zh-CN" altLang="en-US" dirty="0" smtClean="0"/>
              <a:t>矩阵论（第一学期）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计</a:t>
            </a:r>
            <a:r>
              <a:rPr lang="zh-CN" altLang="en-US" dirty="0" smtClean="0"/>
              <a:t>控学院</a:t>
            </a:r>
            <a:r>
              <a:rPr lang="en-US" altLang="zh-CN" dirty="0" smtClean="0"/>
              <a:t>-</a:t>
            </a:r>
            <a:r>
              <a:rPr lang="zh-CN" altLang="en-US" dirty="0" smtClean="0"/>
              <a:t>王党校</a:t>
            </a:r>
            <a:r>
              <a:rPr lang="en-US" altLang="zh-CN" dirty="0" smtClean="0"/>
              <a:t>-</a:t>
            </a:r>
            <a:r>
              <a:rPr lang="zh-CN" altLang="en-US" dirty="0" smtClean="0"/>
              <a:t>虚拟现实（图形方向学生</a:t>
            </a:r>
            <a:r>
              <a:rPr lang="zh-CN" altLang="en-US" dirty="0" smtClean="0"/>
              <a:t>）（第二学期）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英语</a:t>
            </a:r>
            <a:r>
              <a:rPr lang="en-US" altLang="zh-CN" dirty="0" smtClean="0"/>
              <a:t>B</a:t>
            </a:r>
            <a:r>
              <a:rPr lang="zh-CN" altLang="en-US" dirty="0" smtClean="0"/>
              <a:t>：</a:t>
            </a:r>
            <a:r>
              <a:rPr lang="zh-CN" altLang="en-US" sz="2400" dirty="0" smtClean="0"/>
              <a:t>人品和给分都很</a:t>
            </a:r>
            <a:r>
              <a:rPr lang="en-US" altLang="zh-CN" sz="2400" dirty="0" smtClean="0"/>
              <a:t>nice - Lattice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</a:t>
            </a:r>
            <a:r>
              <a:rPr lang="zh-CN" altLang="en-US" sz="2400" dirty="0" smtClean="0"/>
              <a:t>授课负责但给分</a:t>
            </a:r>
            <a:r>
              <a:rPr lang="zh-CN" altLang="en-US" sz="2400" dirty="0" smtClean="0"/>
              <a:t>苛刻，最后一节课</a:t>
            </a:r>
            <a:r>
              <a:rPr lang="en-US" altLang="zh-CN" sz="2400" dirty="0" smtClean="0"/>
              <a:t>Yankee swap- </a:t>
            </a:r>
            <a:r>
              <a:rPr lang="en-US" altLang="zh-CN" sz="2400" dirty="0" smtClean="0"/>
              <a:t>Hawkeye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</a:t>
            </a:r>
            <a:r>
              <a:rPr lang="zh-CN" altLang="en-US" sz="2400" dirty="0" smtClean="0"/>
              <a:t>授课苛刻且给分变态 </a:t>
            </a:r>
            <a:r>
              <a:rPr lang="en-US" altLang="zh-CN" sz="2400" dirty="0" smtClean="0"/>
              <a:t>- ?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6" y="6348148"/>
            <a:ext cx="1504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Yankee swap – </a:t>
            </a:r>
            <a:r>
              <a:rPr lang="zh-CN" altLang="en-US" dirty="0" smtClean="0"/>
              <a:t>礼物交换派对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89" y="1808666"/>
            <a:ext cx="3450566" cy="460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80" y="1808666"/>
            <a:ext cx="3450566" cy="46007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77374" y="641220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小心翼翼拆礼物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877751" y="640942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设想中收到礼物的小姐姐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6" y="6348148"/>
            <a:ext cx="1504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Yankee swap – </a:t>
            </a:r>
            <a:r>
              <a:rPr lang="zh-CN" altLang="en-US" dirty="0" smtClean="0"/>
              <a:t>礼物交换派对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89" y="1808666"/>
            <a:ext cx="3450566" cy="46007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80" y="1808666"/>
            <a:ext cx="3450566" cy="46007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77374" y="641220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小心翼翼拆礼物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835447" y="6409421"/>
            <a:ext cx="28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实际上收到礼物的大兄弟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6" y="6348148"/>
            <a:ext cx="1504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个人研究方向</a:t>
            </a:r>
            <a:r>
              <a:rPr lang="en-US" altLang="zh-CN" dirty="0" smtClean="0"/>
              <a:t>-</a:t>
            </a:r>
            <a:r>
              <a:rPr lang="zh-CN" altLang="en-US" dirty="0" smtClean="0"/>
              <a:t>三维人体姿态估计</a:t>
            </a:r>
            <a:endParaRPr lang="zh-CN" altLang="en-US" dirty="0"/>
          </a:p>
        </p:txBody>
      </p:sp>
      <p:pic>
        <p:nvPicPr>
          <p:cNvPr id="4" name="Picture 2" descr="https://github.com/CMU-Perceptual-Computing-Lab/openpose/raw/master/doc/media/pose_face_hand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283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176203" y="1797094"/>
            <a:ext cx="9417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人体姿态定义</a:t>
            </a:r>
            <a:r>
              <a:rPr lang="zh-CN" altLang="en-US" dirty="0" smtClean="0"/>
              <a:t>：由一组有语义的关键点及连边表达的人体动作。这些关键点通常</a:t>
            </a:r>
            <a:r>
              <a:rPr lang="zh-CN" altLang="en-US" dirty="0" smtClean="0"/>
              <a:t>是关节</a:t>
            </a:r>
            <a:r>
              <a:rPr lang="zh-CN" altLang="en-US" dirty="0" smtClean="0"/>
              <a:t>转轴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应用领域：</a:t>
            </a:r>
            <a:r>
              <a:rPr lang="en-US" altLang="zh-CN" dirty="0" smtClean="0"/>
              <a:t>AR/VR</a:t>
            </a:r>
            <a:r>
              <a:rPr lang="zh-CN" altLang="en-US" dirty="0" smtClean="0"/>
              <a:t>、安防、游戏、电影动画、</a:t>
            </a:r>
            <a:r>
              <a:rPr lang="zh-CN" altLang="en-US" dirty="0" smtClean="0"/>
              <a:t>机器人</a:t>
            </a:r>
            <a:r>
              <a:rPr lang="zh-CN" altLang="en-US" dirty="0" smtClean="0"/>
              <a:t>交互</a:t>
            </a:r>
            <a:endParaRPr lang="zh-CN" altLang="en-US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965372" y="5554586"/>
            <a:ext cx="4317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Cao, </a:t>
            </a:r>
            <a:r>
              <a:rPr lang="en-US" altLang="zh-CN" sz="1400" dirty="0" err="1"/>
              <a:t>Zhe</a:t>
            </a:r>
            <a:r>
              <a:rPr lang="en-US" altLang="zh-CN" sz="1400" dirty="0"/>
              <a:t>, et al. </a:t>
            </a:r>
            <a:r>
              <a:rPr lang="en-US" altLang="zh-CN" sz="1400" dirty="0" err="1" smtClean="0"/>
              <a:t>OpenPose</a:t>
            </a:r>
            <a:r>
              <a:rPr lang="en-US" altLang="zh-CN" sz="1400" dirty="0"/>
              <a:t>: </a:t>
            </a:r>
            <a:r>
              <a:rPr lang="en-US" altLang="zh-CN" sz="1400" dirty="0" err="1"/>
              <a:t>realtime</a:t>
            </a:r>
            <a:r>
              <a:rPr lang="en-US" altLang="zh-CN" sz="1400" dirty="0"/>
              <a:t> multi-person 2D pose estimation using Part Affinity Fields</a:t>
            </a:r>
            <a:r>
              <a:rPr lang="en-US" altLang="zh-CN" sz="1400" dirty="0" smtClean="0"/>
              <a:t>.</a:t>
            </a:r>
            <a:r>
              <a:rPr lang="en-US" altLang="zh-CN" sz="1400" dirty="0"/>
              <a:t> </a:t>
            </a:r>
            <a:endParaRPr lang="zh-CN" alt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3" y="2720424"/>
            <a:ext cx="3615066" cy="3686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6" y="6348148"/>
            <a:ext cx="1504950" cy="381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85638" y="64065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应用场景</a:t>
            </a:r>
          </a:p>
        </p:txBody>
      </p:sp>
    </p:spTree>
    <p:extLst>
      <p:ext uri="{BB962C8B-B14F-4D97-AF65-F5344CB8AC3E}">
        <p14:creationId xmlns:p14="http://schemas.microsoft.com/office/powerpoint/2010/main" val="24585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Task and challenge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0326327" y="3427693"/>
            <a:ext cx="139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3D </a:t>
            </a:r>
            <a:r>
              <a:rPr lang="en-US" altLang="zh-CN" dirty="0" err="1" smtClean="0"/>
              <a:t>keypoints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673" y="1982085"/>
            <a:ext cx="1732435" cy="14456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6083728" y="2153141"/>
            <a:ext cx="1274552" cy="12745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173727" y="3432801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RGB Image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97280" y="2088340"/>
            <a:ext cx="3957145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Task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输入：单幅或多幅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RGB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输出：关节点的三维坐标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7280" y="4109355"/>
            <a:ext cx="69365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Challenge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人体结构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人体骨架是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个局部刚体，全局非刚体的物体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个体存在生理差异，流形边界难以确定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肌肉驱动模型复杂，难以从宏观角度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构建完备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的人体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数学模型等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7466836" y="2624878"/>
            <a:ext cx="2610038" cy="331078"/>
          </a:xfrm>
          <a:prstGeom prst="rightArrow">
            <a:avLst>
              <a:gd name="adj1" fmla="val 50000"/>
              <a:gd name="adj2" fmla="val 17692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6" y="6348148"/>
            <a:ext cx="1504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driven body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6" y="1828800"/>
            <a:ext cx="11346873" cy="4351337"/>
          </a:xfrm>
        </p:spPr>
        <p:txBody>
          <a:bodyPr/>
          <a:lstStyle/>
          <a:p>
            <a:r>
              <a:rPr lang="en-US" altLang="zh-CN" dirty="0" smtClean="0"/>
              <a:t>Learning shape and pose parametric models: SMPL, SPACE</a:t>
            </a:r>
          </a:p>
          <a:p>
            <a:r>
              <a:rPr lang="en-US" altLang="zh-CN" dirty="0" smtClean="0"/>
              <a:t>But they are too dense for joints estimation…</a:t>
            </a:r>
          </a:p>
          <a:p>
            <a:r>
              <a:rPr lang="en-US" altLang="zh-CN" dirty="0" smtClean="0"/>
              <a:t>In 3d pose estimation, a backbone-and-head structure is commonly used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216656" y="4073957"/>
            <a:ext cx="7177736" cy="1809750"/>
            <a:chOff x="1071347" y="3972357"/>
            <a:chExt cx="7177736" cy="18097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347" y="3972357"/>
              <a:ext cx="1771650" cy="180975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7025" y="4300970"/>
              <a:ext cx="1571625" cy="115252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9432" y="4119996"/>
              <a:ext cx="1114425" cy="133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1914" y="4119996"/>
              <a:ext cx="962025" cy="13239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r="55234"/>
            <a:stretch/>
          </p:blipFill>
          <p:spPr>
            <a:xfrm>
              <a:off x="6583940" y="4300971"/>
              <a:ext cx="703552" cy="115252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0883" y="4100946"/>
              <a:ext cx="838200" cy="134302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2216656" y="3805090"/>
            <a:ext cx="1657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Input RGB images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897336" y="5589530"/>
            <a:ext cx="2116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2D detection backbone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306550" y="5589530"/>
            <a:ext cx="1548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Regression head</a:t>
            </a:r>
            <a:endParaRPr lang="zh-CN" altLang="en-US" sz="16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6" y="6348148"/>
            <a:ext cx="1504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选课求质不求</a:t>
            </a:r>
            <a:r>
              <a:rPr lang="zh-CN" altLang="en-US" dirty="0" smtClean="0"/>
              <a:t>量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玩得开心</a:t>
            </a:r>
            <a:r>
              <a:rPr lang="zh-CN" altLang="en-US" dirty="0" smtClean="0"/>
              <a:t>，少窝</a:t>
            </a:r>
            <a:r>
              <a:rPr lang="zh-CN" altLang="en-US" dirty="0" smtClean="0"/>
              <a:t>寝室（很多景点不去以后很难再去）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祝大家天堂般的一年级生活愉快</a:t>
            </a:r>
            <a:r>
              <a:rPr lang="en-US" altLang="zh-CN" dirty="0" smtClean="0"/>
              <a:t>~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6" y="6348148"/>
            <a:ext cx="1504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390</Words>
  <Application>Microsoft Office PowerPoint</Application>
  <PresentationFormat>宽屏</PresentationFormat>
  <Paragraphs>51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Calibri Light</vt:lpstr>
      <vt:lpstr>Office 主题</vt:lpstr>
      <vt:lpstr>2019年实验室迎新报告</vt:lpstr>
      <vt:lpstr>班车预约</vt:lpstr>
      <vt:lpstr>课程推荐</vt:lpstr>
      <vt:lpstr>Yankee swap – 礼物交换派对</vt:lpstr>
      <vt:lpstr>Yankee swap – 礼物交换派对</vt:lpstr>
      <vt:lpstr>个人研究方向-三维人体姿态估计</vt:lpstr>
      <vt:lpstr>Task and challenge</vt:lpstr>
      <vt:lpstr>Data driven body modeling</vt:lpstr>
      <vt:lpstr>总结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2019年实验室迎新报告</dc:title>
  <dc:creator>康 杨雨轩</dc:creator>
  <cp:lastModifiedBy>康 杨雨轩</cp:lastModifiedBy>
  <cp:revision>70</cp:revision>
  <dcterms:created xsi:type="dcterms:W3CDTF">2019-09-01T06:59:30Z</dcterms:created>
  <dcterms:modified xsi:type="dcterms:W3CDTF">2019-09-01T11:39:00Z</dcterms:modified>
</cp:coreProperties>
</file>