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tags/tag2.xml" ContentType="application/vnd.openxmlformats-officedocument.presentationml.tags+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25" r:id="rId1"/>
    <p:sldMasterId id="2147483985" r:id="rId2"/>
  </p:sldMasterIdLst>
  <p:notesMasterIdLst>
    <p:notesMasterId r:id="rId16"/>
  </p:notesMasterIdLst>
  <p:sldIdLst>
    <p:sldId id="2363" r:id="rId3"/>
    <p:sldId id="2789" r:id="rId4"/>
    <p:sldId id="2773" r:id="rId5"/>
    <p:sldId id="2814" r:id="rId6"/>
    <p:sldId id="2815" r:id="rId7"/>
    <p:sldId id="2816" r:id="rId8"/>
    <p:sldId id="2817" r:id="rId9"/>
    <p:sldId id="2810" r:id="rId10"/>
    <p:sldId id="2790" r:id="rId11"/>
    <p:sldId id="2779" r:id="rId12"/>
    <p:sldId id="2791" r:id="rId13"/>
    <p:sldId id="2793" r:id="rId14"/>
    <p:sldId id="2750" r:id="rId15"/>
  </p:sldIdLst>
  <p:sldSz cx="9906000" cy="6858000" type="A4"/>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05" userDrawn="1">
          <p15:clr>
            <a:srgbClr val="A4A3A4"/>
          </p15:clr>
        </p15:guide>
        <p15:guide id="2" pos="3120">
          <p15:clr>
            <a:srgbClr val="A4A3A4"/>
          </p15:clr>
        </p15:guide>
        <p15:guide id="3" pos="5705" userDrawn="1">
          <p15:clr>
            <a:srgbClr val="A4A3A4"/>
          </p15:clr>
        </p15:guide>
        <p15:guide id="4" orient="horz" pos="1071" userDrawn="1">
          <p15:clr>
            <a:srgbClr val="A4A3A4"/>
          </p15:clr>
        </p15:guide>
        <p15:guide id="5" pos="58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so arabela" initials="ta"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CC00"/>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18" autoAdjust="0"/>
    <p:restoredTop sz="81594" autoAdjust="0"/>
  </p:normalViewPr>
  <p:slideViewPr>
    <p:cSldViewPr showGuides="1">
      <p:cViewPr varScale="1">
        <p:scale>
          <a:sx n="73" d="100"/>
          <a:sy n="73" d="100"/>
        </p:scale>
        <p:origin x="1320" y="72"/>
      </p:cViewPr>
      <p:guideLst>
        <p:guide orient="horz" pos="2205"/>
        <p:guide pos="3120"/>
        <p:guide pos="5705"/>
        <p:guide orient="horz" pos="1071"/>
        <p:guide pos="5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idx="4294967295"/>
          </p:nvPr>
        </p:nvSpPr>
        <p:spPr bwMode="auto">
          <a:xfrm>
            <a:off x="0" y="0"/>
            <a:ext cx="2944813" cy="496888"/>
          </a:xfrm>
          <a:prstGeom prst="rect">
            <a:avLst/>
          </a:prstGeom>
          <a:noFill/>
          <a:ln w="9525" cmpd="sng">
            <a:noFill/>
            <a:miter lim="800000"/>
          </a:ln>
        </p:spPr>
        <p:txBody>
          <a:bodyPr vert="horz" wrap="square" lIns="91122" tIns="45561" rIns="91122" bIns="45561" numCol="1" anchor="t" anchorCtr="0" compatLnSpc="1"/>
          <a:lstStyle/>
          <a:p>
            <a:pPr lvl="0" eaLnBrk="1" fontAlgn="base" hangingPunct="1"/>
            <a:endParaRPr lang="zh-CN" altLang="zh-CN" strike="noStrike" noProof="1">
              <a:ea typeface="楷体_GB2312"/>
            </a:endParaRPr>
          </a:p>
        </p:txBody>
      </p:sp>
      <p:sp>
        <p:nvSpPr>
          <p:cNvPr id="5123" name="Rectangle 3"/>
          <p:cNvSpPr>
            <a:spLocks noGrp="1" noChangeArrowheads="1"/>
          </p:cNvSpPr>
          <p:nvPr>
            <p:ph type="dt" idx="1"/>
          </p:nvPr>
        </p:nvSpPr>
        <p:spPr bwMode="auto">
          <a:xfrm>
            <a:off x="3852863" y="0"/>
            <a:ext cx="2944813" cy="496888"/>
          </a:xfrm>
          <a:prstGeom prst="rect">
            <a:avLst/>
          </a:prstGeom>
          <a:noFill/>
          <a:ln w="9525" cmpd="sng">
            <a:noFill/>
            <a:miter lim="800000"/>
          </a:ln>
        </p:spPr>
        <p:txBody>
          <a:bodyPr vert="horz" wrap="square" lIns="91122" tIns="45561" rIns="91122" bIns="45561" numCol="1" anchor="t" anchorCtr="0" compatLnSpc="1"/>
          <a:lstStyle/>
          <a:p>
            <a:pPr lvl="0" eaLnBrk="1" fontAlgn="base" hangingPunct="1"/>
            <a:endParaRPr lang="zh-CN" altLang="zh-CN" strike="noStrike" noProof="1">
              <a:ea typeface="楷体_GB2312"/>
            </a:endParaRPr>
          </a:p>
        </p:txBody>
      </p:sp>
      <p:sp>
        <p:nvSpPr>
          <p:cNvPr id="2052" name="Rectangle 4"/>
          <p:cNvSpPr>
            <a:spLocks noGrp="1" noRot="1" noChangeAspect="1" noTextEdit="1"/>
          </p:cNvSpPr>
          <p:nvPr>
            <p:ph type="sldImg"/>
          </p:nvPr>
        </p:nvSpPr>
        <p:spPr>
          <a:xfrm>
            <a:off x="712788" y="746125"/>
            <a:ext cx="5372100" cy="3721100"/>
          </a:xfrm>
          <a:prstGeom prst="rect">
            <a:avLst/>
          </a:prstGeom>
          <a:noFill/>
          <a:ln w="9525">
            <a:noFill/>
          </a:ln>
        </p:spPr>
      </p:sp>
      <p:sp>
        <p:nvSpPr>
          <p:cNvPr id="2053" name="Rectangle 5"/>
          <p:cNvSpPr>
            <a:spLocks noGrp="1" noRot="1" noChangeAspect="1" noTextEdit="1"/>
          </p:cNvSpPr>
          <p:nvPr/>
        </p:nvSpPr>
        <p:spPr>
          <a:xfrm>
            <a:off x="906463" y="4713288"/>
            <a:ext cx="4984750" cy="4468812"/>
          </a:xfrm>
          <a:prstGeom prst="rect">
            <a:avLst/>
          </a:prstGeom>
          <a:noFill/>
          <a:ln w="9525">
            <a:noFill/>
          </a:ln>
        </p:spPr>
        <p:txBody>
          <a:bodyPr anchor="t"/>
          <a:lstStyle/>
          <a:p>
            <a:pPr lvl="0" indent="0"/>
            <a:endParaRPr lang="zh-CN" altLang="en-US" dirty="0">
              <a:ea typeface="华文宋体" panose="02010600040101010101" pitchFamily="2" charset="-122"/>
            </a:endParaRPr>
          </a:p>
        </p:txBody>
      </p:sp>
      <p:sp>
        <p:nvSpPr>
          <p:cNvPr id="5126" name="Rectangle 6"/>
          <p:cNvSpPr>
            <a:spLocks noGrp="1" noChangeArrowheads="1"/>
          </p:cNvSpPr>
          <p:nvPr>
            <p:ph type="ftr" sz="quarter" idx="4"/>
          </p:nvPr>
        </p:nvSpPr>
        <p:spPr bwMode="auto">
          <a:xfrm>
            <a:off x="0" y="9431338"/>
            <a:ext cx="2944813" cy="496888"/>
          </a:xfrm>
          <a:prstGeom prst="rect">
            <a:avLst/>
          </a:prstGeom>
          <a:noFill/>
          <a:ln w="9525" cmpd="sng">
            <a:noFill/>
            <a:miter lim="800000"/>
          </a:ln>
        </p:spPr>
        <p:txBody>
          <a:bodyPr vert="horz" wrap="square" lIns="91122" tIns="45561" rIns="91122" bIns="45561" numCol="1" anchor="b" anchorCtr="0" compatLnSpc="1"/>
          <a:lstStyle/>
          <a:p>
            <a:pPr lvl="0" eaLnBrk="1" fontAlgn="base" hangingPunct="1"/>
            <a:endParaRPr lang="zh-CN" altLang="zh-CN" strike="noStrike" noProof="1">
              <a:ea typeface="楷体_GB2312"/>
            </a:endParaRPr>
          </a:p>
        </p:txBody>
      </p:sp>
      <p:sp>
        <p:nvSpPr>
          <p:cNvPr id="5127" name="Rectangle 7"/>
          <p:cNvSpPr>
            <a:spLocks noGrp="1" noChangeArrowheads="1"/>
          </p:cNvSpPr>
          <p:nvPr>
            <p:ph type="sldNum" sz="quarter" idx="5"/>
          </p:nvPr>
        </p:nvSpPr>
        <p:spPr bwMode="auto">
          <a:xfrm>
            <a:off x="3852863" y="9431338"/>
            <a:ext cx="2944813" cy="496888"/>
          </a:xfrm>
          <a:prstGeom prst="rect">
            <a:avLst/>
          </a:prstGeom>
          <a:noFill/>
          <a:ln w="9525" cmpd="sng">
            <a:noFill/>
            <a:miter lim="800000"/>
          </a:ln>
        </p:spPr>
        <p:txBody>
          <a:bodyPr vert="horz" wrap="square" lIns="91122" tIns="45561" rIns="91122" bIns="45561" numCol="1" anchor="b" anchorCtr="0" compatLnSpc="1"/>
          <a:lstStyle>
            <a:lvl1pPr>
              <a:defRPr/>
            </a:lvl1pPr>
          </a:lstStyle>
          <a:p>
            <a:pPr fontAlgn="base"/>
            <a:fld id="{9A0DB2DC-4C9A-4742-B13C-FB6460FD3503}" type="slidenum">
              <a:rPr lang="en-US" altLang="zh-CN" noProof="1" smtClean="0">
                <a:latin typeface="Times New Roman" panose="02020603050405020304" pitchFamily="18" charset="0"/>
                <a:ea typeface="楷体_GB2312"/>
                <a:cs typeface="+mn-ea"/>
              </a:rPr>
              <a:pPr fontAlgn="base"/>
              <a:t>‹#›</a:t>
            </a:fld>
            <a:endParaRPr lang="en-US" altLang="zh-CN" noProof="1">
              <a:ea typeface="楷体_GB2312"/>
            </a:endParaRPr>
          </a:p>
        </p:txBody>
      </p:sp>
    </p:spTree>
    <p:extLst>
      <p:ext uri="{BB962C8B-B14F-4D97-AF65-F5344CB8AC3E}">
        <p14:creationId xmlns:p14="http://schemas.microsoft.com/office/powerpoint/2010/main" val="2084655399"/>
      </p:ext>
    </p:extLst>
  </p:cSld>
  <p:clrMap bg1="lt1" tx1="dk1" bg2="lt2" tx2="dk2" accent1="accent1" accent2="accent2" accent3="accent3" accent4="accent4" accent5="accent5" accent6="accent6" hlink="hlink" folHlink="folHlink"/>
  <p:hf sldNum="0" hdr="0" ftr="0" dt="0"/>
  <p:notesStyle>
    <a:lvl1pPr algn="l" defTabSz="0"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1pPr>
    <a:lvl2pPr marL="457200" algn="l" defTabSz="0"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2pPr>
    <a:lvl3pPr marL="914400" algn="l" defTabSz="0"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3pPr>
    <a:lvl4pPr marL="1371600" algn="l" defTabSz="0"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4pPr>
    <a:lvl5pPr marL="1828800" algn="l" defTabSz="0"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a:xfrm>
            <a:off x="679450" y="4778375"/>
            <a:ext cx="5438775" cy="3908425"/>
          </a:xfrm>
          <a:prstGeom prst="rect">
            <a:avLst/>
          </a:prstGeom>
        </p:spPr>
        <p:txBody>
          <a:bodyPr/>
          <a:lstStyle/>
          <a:p>
            <a:endParaRPr lang="zh-CN" altLang="en-US" dirty="0">
              <a:ea typeface="华文宋体" panose="02010600040101010101" pitchFamily="2" charset="-122"/>
            </a:endParaRPr>
          </a:p>
        </p:txBody>
      </p:sp>
    </p:spTree>
    <p:extLst>
      <p:ext uri="{BB962C8B-B14F-4D97-AF65-F5344CB8AC3E}">
        <p14:creationId xmlns:p14="http://schemas.microsoft.com/office/powerpoint/2010/main" val="19091309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79450" y="4778375"/>
            <a:ext cx="5438775" cy="3908425"/>
          </a:xfrm>
          <a:prstGeom prst="rect">
            <a:avLst/>
          </a:prstGeom>
        </p:spPr>
        <p:txBody>
          <a:bodyPr/>
          <a:lstStyle/>
          <a:p>
            <a:r>
              <a:rPr kumimoji="1" lang="zh-CN" altLang="en-US" dirty="0"/>
              <a:t>由于以上工作之间的承接关系，所以统一介绍他们的研究背景及意义。</a:t>
            </a:r>
          </a:p>
        </p:txBody>
      </p:sp>
    </p:spTree>
    <p:extLst>
      <p:ext uri="{BB962C8B-B14F-4D97-AF65-F5344CB8AC3E}">
        <p14:creationId xmlns:p14="http://schemas.microsoft.com/office/powerpoint/2010/main" val="61152190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文本占位符 2"/>
          <p:cNvSpPr>
            <a:spLocks noGrp="1"/>
          </p:cNvSpPr>
          <p:nvPr>
            <p:ph type="body" sz="quarter"/>
          </p:nvPr>
        </p:nvSpPr>
        <p:spPr>
          <a:xfrm>
            <a:off x="656193" y="4268681"/>
            <a:ext cx="5249545" cy="3492557"/>
          </a:xfrm>
          <a:prstGeom prst="rect">
            <a:avLst/>
          </a:prstGeom>
        </p:spPr>
        <p:txBody>
          <a:bodyPr/>
          <a:lstStyle/>
          <a:p>
            <a:pPr marL="0" marR="0" lvl="1" indent="0" algn="l" defTabSz="914400" rtl="0" eaLnBrk="1" fontAlgn="auto" latinLnBrk="0" hangingPunct="1">
              <a:lnSpc>
                <a:spcPct val="100000"/>
              </a:lnSpc>
              <a:spcBef>
                <a:spcPts val="0"/>
              </a:spcBef>
              <a:spcAft>
                <a:spcPts val="0"/>
              </a:spcAft>
              <a:buClrTx/>
              <a:buSzTx/>
              <a:buFontTx/>
              <a:buNone/>
              <a:defRPr/>
            </a:pPr>
            <a:endParaRPr lang="en-US" altLang="zh-CN" dirty="0">
              <a:ea typeface="华文宋体" panose="02010600040101010101" pitchFamily="2" charset="-122"/>
            </a:endParaRPr>
          </a:p>
        </p:txBody>
      </p:sp>
    </p:spTree>
    <p:extLst>
      <p:ext uri="{BB962C8B-B14F-4D97-AF65-F5344CB8AC3E}">
        <p14:creationId xmlns:p14="http://schemas.microsoft.com/office/powerpoint/2010/main" val="210548521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a:xfrm>
            <a:off x="679450" y="4778375"/>
            <a:ext cx="5438775" cy="3908425"/>
          </a:xfrm>
          <a:prstGeom prst="rect">
            <a:avLst/>
          </a:prstGeom>
        </p:spPr>
        <p:txBody>
          <a:bodyPr/>
          <a:lstStyle/>
          <a:p>
            <a:endParaRPr lang="zh-CN" altLang="en-US" dirty="0">
              <a:ea typeface="华文宋体" panose="02010600040101010101" pitchFamily="2" charset="-122"/>
            </a:endParaRPr>
          </a:p>
        </p:txBody>
      </p:sp>
    </p:spTree>
    <p:extLst>
      <p:ext uri="{BB962C8B-B14F-4D97-AF65-F5344CB8AC3E}">
        <p14:creationId xmlns:p14="http://schemas.microsoft.com/office/powerpoint/2010/main" val="29589333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79450" y="4778375"/>
            <a:ext cx="5438775" cy="3908425"/>
          </a:xfrm>
          <a:prstGeom prst="rect">
            <a:avLst/>
          </a:prstGeom>
        </p:spPr>
        <p:txBody>
          <a:bodyPr/>
          <a:lstStyle/>
          <a:p>
            <a:r>
              <a:rPr kumimoji="1" lang="zh-CN" altLang="en-US" dirty="0"/>
              <a:t>由于以上工作之间的承接关系，所以统一介绍他们的研究背景及意义。</a:t>
            </a:r>
          </a:p>
        </p:txBody>
      </p:sp>
    </p:spTree>
    <p:extLst>
      <p:ext uri="{BB962C8B-B14F-4D97-AF65-F5344CB8AC3E}">
        <p14:creationId xmlns:p14="http://schemas.microsoft.com/office/powerpoint/2010/main" val="12600064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文本占位符 2"/>
          <p:cNvSpPr>
            <a:spLocks noGrp="1"/>
          </p:cNvSpPr>
          <p:nvPr>
            <p:ph type="body" sz="quarter"/>
          </p:nvPr>
        </p:nvSpPr>
        <p:spPr>
          <a:xfrm>
            <a:off x="656193" y="4268681"/>
            <a:ext cx="5249545" cy="3492557"/>
          </a:xfrm>
          <a:prstGeom prst="rect">
            <a:avLst/>
          </a:prstGeom>
        </p:spPr>
        <p:txBody>
          <a:bodyPr/>
          <a:lstStyle/>
          <a:p>
            <a:pPr marL="0" marR="0" lvl="0" indent="0" algn="l" defTabSz="0" rtl="0" eaLnBrk="0" fontAlgn="base" latinLnBrk="0" hangingPunct="0">
              <a:lnSpc>
                <a:spcPct val="100000"/>
              </a:lnSpc>
              <a:spcBef>
                <a:spcPct val="30000"/>
              </a:spcBef>
              <a:spcAft>
                <a:spcPct val="0"/>
              </a:spcAft>
              <a:buClrTx/>
              <a:buSzTx/>
              <a:buFontTx/>
              <a:buNone/>
              <a:tabLst/>
              <a:defRPr/>
            </a:pPr>
            <a:r>
              <a:rPr lang="zh-CN" altLang="en-US" dirty="0"/>
              <a:t>图像合成是指把一幅或多幅图像中的物体合成到另一幅图像的背景中，得到一幅新的图像，并使其看起来真实自然。</a:t>
            </a:r>
            <a:r>
              <a:rPr lang="zh-CN" altLang="en-US" sz="1200" b="0" i="0" kern="1200" dirty="0">
                <a:solidFill>
                  <a:schemeClr val="tx1"/>
                </a:solidFill>
                <a:effectLst/>
                <a:latin typeface="Arial" panose="020B0604020202020204" pitchFamily="34" charset="0"/>
                <a:ea typeface="+mn-ea"/>
                <a:cs typeface="+mn-cs"/>
              </a:rPr>
              <a:t>图像合成主要分为两个步骤，一是把从源图像中精确的抠取出感兴趣的物体，二是通过颜色、纹理的改变，将感兴趣的物体融合到目标图像中，以形成真实自然的结果。目前主流的图像合成方法，分别就这两个步骤提出了模印</a:t>
            </a:r>
            <a:r>
              <a:rPr lang="en-US" sz="1200" b="0" i="0" kern="1200" dirty="0">
                <a:solidFill>
                  <a:schemeClr val="tx1"/>
                </a:solidFill>
                <a:effectLst/>
                <a:latin typeface="Arial" panose="020B0604020202020204" pitchFamily="34" charset="0"/>
                <a:ea typeface="+mn-ea"/>
                <a:cs typeface="+mn-cs"/>
              </a:rPr>
              <a:t>(Matting)</a:t>
            </a:r>
            <a:r>
              <a:rPr lang="zh-CN" altLang="en-US" sz="1200" b="0" i="0" kern="1200" dirty="0">
                <a:solidFill>
                  <a:schemeClr val="tx1"/>
                </a:solidFill>
                <a:effectLst/>
                <a:latin typeface="Arial" panose="020B0604020202020204" pitchFamily="34" charset="0"/>
                <a:ea typeface="+mn-ea"/>
                <a:cs typeface="+mn-cs"/>
              </a:rPr>
              <a:t>方法和克隆</a:t>
            </a:r>
            <a:r>
              <a:rPr lang="en-US" sz="1200" b="0" i="0" kern="1200" dirty="0">
                <a:solidFill>
                  <a:schemeClr val="tx1"/>
                </a:solidFill>
                <a:effectLst/>
                <a:latin typeface="Arial" panose="020B0604020202020204" pitchFamily="34" charset="0"/>
                <a:ea typeface="+mn-ea"/>
                <a:cs typeface="+mn-cs"/>
              </a:rPr>
              <a:t>(cloning)</a:t>
            </a:r>
            <a:r>
              <a:rPr lang="zh-CN" altLang="en-US" sz="1200" b="0" i="0" kern="1200" dirty="0">
                <a:solidFill>
                  <a:schemeClr val="tx1"/>
                </a:solidFill>
                <a:effectLst/>
                <a:latin typeface="Arial" panose="020B0604020202020204" pitchFamily="34" charset="0"/>
                <a:ea typeface="+mn-ea"/>
                <a:cs typeface="+mn-cs"/>
              </a:rPr>
              <a:t>方法。就</a:t>
            </a:r>
            <a:r>
              <a:rPr lang="en-US" sz="1200" b="0" i="0" kern="1200" dirty="0">
                <a:solidFill>
                  <a:schemeClr val="tx1"/>
                </a:solidFill>
                <a:effectLst/>
                <a:latin typeface="Arial" panose="020B0604020202020204" pitchFamily="34" charset="0"/>
                <a:ea typeface="+mn-ea"/>
                <a:cs typeface="+mn-cs"/>
              </a:rPr>
              <a:t>Matting</a:t>
            </a:r>
            <a:r>
              <a:rPr lang="zh-CN" altLang="en-US" sz="1200" b="0" i="0" kern="1200" dirty="0">
                <a:solidFill>
                  <a:schemeClr val="tx1"/>
                </a:solidFill>
                <a:effectLst/>
                <a:latin typeface="Arial" panose="020B0604020202020204" pitchFamily="34" charset="0"/>
                <a:ea typeface="+mn-ea"/>
                <a:cs typeface="+mn-cs"/>
              </a:rPr>
              <a:t>方法而言</a:t>
            </a:r>
            <a:r>
              <a:rPr lang="en-US" sz="1200" b="0" i="0" kern="1200" dirty="0">
                <a:solidFill>
                  <a:schemeClr val="tx1"/>
                </a:solidFill>
                <a:effectLst/>
                <a:latin typeface="Arial" panose="020B0604020202020204" pitchFamily="34" charset="0"/>
                <a:ea typeface="+mn-ea"/>
                <a:cs typeface="+mn-cs"/>
              </a:rPr>
              <a:t>[4-6,31]</a:t>
            </a:r>
            <a:r>
              <a:rPr lang="zh-CN" altLang="en-US" sz="1200" b="0" i="0" kern="1200" dirty="0">
                <a:solidFill>
                  <a:schemeClr val="tx1"/>
                </a:solidFill>
                <a:effectLst/>
                <a:latin typeface="Arial" panose="020B0604020202020204" pitchFamily="34" charset="0"/>
                <a:ea typeface="+mn-ea"/>
                <a:cs typeface="+mn-cs"/>
              </a:rPr>
              <a:t>，它通过引入了</a:t>
            </a:r>
            <a:r>
              <a:rPr lang="en-US" sz="1200" b="0" i="0" kern="1200" dirty="0">
                <a:solidFill>
                  <a:schemeClr val="tx1"/>
                </a:solidFill>
                <a:effectLst/>
                <a:latin typeface="Arial" panose="020B0604020202020204" pitchFamily="34" charset="0"/>
                <a:ea typeface="+mn-ea"/>
                <a:cs typeface="+mn-cs"/>
              </a:rPr>
              <a:t>α</a:t>
            </a:r>
            <a:r>
              <a:rPr lang="zh-CN" altLang="en-US" sz="1200" b="0" i="0" kern="1200" dirty="0">
                <a:solidFill>
                  <a:schemeClr val="tx1"/>
                </a:solidFill>
                <a:effectLst/>
                <a:latin typeface="Arial" panose="020B0604020202020204" pitchFamily="34" charset="0"/>
                <a:ea typeface="+mn-ea"/>
                <a:cs typeface="+mn-cs"/>
              </a:rPr>
              <a:t>通道，将合成图像表示为一种前景和背景颜色的线性混合，进而</a:t>
            </a:r>
            <a:r>
              <a:rPr lang="zh-CN" altLang="en-US" dirty="0"/>
              <a:t>从源图像中精确的抠取出感兴趣的物体。</a:t>
            </a:r>
            <a:endParaRPr lang="en-US" dirty="0"/>
          </a:p>
          <a:p>
            <a:pPr marL="0" marR="0" lvl="0" indent="0" algn="l" defTabSz="0" rtl="0" eaLnBrk="0" fontAlgn="base" latinLnBrk="0" hangingPunct="0">
              <a:lnSpc>
                <a:spcPct val="100000"/>
              </a:lnSpc>
              <a:spcBef>
                <a:spcPct val="30000"/>
              </a:spcBef>
              <a:spcAft>
                <a:spcPct val="0"/>
              </a:spcAft>
              <a:buClrTx/>
              <a:buSzTx/>
              <a:buFontTx/>
              <a:buNone/>
              <a:tabLst/>
              <a:defRPr/>
            </a:pPr>
            <a:r>
              <a:rPr lang="zh-CN" altLang="en-US" sz="1200" b="0" i="0" kern="1200" dirty="0">
                <a:solidFill>
                  <a:schemeClr val="tx1"/>
                </a:solidFill>
                <a:effectLst/>
                <a:latin typeface="Arial" panose="020B0604020202020204" pitchFamily="34" charset="0"/>
                <a:ea typeface="+mn-ea"/>
                <a:cs typeface="+mn-cs"/>
              </a:rPr>
              <a:t>就</a:t>
            </a:r>
            <a:r>
              <a:rPr lang="en-US" sz="1200" b="0" i="0" kern="1200" dirty="0">
                <a:solidFill>
                  <a:schemeClr val="tx1"/>
                </a:solidFill>
                <a:effectLst/>
                <a:latin typeface="Arial" panose="020B0604020202020204" pitchFamily="34" charset="0"/>
                <a:ea typeface="+mn-ea"/>
                <a:cs typeface="+mn-cs"/>
              </a:rPr>
              <a:t>Clone</a:t>
            </a:r>
            <a:r>
              <a:rPr lang="zh-CN" altLang="en-US" sz="1200" b="0" i="0" kern="1200" dirty="0">
                <a:solidFill>
                  <a:schemeClr val="tx1"/>
                </a:solidFill>
                <a:effectLst/>
                <a:latin typeface="Arial" panose="020B0604020202020204" pitchFamily="34" charset="0"/>
                <a:ea typeface="+mn-ea"/>
                <a:cs typeface="+mn-cs"/>
              </a:rPr>
              <a:t>方法</a:t>
            </a:r>
            <a:r>
              <a:rPr lang="en-US" sz="1200" b="0" i="0" kern="1200" dirty="0">
                <a:solidFill>
                  <a:schemeClr val="tx1"/>
                </a:solidFill>
                <a:effectLst/>
                <a:latin typeface="Arial" panose="020B0604020202020204" pitchFamily="34" charset="0"/>
                <a:ea typeface="+mn-ea"/>
                <a:cs typeface="+mn-cs"/>
              </a:rPr>
              <a:t>[7,16-21]</a:t>
            </a:r>
            <a:r>
              <a:rPr lang="zh-CN" altLang="en-US" sz="1200" b="0" i="0" kern="1200" dirty="0">
                <a:solidFill>
                  <a:schemeClr val="tx1"/>
                </a:solidFill>
                <a:effectLst/>
                <a:latin typeface="Arial" panose="020B0604020202020204" pitchFamily="34" charset="0"/>
                <a:ea typeface="+mn-ea"/>
                <a:cs typeface="+mn-cs"/>
              </a:rPr>
              <a:t>而言，它通过颜色梯度的扩散将感兴趣的对象无缝地结合到目标图像中</a:t>
            </a:r>
            <a:r>
              <a:rPr lang="en-US" sz="1200" b="0" i="0" kern="1200" dirty="0">
                <a:solidFill>
                  <a:schemeClr val="tx1"/>
                </a:solidFill>
                <a:effectLst/>
                <a:latin typeface="Arial" panose="020B0604020202020204" pitchFamily="34" charset="0"/>
                <a:ea typeface="+mn-ea"/>
                <a:cs typeface="+mn-cs"/>
              </a:rPr>
              <a:t>[22,23]</a:t>
            </a:r>
            <a:r>
              <a:rPr lang="zh-CN" altLang="en-US" sz="1200" b="0" i="0" kern="1200" dirty="0">
                <a:solidFill>
                  <a:schemeClr val="tx1"/>
                </a:solidFill>
                <a:effectLst/>
                <a:latin typeface="Arial" panose="020B0604020202020204" pitchFamily="34" charset="0"/>
                <a:ea typeface="+mn-ea"/>
                <a:cs typeface="+mn-cs"/>
              </a:rPr>
              <a:t>。后面我们将详细对这两个方法进行介绍。</a:t>
            </a:r>
            <a:endParaRPr lang="en-US" sz="1050" kern="1200" dirty="0">
              <a:solidFill>
                <a:schemeClr val="tx1"/>
              </a:solidFill>
              <a:effectLst/>
              <a:latin typeface="Arial" panose="020B0604020202020204" pitchFamily="34" charset="0"/>
              <a:ea typeface="+mn-ea"/>
              <a:cs typeface="+mn-cs"/>
            </a:endParaRPr>
          </a:p>
          <a:p>
            <a:r>
              <a:rPr lang="zh-CN" altLang="en-US" sz="1200" b="0" i="0" kern="1200" dirty="0">
                <a:solidFill>
                  <a:schemeClr val="tx1"/>
                </a:solidFill>
                <a:effectLst/>
                <a:latin typeface="Arial" panose="020B0604020202020204" pitchFamily="34" charset="0"/>
                <a:ea typeface="+mn-ea"/>
                <a:cs typeface="+mn-cs"/>
              </a:rPr>
              <a:t>这些方法虽然能够从颜色、结构等方面优化合成效果，但是，它们往往假设感兴趣的物体位于目标图像的最上层，因此，无法处理有遮挡关系的图像结构，如图</a:t>
            </a:r>
            <a:r>
              <a:rPr lang="en-US" sz="1200" b="0" i="0" kern="1200" dirty="0">
                <a:solidFill>
                  <a:schemeClr val="tx1"/>
                </a:solidFill>
                <a:effectLst/>
                <a:latin typeface="Arial" panose="020B0604020202020204" pitchFamily="34" charset="0"/>
                <a:ea typeface="+mn-ea"/>
                <a:cs typeface="+mn-cs"/>
              </a:rPr>
              <a:t>1</a:t>
            </a:r>
            <a:r>
              <a:rPr lang="zh-CN" altLang="en-US" sz="1200" b="0" i="0" kern="1200" dirty="0">
                <a:solidFill>
                  <a:schemeClr val="tx1"/>
                </a:solidFill>
                <a:effectLst/>
                <a:latin typeface="Arial" panose="020B0604020202020204" pitchFamily="34" charset="0"/>
                <a:ea typeface="+mn-ea"/>
                <a:cs typeface="+mn-cs"/>
              </a:rPr>
              <a:t>（</a:t>
            </a:r>
            <a:r>
              <a:rPr lang="en-US" sz="1200" b="0" i="0" kern="1200" dirty="0">
                <a:solidFill>
                  <a:schemeClr val="tx1"/>
                </a:solidFill>
                <a:effectLst/>
                <a:latin typeface="Arial" panose="020B0604020202020204" pitchFamily="34" charset="0"/>
                <a:ea typeface="+mn-ea"/>
                <a:cs typeface="+mn-cs"/>
              </a:rPr>
              <a:t>b</a:t>
            </a:r>
            <a:r>
              <a:rPr lang="zh-CN" altLang="en-US" sz="1200" b="0" i="0" kern="1200" dirty="0">
                <a:solidFill>
                  <a:schemeClr val="tx1"/>
                </a:solidFill>
                <a:effectLst/>
                <a:latin typeface="Arial" panose="020B0604020202020204" pitchFamily="34" charset="0"/>
                <a:ea typeface="+mn-ea"/>
                <a:cs typeface="+mn-cs"/>
              </a:rPr>
              <a:t>）、图</a:t>
            </a:r>
            <a:r>
              <a:rPr lang="en-US" sz="1200" b="0" i="0" kern="1200" dirty="0">
                <a:solidFill>
                  <a:schemeClr val="tx1"/>
                </a:solidFill>
                <a:effectLst/>
                <a:latin typeface="Arial" panose="020B0604020202020204" pitchFamily="34" charset="0"/>
                <a:ea typeface="+mn-ea"/>
                <a:cs typeface="+mn-cs"/>
              </a:rPr>
              <a:t>1</a:t>
            </a:r>
            <a:r>
              <a:rPr lang="zh-CN" altLang="en-US" sz="1200" b="0" i="0" kern="1200" dirty="0">
                <a:solidFill>
                  <a:schemeClr val="tx1"/>
                </a:solidFill>
                <a:effectLst/>
                <a:latin typeface="Arial" panose="020B0604020202020204" pitchFamily="34" charset="0"/>
                <a:ea typeface="+mn-ea"/>
                <a:cs typeface="+mn-cs"/>
              </a:rPr>
              <a:t>（</a:t>
            </a:r>
            <a:r>
              <a:rPr lang="en-US" sz="1200" b="0" i="0" kern="1200" dirty="0">
                <a:solidFill>
                  <a:schemeClr val="tx1"/>
                </a:solidFill>
                <a:effectLst/>
                <a:latin typeface="Arial" panose="020B0604020202020204" pitchFamily="34" charset="0"/>
                <a:ea typeface="+mn-ea"/>
                <a:cs typeface="+mn-cs"/>
              </a:rPr>
              <a:t>c</a:t>
            </a:r>
            <a:r>
              <a:rPr lang="zh-CN" altLang="en-US" sz="1200" b="0" i="0" kern="1200" dirty="0">
                <a:solidFill>
                  <a:schemeClr val="tx1"/>
                </a:solidFill>
                <a:effectLst/>
                <a:latin typeface="Arial" panose="020B0604020202020204" pitchFamily="34" charset="0"/>
                <a:ea typeface="+mn-ea"/>
                <a:cs typeface="+mn-cs"/>
              </a:rPr>
              <a:t>）所示。</a:t>
            </a:r>
            <a:r>
              <a:rPr lang="en-US" dirty="0">
                <a:effectLst/>
              </a:rPr>
              <a:t> </a:t>
            </a:r>
          </a:p>
        </p:txBody>
      </p:sp>
    </p:spTree>
    <p:extLst>
      <p:ext uri="{BB962C8B-B14F-4D97-AF65-F5344CB8AC3E}">
        <p14:creationId xmlns:p14="http://schemas.microsoft.com/office/powerpoint/2010/main" val="12895820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文本占位符 2"/>
          <p:cNvSpPr>
            <a:spLocks noGrp="1"/>
          </p:cNvSpPr>
          <p:nvPr>
            <p:ph type="body" sz="quarter"/>
          </p:nvPr>
        </p:nvSpPr>
        <p:spPr>
          <a:xfrm>
            <a:off x="656193" y="4268681"/>
            <a:ext cx="5249545" cy="3492557"/>
          </a:xfrm>
          <a:prstGeom prst="rect">
            <a:avLst/>
          </a:prstGeom>
        </p:spPr>
        <p:txBody>
          <a:bodyPr/>
          <a:lstStyle/>
          <a:p>
            <a:pPr marL="0" marR="0" lvl="0" indent="0" algn="l" defTabSz="0" rtl="0" eaLnBrk="0" fontAlgn="base" latinLnBrk="0" hangingPunct="0">
              <a:lnSpc>
                <a:spcPct val="100000"/>
              </a:lnSpc>
              <a:spcBef>
                <a:spcPct val="30000"/>
              </a:spcBef>
              <a:spcAft>
                <a:spcPct val="0"/>
              </a:spcAft>
              <a:buClrTx/>
              <a:buSzTx/>
              <a:buFontTx/>
              <a:buNone/>
              <a:tabLst/>
              <a:defRPr/>
            </a:pPr>
            <a:r>
              <a:rPr lang="zh-CN" altLang="en-US" dirty="0"/>
              <a:t>图像合成是指把一幅或多幅图像中的物体合成到另一幅图像的背景中，得到一幅新的图像，并使其看起来真实自然。</a:t>
            </a:r>
            <a:r>
              <a:rPr lang="zh-CN" altLang="en-US" sz="1200" b="0" i="0" kern="1200" dirty="0">
                <a:solidFill>
                  <a:schemeClr val="tx1"/>
                </a:solidFill>
                <a:effectLst/>
                <a:latin typeface="Arial" panose="020B0604020202020204" pitchFamily="34" charset="0"/>
                <a:ea typeface="+mn-ea"/>
                <a:cs typeface="+mn-cs"/>
              </a:rPr>
              <a:t>图像合成主要分为两个步骤，一是把从源图像中精确的抠取出感兴趣的物体，二是通过颜色、纹理的改变，将感兴趣的物体融合到目标图像中，以形成真实自然的结果。目前主流的图像合成方法，分别就这两个步骤提出了模印</a:t>
            </a:r>
            <a:r>
              <a:rPr lang="en-US" sz="1200" b="0" i="0" kern="1200" dirty="0">
                <a:solidFill>
                  <a:schemeClr val="tx1"/>
                </a:solidFill>
                <a:effectLst/>
                <a:latin typeface="Arial" panose="020B0604020202020204" pitchFamily="34" charset="0"/>
                <a:ea typeface="+mn-ea"/>
                <a:cs typeface="+mn-cs"/>
              </a:rPr>
              <a:t>(Matting)</a:t>
            </a:r>
            <a:r>
              <a:rPr lang="zh-CN" altLang="en-US" sz="1200" b="0" i="0" kern="1200" dirty="0">
                <a:solidFill>
                  <a:schemeClr val="tx1"/>
                </a:solidFill>
                <a:effectLst/>
                <a:latin typeface="Arial" panose="020B0604020202020204" pitchFamily="34" charset="0"/>
                <a:ea typeface="+mn-ea"/>
                <a:cs typeface="+mn-cs"/>
              </a:rPr>
              <a:t>方法和克隆</a:t>
            </a:r>
            <a:r>
              <a:rPr lang="en-US" sz="1200" b="0" i="0" kern="1200" dirty="0">
                <a:solidFill>
                  <a:schemeClr val="tx1"/>
                </a:solidFill>
                <a:effectLst/>
                <a:latin typeface="Arial" panose="020B0604020202020204" pitchFamily="34" charset="0"/>
                <a:ea typeface="+mn-ea"/>
                <a:cs typeface="+mn-cs"/>
              </a:rPr>
              <a:t>(cloning)</a:t>
            </a:r>
            <a:r>
              <a:rPr lang="zh-CN" altLang="en-US" sz="1200" b="0" i="0" kern="1200" dirty="0">
                <a:solidFill>
                  <a:schemeClr val="tx1"/>
                </a:solidFill>
                <a:effectLst/>
                <a:latin typeface="Arial" panose="020B0604020202020204" pitchFamily="34" charset="0"/>
                <a:ea typeface="+mn-ea"/>
                <a:cs typeface="+mn-cs"/>
              </a:rPr>
              <a:t>方法。就</a:t>
            </a:r>
            <a:r>
              <a:rPr lang="en-US" sz="1200" b="0" i="0" kern="1200" dirty="0">
                <a:solidFill>
                  <a:schemeClr val="tx1"/>
                </a:solidFill>
                <a:effectLst/>
                <a:latin typeface="Arial" panose="020B0604020202020204" pitchFamily="34" charset="0"/>
                <a:ea typeface="+mn-ea"/>
                <a:cs typeface="+mn-cs"/>
              </a:rPr>
              <a:t>Matting</a:t>
            </a:r>
            <a:r>
              <a:rPr lang="zh-CN" altLang="en-US" sz="1200" b="0" i="0" kern="1200" dirty="0">
                <a:solidFill>
                  <a:schemeClr val="tx1"/>
                </a:solidFill>
                <a:effectLst/>
                <a:latin typeface="Arial" panose="020B0604020202020204" pitchFamily="34" charset="0"/>
                <a:ea typeface="+mn-ea"/>
                <a:cs typeface="+mn-cs"/>
              </a:rPr>
              <a:t>方法而言</a:t>
            </a:r>
            <a:r>
              <a:rPr lang="en-US" sz="1200" b="0" i="0" kern="1200" dirty="0">
                <a:solidFill>
                  <a:schemeClr val="tx1"/>
                </a:solidFill>
                <a:effectLst/>
                <a:latin typeface="Arial" panose="020B0604020202020204" pitchFamily="34" charset="0"/>
                <a:ea typeface="+mn-ea"/>
                <a:cs typeface="+mn-cs"/>
              </a:rPr>
              <a:t>[4-6,31]</a:t>
            </a:r>
            <a:r>
              <a:rPr lang="zh-CN" altLang="en-US" sz="1200" b="0" i="0" kern="1200" dirty="0">
                <a:solidFill>
                  <a:schemeClr val="tx1"/>
                </a:solidFill>
                <a:effectLst/>
                <a:latin typeface="Arial" panose="020B0604020202020204" pitchFamily="34" charset="0"/>
                <a:ea typeface="+mn-ea"/>
                <a:cs typeface="+mn-cs"/>
              </a:rPr>
              <a:t>，它通过引入了</a:t>
            </a:r>
            <a:r>
              <a:rPr lang="en-US" sz="1200" b="0" i="0" kern="1200" dirty="0">
                <a:solidFill>
                  <a:schemeClr val="tx1"/>
                </a:solidFill>
                <a:effectLst/>
                <a:latin typeface="Arial" panose="020B0604020202020204" pitchFamily="34" charset="0"/>
                <a:ea typeface="+mn-ea"/>
                <a:cs typeface="+mn-cs"/>
              </a:rPr>
              <a:t>α</a:t>
            </a:r>
            <a:r>
              <a:rPr lang="zh-CN" altLang="en-US" sz="1200" b="0" i="0" kern="1200" dirty="0">
                <a:solidFill>
                  <a:schemeClr val="tx1"/>
                </a:solidFill>
                <a:effectLst/>
                <a:latin typeface="Arial" panose="020B0604020202020204" pitchFamily="34" charset="0"/>
                <a:ea typeface="+mn-ea"/>
                <a:cs typeface="+mn-cs"/>
              </a:rPr>
              <a:t>通道，将合成图像表示为一种前景和背景颜色的线性混合，进而</a:t>
            </a:r>
            <a:r>
              <a:rPr lang="zh-CN" altLang="en-US" dirty="0"/>
              <a:t>从源图像中精确的抠取出感兴趣的物体。</a:t>
            </a:r>
            <a:endParaRPr lang="en-US" dirty="0"/>
          </a:p>
          <a:p>
            <a:pPr marL="0" marR="0" lvl="0" indent="0" algn="l" defTabSz="0" rtl="0" eaLnBrk="0" fontAlgn="base" latinLnBrk="0" hangingPunct="0">
              <a:lnSpc>
                <a:spcPct val="100000"/>
              </a:lnSpc>
              <a:spcBef>
                <a:spcPct val="30000"/>
              </a:spcBef>
              <a:spcAft>
                <a:spcPct val="0"/>
              </a:spcAft>
              <a:buClrTx/>
              <a:buSzTx/>
              <a:buFontTx/>
              <a:buNone/>
              <a:tabLst/>
              <a:defRPr/>
            </a:pPr>
            <a:r>
              <a:rPr lang="zh-CN" altLang="en-US" sz="1200" b="0" i="0" kern="1200" dirty="0">
                <a:solidFill>
                  <a:schemeClr val="tx1"/>
                </a:solidFill>
                <a:effectLst/>
                <a:latin typeface="Arial" panose="020B0604020202020204" pitchFamily="34" charset="0"/>
                <a:ea typeface="+mn-ea"/>
                <a:cs typeface="+mn-cs"/>
              </a:rPr>
              <a:t>就</a:t>
            </a:r>
            <a:r>
              <a:rPr lang="en-US" sz="1200" b="0" i="0" kern="1200" dirty="0">
                <a:solidFill>
                  <a:schemeClr val="tx1"/>
                </a:solidFill>
                <a:effectLst/>
                <a:latin typeface="Arial" panose="020B0604020202020204" pitchFamily="34" charset="0"/>
                <a:ea typeface="+mn-ea"/>
                <a:cs typeface="+mn-cs"/>
              </a:rPr>
              <a:t>Clone</a:t>
            </a:r>
            <a:r>
              <a:rPr lang="zh-CN" altLang="en-US" sz="1200" b="0" i="0" kern="1200" dirty="0">
                <a:solidFill>
                  <a:schemeClr val="tx1"/>
                </a:solidFill>
                <a:effectLst/>
                <a:latin typeface="Arial" panose="020B0604020202020204" pitchFamily="34" charset="0"/>
                <a:ea typeface="+mn-ea"/>
                <a:cs typeface="+mn-cs"/>
              </a:rPr>
              <a:t>方法</a:t>
            </a:r>
            <a:r>
              <a:rPr lang="en-US" sz="1200" b="0" i="0" kern="1200" dirty="0">
                <a:solidFill>
                  <a:schemeClr val="tx1"/>
                </a:solidFill>
                <a:effectLst/>
                <a:latin typeface="Arial" panose="020B0604020202020204" pitchFamily="34" charset="0"/>
                <a:ea typeface="+mn-ea"/>
                <a:cs typeface="+mn-cs"/>
              </a:rPr>
              <a:t>[7,16-21]</a:t>
            </a:r>
            <a:r>
              <a:rPr lang="zh-CN" altLang="en-US" sz="1200" b="0" i="0" kern="1200" dirty="0">
                <a:solidFill>
                  <a:schemeClr val="tx1"/>
                </a:solidFill>
                <a:effectLst/>
                <a:latin typeface="Arial" panose="020B0604020202020204" pitchFamily="34" charset="0"/>
                <a:ea typeface="+mn-ea"/>
                <a:cs typeface="+mn-cs"/>
              </a:rPr>
              <a:t>而言，它通过颜色梯度的扩散将感兴趣的对象无缝地结合到目标图像中</a:t>
            </a:r>
            <a:r>
              <a:rPr lang="en-US" sz="1200" b="0" i="0" kern="1200" dirty="0">
                <a:solidFill>
                  <a:schemeClr val="tx1"/>
                </a:solidFill>
                <a:effectLst/>
                <a:latin typeface="Arial" panose="020B0604020202020204" pitchFamily="34" charset="0"/>
                <a:ea typeface="+mn-ea"/>
                <a:cs typeface="+mn-cs"/>
              </a:rPr>
              <a:t>[22,23]</a:t>
            </a:r>
            <a:r>
              <a:rPr lang="zh-CN" altLang="en-US" sz="1200" b="0" i="0" kern="1200" dirty="0">
                <a:solidFill>
                  <a:schemeClr val="tx1"/>
                </a:solidFill>
                <a:effectLst/>
                <a:latin typeface="Arial" panose="020B0604020202020204" pitchFamily="34" charset="0"/>
                <a:ea typeface="+mn-ea"/>
                <a:cs typeface="+mn-cs"/>
              </a:rPr>
              <a:t>。后面我们将详细对这两个方法进行介绍。</a:t>
            </a:r>
            <a:endParaRPr lang="en-US" sz="1050" kern="1200" dirty="0">
              <a:solidFill>
                <a:schemeClr val="tx1"/>
              </a:solidFill>
              <a:effectLst/>
              <a:latin typeface="Arial" panose="020B0604020202020204" pitchFamily="34" charset="0"/>
              <a:ea typeface="+mn-ea"/>
              <a:cs typeface="+mn-cs"/>
            </a:endParaRPr>
          </a:p>
          <a:p>
            <a:r>
              <a:rPr lang="zh-CN" altLang="en-US" sz="1200" b="0" i="0" kern="1200" dirty="0">
                <a:solidFill>
                  <a:schemeClr val="tx1"/>
                </a:solidFill>
                <a:effectLst/>
                <a:latin typeface="Arial" panose="020B0604020202020204" pitchFamily="34" charset="0"/>
                <a:ea typeface="+mn-ea"/>
                <a:cs typeface="+mn-cs"/>
              </a:rPr>
              <a:t>这些方法虽然能够从颜色、结构等方面优化合成效果，但是，它们往往假设感兴趣的物体位于目标图像的最上层，因此，无法处理有遮挡关系的图像结构，如图</a:t>
            </a:r>
            <a:r>
              <a:rPr lang="en-US" sz="1200" b="0" i="0" kern="1200" dirty="0">
                <a:solidFill>
                  <a:schemeClr val="tx1"/>
                </a:solidFill>
                <a:effectLst/>
                <a:latin typeface="Arial" panose="020B0604020202020204" pitchFamily="34" charset="0"/>
                <a:ea typeface="+mn-ea"/>
                <a:cs typeface="+mn-cs"/>
              </a:rPr>
              <a:t>1</a:t>
            </a:r>
            <a:r>
              <a:rPr lang="zh-CN" altLang="en-US" sz="1200" b="0" i="0" kern="1200" dirty="0">
                <a:solidFill>
                  <a:schemeClr val="tx1"/>
                </a:solidFill>
                <a:effectLst/>
                <a:latin typeface="Arial" panose="020B0604020202020204" pitchFamily="34" charset="0"/>
                <a:ea typeface="+mn-ea"/>
                <a:cs typeface="+mn-cs"/>
              </a:rPr>
              <a:t>（</a:t>
            </a:r>
            <a:r>
              <a:rPr lang="en-US" sz="1200" b="0" i="0" kern="1200" dirty="0">
                <a:solidFill>
                  <a:schemeClr val="tx1"/>
                </a:solidFill>
                <a:effectLst/>
                <a:latin typeface="Arial" panose="020B0604020202020204" pitchFamily="34" charset="0"/>
                <a:ea typeface="+mn-ea"/>
                <a:cs typeface="+mn-cs"/>
              </a:rPr>
              <a:t>b</a:t>
            </a:r>
            <a:r>
              <a:rPr lang="zh-CN" altLang="en-US" sz="1200" b="0" i="0" kern="1200" dirty="0">
                <a:solidFill>
                  <a:schemeClr val="tx1"/>
                </a:solidFill>
                <a:effectLst/>
                <a:latin typeface="Arial" panose="020B0604020202020204" pitchFamily="34" charset="0"/>
                <a:ea typeface="+mn-ea"/>
                <a:cs typeface="+mn-cs"/>
              </a:rPr>
              <a:t>）、图</a:t>
            </a:r>
            <a:r>
              <a:rPr lang="en-US" sz="1200" b="0" i="0" kern="1200" dirty="0">
                <a:solidFill>
                  <a:schemeClr val="tx1"/>
                </a:solidFill>
                <a:effectLst/>
                <a:latin typeface="Arial" panose="020B0604020202020204" pitchFamily="34" charset="0"/>
                <a:ea typeface="+mn-ea"/>
                <a:cs typeface="+mn-cs"/>
              </a:rPr>
              <a:t>1</a:t>
            </a:r>
            <a:r>
              <a:rPr lang="zh-CN" altLang="en-US" sz="1200" b="0" i="0" kern="1200" dirty="0">
                <a:solidFill>
                  <a:schemeClr val="tx1"/>
                </a:solidFill>
                <a:effectLst/>
                <a:latin typeface="Arial" panose="020B0604020202020204" pitchFamily="34" charset="0"/>
                <a:ea typeface="+mn-ea"/>
                <a:cs typeface="+mn-cs"/>
              </a:rPr>
              <a:t>（</a:t>
            </a:r>
            <a:r>
              <a:rPr lang="en-US" sz="1200" b="0" i="0" kern="1200" dirty="0">
                <a:solidFill>
                  <a:schemeClr val="tx1"/>
                </a:solidFill>
                <a:effectLst/>
                <a:latin typeface="Arial" panose="020B0604020202020204" pitchFamily="34" charset="0"/>
                <a:ea typeface="+mn-ea"/>
                <a:cs typeface="+mn-cs"/>
              </a:rPr>
              <a:t>c</a:t>
            </a:r>
            <a:r>
              <a:rPr lang="zh-CN" altLang="en-US" sz="1200" b="0" i="0" kern="1200" dirty="0">
                <a:solidFill>
                  <a:schemeClr val="tx1"/>
                </a:solidFill>
                <a:effectLst/>
                <a:latin typeface="Arial" panose="020B0604020202020204" pitchFamily="34" charset="0"/>
                <a:ea typeface="+mn-ea"/>
                <a:cs typeface="+mn-cs"/>
              </a:rPr>
              <a:t>）所示。</a:t>
            </a:r>
            <a:r>
              <a:rPr lang="en-US" dirty="0">
                <a:effectLst/>
              </a:rPr>
              <a:t> </a:t>
            </a:r>
          </a:p>
        </p:txBody>
      </p:sp>
    </p:spTree>
    <p:extLst>
      <p:ext uri="{BB962C8B-B14F-4D97-AF65-F5344CB8AC3E}">
        <p14:creationId xmlns:p14="http://schemas.microsoft.com/office/powerpoint/2010/main" val="9706692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文本占位符 2"/>
          <p:cNvSpPr>
            <a:spLocks noGrp="1"/>
          </p:cNvSpPr>
          <p:nvPr>
            <p:ph type="body" sz="quarter"/>
          </p:nvPr>
        </p:nvSpPr>
        <p:spPr>
          <a:xfrm>
            <a:off x="656193" y="4268681"/>
            <a:ext cx="5249545" cy="3492557"/>
          </a:xfrm>
          <a:prstGeom prst="rect">
            <a:avLst/>
          </a:prstGeom>
        </p:spPr>
        <p:txBody>
          <a:bodyPr/>
          <a:lstStyle/>
          <a:p>
            <a:pPr marL="0" marR="0" lvl="0" indent="0" algn="l" defTabSz="0" rtl="0" eaLnBrk="0" fontAlgn="base" latinLnBrk="0" hangingPunct="0">
              <a:lnSpc>
                <a:spcPct val="100000"/>
              </a:lnSpc>
              <a:spcBef>
                <a:spcPct val="30000"/>
              </a:spcBef>
              <a:spcAft>
                <a:spcPct val="0"/>
              </a:spcAft>
              <a:buClrTx/>
              <a:buSzTx/>
              <a:buFontTx/>
              <a:buNone/>
              <a:tabLst/>
              <a:defRPr/>
            </a:pPr>
            <a:r>
              <a:rPr lang="zh-CN" altLang="en-US" dirty="0"/>
              <a:t>图像合成是指把一幅或多幅图像中的物体合成到另一幅图像的背景中，得到一幅新的图像，并使其看起来真实自然。</a:t>
            </a:r>
            <a:r>
              <a:rPr lang="zh-CN" altLang="en-US" sz="1200" b="0" i="0" kern="1200" dirty="0">
                <a:solidFill>
                  <a:schemeClr val="tx1"/>
                </a:solidFill>
                <a:effectLst/>
                <a:latin typeface="Arial" panose="020B0604020202020204" pitchFamily="34" charset="0"/>
                <a:ea typeface="+mn-ea"/>
                <a:cs typeface="+mn-cs"/>
              </a:rPr>
              <a:t>图像合成主要分为两个步骤，一是把从源图像中精确的抠取出感兴趣的物体，二是通过颜色、纹理的改变，将感兴趣的物体融合到目标图像中，以形成真实自然的结果。目前主流的图像合成方法，分别就这两个步骤提出了模印</a:t>
            </a:r>
            <a:r>
              <a:rPr lang="en-US" sz="1200" b="0" i="0" kern="1200" dirty="0">
                <a:solidFill>
                  <a:schemeClr val="tx1"/>
                </a:solidFill>
                <a:effectLst/>
                <a:latin typeface="Arial" panose="020B0604020202020204" pitchFamily="34" charset="0"/>
                <a:ea typeface="+mn-ea"/>
                <a:cs typeface="+mn-cs"/>
              </a:rPr>
              <a:t>(Matting)</a:t>
            </a:r>
            <a:r>
              <a:rPr lang="zh-CN" altLang="en-US" sz="1200" b="0" i="0" kern="1200" dirty="0">
                <a:solidFill>
                  <a:schemeClr val="tx1"/>
                </a:solidFill>
                <a:effectLst/>
                <a:latin typeface="Arial" panose="020B0604020202020204" pitchFamily="34" charset="0"/>
                <a:ea typeface="+mn-ea"/>
                <a:cs typeface="+mn-cs"/>
              </a:rPr>
              <a:t>方法和克隆</a:t>
            </a:r>
            <a:r>
              <a:rPr lang="en-US" sz="1200" b="0" i="0" kern="1200" dirty="0">
                <a:solidFill>
                  <a:schemeClr val="tx1"/>
                </a:solidFill>
                <a:effectLst/>
                <a:latin typeface="Arial" panose="020B0604020202020204" pitchFamily="34" charset="0"/>
                <a:ea typeface="+mn-ea"/>
                <a:cs typeface="+mn-cs"/>
              </a:rPr>
              <a:t>(cloning)</a:t>
            </a:r>
            <a:r>
              <a:rPr lang="zh-CN" altLang="en-US" sz="1200" b="0" i="0" kern="1200" dirty="0">
                <a:solidFill>
                  <a:schemeClr val="tx1"/>
                </a:solidFill>
                <a:effectLst/>
                <a:latin typeface="Arial" panose="020B0604020202020204" pitchFamily="34" charset="0"/>
                <a:ea typeface="+mn-ea"/>
                <a:cs typeface="+mn-cs"/>
              </a:rPr>
              <a:t>方法。就</a:t>
            </a:r>
            <a:r>
              <a:rPr lang="en-US" sz="1200" b="0" i="0" kern="1200" dirty="0">
                <a:solidFill>
                  <a:schemeClr val="tx1"/>
                </a:solidFill>
                <a:effectLst/>
                <a:latin typeface="Arial" panose="020B0604020202020204" pitchFamily="34" charset="0"/>
                <a:ea typeface="+mn-ea"/>
                <a:cs typeface="+mn-cs"/>
              </a:rPr>
              <a:t>Matting</a:t>
            </a:r>
            <a:r>
              <a:rPr lang="zh-CN" altLang="en-US" sz="1200" b="0" i="0" kern="1200" dirty="0">
                <a:solidFill>
                  <a:schemeClr val="tx1"/>
                </a:solidFill>
                <a:effectLst/>
                <a:latin typeface="Arial" panose="020B0604020202020204" pitchFamily="34" charset="0"/>
                <a:ea typeface="+mn-ea"/>
                <a:cs typeface="+mn-cs"/>
              </a:rPr>
              <a:t>方法而言</a:t>
            </a:r>
            <a:r>
              <a:rPr lang="en-US" sz="1200" b="0" i="0" kern="1200" dirty="0">
                <a:solidFill>
                  <a:schemeClr val="tx1"/>
                </a:solidFill>
                <a:effectLst/>
                <a:latin typeface="Arial" panose="020B0604020202020204" pitchFamily="34" charset="0"/>
                <a:ea typeface="+mn-ea"/>
                <a:cs typeface="+mn-cs"/>
              </a:rPr>
              <a:t>[4-6,31]</a:t>
            </a:r>
            <a:r>
              <a:rPr lang="zh-CN" altLang="en-US" sz="1200" b="0" i="0" kern="1200" dirty="0">
                <a:solidFill>
                  <a:schemeClr val="tx1"/>
                </a:solidFill>
                <a:effectLst/>
                <a:latin typeface="Arial" panose="020B0604020202020204" pitchFamily="34" charset="0"/>
                <a:ea typeface="+mn-ea"/>
                <a:cs typeface="+mn-cs"/>
              </a:rPr>
              <a:t>，它通过引入了</a:t>
            </a:r>
            <a:r>
              <a:rPr lang="en-US" sz="1200" b="0" i="0" kern="1200" dirty="0">
                <a:solidFill>
                  <a:schemeClr val="tx1"/>
                </a:solidFill>
                <a:effectLst/>
                <a:latin typeface="Arial" panose="020B0604020202020204" pitchFamily="34" charset="0"/>
                <a:ea typeface="+mn-ea"/>
                <a:cs typeface="+mn-cs"/>
              </a:rPr>
              <a:t>α</a:t>
            </a:r>
            <a:r>
              <a:rPr lang="zh-CN" altLang="en-US" sz="1200" b="0" i="0" kern="1200" dirty="0">
                <a:solidFill>
                  <a:schemeClr val="tx1"/>
                </a:solidFill>
                <a:effectLst/>
                <a:latin typeface="Arial" panose="020B0604020202020204" pitchFamily="34" charset="0"/>
                <a:ea typeface="+mn-ea"/>
                <a:cs typeface="+mn-cs"/>
              </a:rPr>
              <a:t>通道，将合成图像表示为一种前景和背景颜色的线性混合，进而</a:t>
            </a:r>
            <a:r>
              <a:rPr lang="zh-CN" altLang="en-US" dirty="0"/>
              <a:t>从源图像中精确的抠取出感兴趣的物体。</a:t>
            </a:r>
            <a:endParaRPr lang="en-US" dirty="0"/>
          </a:p>
          <a:p>
            <a:pPr marL="0" marR="0" lvl="0" indent="0" algn="l" defTabSz="0" rtl="0" eaLnBrk="0" fontAlgn="base" latinLnBrk="0" hangingPunct="0">
              <a:lnSpc>
                <a:spcPct val="100000"/>
              </a:lnSpc>
              <a:spcBef>
                <a:spcPct val="30000"/>
              </a:spcBef>
              <a:spcAft>
                <a:spcPct val="0"/>
              </a:spcAft>
              <a:buClrTx/>
              <a:buSzTx/>
              <a:buFontTx/>
              <a:buNone/>
              <a:tabLst/>
              <a:defRPr/>
            </a:pPr>
            <a:r>
              <a:rPr lang="zh-CN" altLang="en-US" sz="1200" b="0" i="0" kern="1200" dirty="0">
                <a:solidFill>
                  <a:schemeClr val="tx1"/>
                </a:solidFill>
                <a:effectLst/>
                <a:latin typeface="Arial" panose="020B0604020202020204" pitchFamily="34" charset="0"/>
                <a:ea typeface="+mn-ea"/>
                <a:cs typeface="+mn-cs"/>
              </a:rPr>
              <a:t>就</a:t>
            </a:r>
            <a:r>
              <a:rPr lang="en-US" sz="1200" b="0" i="0" kern="1200" dirty="0">
                <a:solidFill>
                  <a:schemeClr val="tx1"/>
                </a:solidFill>
                <a:effectLst/>
                <a:latin typeface="Arial" panose="020B0604020202020204" pitchFamily="34" charset="0"/>
                <a:ea typeface="+mn-ea"/>
                <a:cs typeface="+mn-cs"/>
              </a:rPr>
              <a:t>Clone</a:t>
            </a:r>
            <a:r>
              <a:rPr lang="zh-CN" altLang="en-US" sz="1200" b="0" i="0" kern="1200" dirty="0">
                <a:solidFill>
                  <a:schemeClr val="tx1"/>
                </a:solidFill>
                <a:effectLst/>
                <a:latin typeface="Arial" panose="020B0604020202020204" pitchFamily="34" charset="0"/>
                <a:ea typeface="+mn-ea"/>
                <a:cs typeface="+mn-cs"/>
              </a:rPr>
              <a:t>方法</a:t>
            </a:r>
            <a:r>
              <a:rPr lang="en-US" sz="1200" b="0" i="0" kern="1200" dirty="0">
                <a:solidFill>
                  <a:schemeClr val="tx1"/>
                </a:solidFill>
                <a:effectLst/>
                <a:latin typeface="Arial" panose="020B0604020202020204" pitchFamily="34" charset="0"/>
                <a:ea typeface="+mn-ea"/>
                <a:cs typeface="+mn-cs"/>
              </a:rPr>
              <a:t>[7,16-21]</a:t>
            </a:r>
            <a:r>
              <a:rPr lang="zh-CN" altLang="en-US" sz="1200" b="0" i="0" kern="1200" dirty="0">
                <a:solidFill>
                  <a:schemeClr val="tx1"/>
                </a:solidFill>
                <a:effectLst/>
                <a:latin typeface="Arial" panose="020B0604020202020204" pitchFamily="34" charset="0"/>
                <a:ea typeface="+mn-ea"/>
                <a:cs typeface="+mn-cs"/>
              </a:rPr>
              <a:t>而言，它通过颜色梯度的扩散将感兴趣的对象无缝地结合到目标图像中</a:t>
            </a:r>
            <a:r>
              <a:rPr lang="en-US" sz="1200" b="0" i="0" kern="1200" dirty="0">
                <a:solidFill>
                  <a:schemeClr val="tx1"/>
                </a:solidFill>
                <a:effectLst/>
                <a:latin typeface="Arial" panose="020B0604020202020204" pitchFamily="34" charset="0"/>
                <a:ea typeface="+mn-ea"/>
                <a:cs typeface="+mn-cs"/>
              </a:rPr>
              <a:t>[22,23]</a:t>
            </a:r>
            <a:r>
              <a:rPr lang="zh-CN" altLang="en-US" sz="1200" b="0" i="0" kern="1200" dirty="0">
                <a:solidFill>
                  <a:schemeClr val="tx1"/>
                </a:solidFill>
                <a:effectLst/>
                <a:latin typeface="Arial" panose="020B0604020202020204" pitchFamily="34" charset="0"/>
                <a:ea typeface="+mn-ea"/>
                <a:cs typeface="+mn-cs"/>
              </a:rPr>
              <a:t>。后面我们将详细对这两个方法进行介绍。</a:t>
            </a:r>
            <a:endParaRPr lang="en-US" sz="1050" kern="1200" dirty="0">
              <a:solidFill>
                <a:schemeClr val="tx1"/>
              </a:solidFill>
              <a:effectLst/>
              <a:latin typeface="Arial" panose="020B0604020202020204" pitchFamily="34" charset="0"/>
              <a:ea typeface="+mn-ea"/>
              <a:cs typeface="+mn-cs"/>
            </a:endParaRPr>
          </a:p>
          <a:p>
            <a:r>
              <a:rPr lang="zh-CN" altLang="en-US" sz="1200" b="0" i="0" kern="1200" dirty="0">
                <a:solidFill>
                  <a:schemeClr val="tx1"/>
                </a:solidFill>
                <a:effectLst/>
                <a:latin typeface="Arial" panose="020B0604020202020204" pitchFamily="34" charset="0"/>
                <a:ea typeface="+mn-ea"/>
                <a:cs typeface="+mn-cs"/>
              </a:rPr>
              <a:t>这些方法虽然能够从颜色、结构等方面优化合成效果，但是，它们往往假设感兴趣的物体位于目标图像的最上层，因此，无法处理有遮挡关系的图像结构，如图</a:t>
            </a:r>
            <a:r>
              <a:rPr lang="en-US" sz="1200" b="0" i="0" kern="1200" dirty="0">
                <a:solidFill>
                  <a:schemeClr val="tx1"/>
                </a:solidFill>
                <a:effectLst/>
                <a:latin typeface="Arial" panose="020B0604020202020204" pitchFamily="34" charset="0"/>
                <a:ea typeface="+mn-ea"/>
                <a:cs typeface="+mn-cs"/>
              </a:rPr>
              <a:t>1</a:t>
            </a:r>
            <a:r>
              <a:rPr lang="zh-CN" altLang="en-US" sz="1200" b="0" i="0" kern="1200" dirty="0">
                <a:solidFill>
                  <a:schemeClr val="tx1"/>
                </a:solidFill>
                <a:effectLst/>
                <a:latin typeface="Arial" panose="020B0604020202020204" pitchFamily="34" charset="0"/>
                <a:ea typeface="+mn-ea"/>
                <a:cs typeface="+mn-cs"/>
              </a:rPr>
              <a:t>（</a:t>
            </a:r>
            <a:r>
              <a:rPr lang="en-US" sz="1200" b="0" i="0" kern="1200" dirty="0">
                <a:solidFill>
                  <a:schemeClr val="tx1"/>
                </a:solidFill>
                <a:effectLst/>
                <a:latin typeface="Arial" panose="020B0604020202020204" pitchFamily="34" charset="0"/>
                <a:ea typeface="+mn-ea"/>
                <a:cs typeface="+mn-cs"/>
              </a:rPr>
              <a:t>b</a:t>
            </a:r>
            <a:r>
              <a:rPr lang="zh-CN" altLang="en-US" sz="1200" b="0" i="0" kern="1200" dirty="0">
                <a:solidFill>
                  <a:schemeClr val="tx1"/>
                </a:solidFill>
                <a:effectLst/>
                <a:latin typeface="Arial" panose="020B0604020202020204" pitchFamily="34" charset="0"/>
                <a:ea typeface="+mn-ea"/>
                <a:cs typeface="+mn-cs"/>
              </a:rPr>
              <a:t>）、图</a:t>
            </a:r>
            <a:r>
              <a:rPr lang="en-US" sz="1200" b="0" i="0" kern="1200" dirty="0">
                <a:solidFill>
                  <a:schemeClr val="tx1"/>
                </a:solidFill>
                <a:effectLst/>
                <a:latin typeface="Arial" panose="020B0604020202020204" pitchFamily="34" charset="0"/>
                <a:ea typeface="+mn-ea"/>
                <a:cs typeface="+mn-cs"/>
              </a:rPr>
              <a:t>1</a:t>
            </a:r>
            <a:r>
              <a:rPr lang="zh-CN" altLang="en-US" sz="1200" b="0" i="0" kern="1200" dirty="0">
                <a:solidFill>
                  <a:schemeClr val="tx1"/>
                </a:solidFill>
                <a:effectLst/>
                <a:latin typeface="Arial" panose="020B0604020202020204" pitchFamily="34" charset="0"/>
                <a:ea typeface="+mn-ea"/>
                <a:cs typeface="+mn-cs"/>
              </a:rPr>
              <a:t>（</a:t>
            </a:r>
            <a:r>
              <a:rPr lang="en-US" sz="1200" b="0" i="0" kern="1200" dirty="0">
                <a:solidFill>
                  <a:schemeClr val="tx1"/>
                </a:solidFill>
                <a:effectLst/>
                <a:latin typeface="Arial" panose="020B0604020202020204" pitchFamily="34" charset="0"/>
                <a:ea typeface="+mn-ea"/>
                <a:cs typeface="+mn-cs"/>
              </a:rPr>
              <a:t>c</a:t>
            </a:r>
            <a:r>
              <a:rPr lang="zh-CN" altLang="en-US" sz="1200" b="0" i="0" kern="1200" dirty="0">
                <a:solidFill>
                  <a:schemeClr val="tx1"/>
                </a:solidFill>
                <a:effectLst/>
                <a:latin typeface="Arial" panose="020B0604020202020204" pitchFamily="34" charset="0"/>
                <a:ea typeface="+mn-ea"/>
                <a:cs typeface="+mn-cs"/>
              </a:rPr>
              <a:t>）所示。</a:t>
            </a:r>
            <a:r>
              <a:rPr lang="en-US" dirty="0">
                <a:effectLst/>
              </a:rPr>
              <a:t> </a:t>
            </a:r>
          </a:p>
        </p:txBody>
      </p:sp>
    </p:spTree>
    <p:extLst>
      <p:ext uri="{BB962C8B-B14F-4D97-AF65-F5344CB8AC3E}">
        <p14:creationId xmlns:p14="http://schemas.microsoft.com/office/powerpoint/2010/main" val="41970221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文本占位符 2"/>
          <p:cNvSpPr>
            <a:spLocks noGrp="1"/>
          </p:cNvSpPr>
          <p:nvPr>
            <p:ph type="body" sz="quarter"/>
          </p:nvPr>
        </p:nvSpPr>
        <p:spPr>
          <a:xfrm>
            <a:off x="656193" y="4268681"/>
            <a:ext cx="5249545" cy="3492557"/>
          </a:xfrm>
          <a:prstGeom prst="rect">
            <a:avLst/>
          </a:prstGeom>
        </p:spPr>
        <p:txBody>
          <a:bodyPr/>
          <a:lstStyle/>
          <a:p>
            <a:pPr marL="0" marR="0" lvl="0" indent="0" algn="l" defTabSz="0" rtl="0" eaLnBrk="0" fontAlgn="base" latinLnBrk="0" hangingPunct="0">
              <a:lnSpc>
                <a:spcPct val="100000"/>
              </a:lnSpc>
              <a:spcBef>
                <a:spcPct val="30000"/>
              </a:spcBef>
              <a:spcAft>
                <a:spcPct val="0"/>
              </a:spcAft>
              <a:buClrTx/>
              <a:buSzTx/>
              <a:buFontTx/>
              <a:buNone/>
              <a:tabLst/>
              <a:defRPr/>
            </a:pPr>
            <a:r>
              <a:rPr lang="zh-CN" altLang="en-US" dirty="0"/>
              <a:t>图像合成是指把一幅或多幅图像中的物体合成到另一幅图像的背景中，得到一幅新的图像，并使其看起来真实自然。</a:t>
            </a:r>
            <a:r>
              <a:rPr lang="zh-CN" altLang="en-US" sz="1200" b="0" i="0" kern="1200" dirty="0">
                <a:solidFill>
                  <a:schemeClr val="tx1"/>
                </a:solidFill>
                <a:effectLst/>
                <a:latin typeface="Arial" panose="020B0604020202020204" pitchFamily="34" charset="0"/>
                <a:ea typeface="+mn-ea"/>
                <a:cs typeface="+mn-cs"/>
              </a:rPr>
              <a:t>图像合成主要分为两个步骤，一是把从源图像中精确的抠取出感兴趣的物体，二是通过颜色、纹理的改变，将感兴趣的物体融合到目标图像中，以形成真实自然的结果。目前主流的图像合成方法，分别就这两个步骤提出了模印</a:t>
            </a:r>
            <a:r>
              <a:rPr lang="en-US" sz="1200" b="0" i="0" kern="1200" dirty="0">
                <a:solidFill>
                  <a:schemeClr val="tx1"/>
                </a:solidFill>
                <a:effectLst/>
                <a:latin typeface="Arial" panose="020B0604020202020204" pitchFamily="34" charset="0"/>
                <a:ea typeface="+mn-ea"/>
                <a:cs typeface="+mn-cs"/>
              </a:rPr>
              <a:t>(Matting)</a:t>
            </a:r>
            <a:r>
              <a:rPr lang="zh-CN" altLang="en-US" sz="1200" b="0" i="0" kern="1200" dirty="0">
                <a:solidFill>
                  <a:schemeClr val="tx1"/>
                </a:solidFill>
                <a:effectLst/>
                <a:latin typeface="Arial" panose="020B0604020202020204" pitchFamily="34" charset="0"/>
                <a:ea typeface="+mn-ea"/>
                <a:cs typeface="+mn-cs"/>
              </a:rPr>
              <a:t>方法和克隆</a:t>
            </a:r>
            <a:r>
              <a:rPr lang="en-US" sz="1200" b="0" i="0" kern="1200" dirty="0">
                <a:solidFill>
                  <a:schemeClr val="tx1"/>
                </a:solidFill>
                <a:effectLst/>
                <a:latin typeface="Arial" panose="020B0604020202020204" pitchFamily="34" charset="0"/>
                <a:ea typeface="+mn-ea"/>
                <a:cs typeface="+mn-cs"/>
              </a:rPr>
              <a:t>(cloning)</a:t>
            </a:r>
            <a:r>
              <a:rPr lang="zh-CN" altLang="en-US" sz="1200" b="0" i="0" kern="1200" dirty="0">
                <a:solidFill>
                  <a:schemeClr val="tx1"/>
                </a:solidFill>
                <a:effectLst/>
                <a:latin typeface="Arial" panose="020B0604020202020204" pitchFamily="34" charset="0"/>
                <a:ea typeface="+mn-ea"/>
                <a:cs typeface="+mn-cs"/>
              </a:rPr>
              <a:t>方法。就</a:t>
            </a:r>
            <a:r>
              <a:rPr lang="en-US" sz="1200" b="0" i="0" kern="1200" dirty="0">
                <a:solidFill>
                  <a:schemeClr val="tx1"/>
                </a:solidFill>
                <a:effectLst/>
                <a:latin typeface="Arial" panose="020B0604020202020204" pitchFamily="34" charset="0"/>
                <a:ea typeface="+mn-ea"/>
                <a:cs typeface="+mn-cs"/>
              </a:rPr>
              <a:t>Matting</a:t>
            </a:r>
            <a:r>
              <a:rPr lang="zh-CN" altLang="en-US" sz="1200" b="0" i="0" kern="1200" dirty="0">
                <a:solidFill>
                  <a:schemeClr val="tx1"/>
                </a:solidFill>
                <a:effectLst/>
                <a:latin typeface="Arial" panose="020B0604020202020204" pitchFamily="34" charset="0"/>
                <a:ea typeface="+mn-ea"/>
                <a:cs typeface="+mn-cs"/>
              </a:rPr>
              <a:t>方法而言</a:t>
            </a:r>
            <a:r>
              <a:rPr lang="en-US" sz="1200" b="0" i="0" kern="1200" dirty="0">
                <a:solidFill>
                  <a:schemeClr val="tx1"/>
                </a:solidFill>
                <a:effectLst/>
                <a:latin typeface="Arial" panose="020B0604020202020204" pitchFamily="34" charset="0"/>
                <a:ea typeface="+mn-ea"/>
                <a:cs typeface="+mn-cs"/>
              </a:rPr>
              <a:t>[4-6,31]</a:t>
            </a:r>
            <a:r>
              <a:rPr lang="zh-CN" altLang="en-US" sz="1200" b="0" i="0" kern="1200" dirty="0">
                <a:solidFill>
                  <a:schemeClr val="tx1"/>
                </a:solidFill>
                <a:effectLst/>
                <a:latin typeface="Arial" panose="020B0604020202020204" pitchFamily="34" charset="0"/>
                <a:ea typeface="+mn-ea"/>
                <a:cs typeface="+mn-cs"/>
              </a:rPr>
              <a:t>，它通过引入了</a:t>
            </a:r>
            <a:r>
              <a:rPr lang="en-US" sz="1200" b="0" i="0" kern="1200" dirty="0">
                <a:solidFill>
                  <a:schemeClr val="tx1"/>
                </a:solidFill>
                <a:effectLst/>
                <a:latin typeface="Arial" panose="020B0604020202020204" pitchFamily="34" charset="0"/>
                <a:ea typeface="+mn-ea"/>
                <a:cs typeface="+mn-cs"/>
              </a:rPr>
              <a:t>α</a:t>
            </a:r>
            <a:r>
              <a:rPr lang="zh-CN" altLang="en-US" sz="1200" b="0" i="0" kern="1200" dirty="0">
                <a:solidFill>
                  <a:schemeClr val="tx1"/>
                </a:solidFill>
                <a:effectLst/>
                <a:latin typeface="Arial" panose="020B0604020202020204" pitchFamily="34" charset="0"/>
                <a:ea typeface="+mn-ea"/>
                <a:cs typeface="+mn-cs"/>
              </a:rPr>
              <a:t>通道，将合成图像表示为一种前景和背景颜色的线性混合，进而</a:t>
            </a:r>
            <a:r>
              <a:rPr lang="zh-CN" altLang="en-US" dirty="0"/>
              <a:t>从源图像中精确的抠取出感兴趣的物体。</a:t>
            </a:r>
            <a:endParaRPr lang="en-US" dirty="0"/>
          </a:p>
          <a:p>
            <a:pPr marL="0" marR="0" lvl="0" indent="0" algn="l" defTabSz="0" rtl="0" eaLnBrk="0" fontAlgn="base" latinLnBrk="0" hangingPunct="0">
              <a:lnSpc>
                <a:spcPct val="100000"/>
              </a:lnSpc>
              <a:spcBef>
                <a:spcPct val="30000"/>
              </a:spcBef>
              <a:spcAft>
                <a:spcPct val="0"/>
              </a:spcAft>
              <a:buClrTx/>
              <a:buSzTx/>
              <a:buFontTx/>
              <a:buNone/>
              <a:tabLst/>
              <a:defRPr/>
            </a:pPr>
            <a:r>
              <a:rPr lang="zh-CN" altLang="en-US" sz="1200" b="0" i="0" kern="1200" dirty="0">
                <a:solidFill>
                  <a:schemeClr val="tx1"/>
                </a:solidFill>
                <a:effectLst/>
                <a:latin typeface="Arial" panose="020B0604020202020204" pitchFamily="34" charset="0"/>
                <a:ea typeface="+mn-ea"/>
                <a:cs typeface="+mn-cs"/>
              </a:rPr>
              <a:t>就</a:t>
            </a:r>
            <a:r>
              <a:rPr lang="en-US" sz="1200" b="0" i="0" kern="1200" dirty="0">
                <a:solidFill>
                  <a:schemeClr val="tx1"/>
                </a:solidFill>
                <a:effectLst/>
                <a:latin typeface="Arial" panose="020B0604020202020204" pitchFamily="34" charset="0"/>
                <a:ea typeface="+mn-ea"/>
                <a:cs typeface="+mn-cs"/>
              </a:rPr>
              <a:t>Clone</a:t>
            </a:r>
            <a:r>
              <a:rPr lang="zh-CN" altLang="en-US" sz="1200" b="0" i="0" kern="1200" dirty="0">
                <a:solidFill>
                  <a:schemeClr val="tx1"/>
                </a:solidFill>
                <a:effectLst/>
                <a:latin typeface="Arial" panose="020B0604020202020204" pitchFamily="34" charset="0"/>
                <a:ea typeface="+mn-ea"/>
                <a:cs typeface="+mn-cs"/>
              </a:rPr>
              <a:t>方法</a:t>
            </a:r>
            <a:r>
              <a:rPr lang="en-US" sz="1200" b="0" i="0" kern="1200" dirty="0">
                <a:solidFill>
                  <a:schemeClr val="tx1"/>
                </a:solidFill>
                <a:effectLst/>
                <a:latin typeface="Arial" panose="020B0604020202020204" pitchFamily="34" charset="0"/>
                <a:ea typeface="+mn-ea"/>
                <a:cs typeface="+mn-cs"/>
              </a:rPr>
              <a:t>[7,16-21]</a:t>
            </a:r>
            <a:r>
              <a:rPr lang="zh-CN" altLang="en-US" sz="1200" b="0" i="0" kern="1200" dirty="0">
                <a:solidFill>
                  <a:schemeClr val="tx1"/>
                </a:solidFill>
                <a:effectLst/>
                <a:latin typeface="Arial" panose="020B0604020202020204" pitchFamily="34" charset="0"/>
                <a:ea typeface="+mn-ea"/>
                <a:cs typeface="+mn-cs"/>
              </a:rPr>
              <a:t>而言，它通过颜色梯度的扩散将感兴趣的对象无缝地结合到目标图像中</a:t>
            </a:r>
            <a:r>
              <a:rPr lang="en-US" sz="1200" b="0" i="0" kern="1200" dirty="0">
                <a:solidFill>
                  <a:schemeClr val="tx1"/>
                </a:solidFill>
                <a:effectLst/>
                <a:latin typeface="Arial" panose="020B0604020202020204" pitchFamily="34" charset="0"/>
                <a:ea typeface="+mn-ea"/>
                <a:cs typeface="+mn-cs"/>
              </a:rPr>
              <a:t>[22,23]</a:t>
            </a:r>
            <a:r>
              <a:rPr lang="zh-CN" altLang="en-US" sz="1200" b="0" i="0" kern="1200" dirty="0">
                <a:solidFill>
                  <a:schemeClr val="tx1"/>
                </a:solidFill>
                <a:effectLst/>
                <a:latin typeface="Arial" panose="020B0604020202020204" pitchFamily="34" charset="0"/>
                <a:ea typeface="+mn-ea"/>
                <a:cs typeface="+mn-cs"/>
              </a:rPr>
              <a:t>。后面我们将详细对这两个方法进行介绍。</a:t>
            </a:r>
            <a:endParaRPr lang="en-US" sz="1050" kern="1200" dirty="0">
              <a:solidFill>
                <a:schemeClr val="tx1"/>
              </a:solidFill>
              <a:effectLst/>
              <a:latin typeface="Arial" panose="020B0604020202020204" pitchFamily="34" charset="0"/>
              <a:ea typeface="+mn-ea"/>
              <a:cs typeface="+mn-cs"/>
            </a:endParaRPr>
          </a:p>
          <a:p>
            <a:r>
              <a:rPr lang="zh-CN" altLang="en-US" sz="1200" b="0" i="0" kern="1200" dirty="0">
                <a:solidFill>
                  <a:schemeClr val="tx1"/>
                </a:solidFill>
                <a:effectLst/>
                <a:latin typeface="Arial" panose="020B0604020202020204" pitchFamily="34" charset="0"/>
                <a:ea typeface="+mn-ea"/>
                <a:cs typeface="+mn-cs"/>
              </a:rPr>
              <a:t>这些方法虽然能够从颜色、结构等方面优化合成效果，但是，它们往往假设感兴趣的物体位于目标图像的最上层，因此，无法处理有遮挡关系的图像结构，如图</a:t>
            </a:r>
            <a:r>
              <a:rPr lang="en-US" sz="1200" b="0" i="0" kern="1200" dirty="0">
                <a:solidFill>
                  <a:schemeClr val="tx1"/>
                </a:solidFill>
                <a:effectLst/>
                <a:latin typeface="Arial" panose="020B0604020202020204" pitchFamily="34" charset="0"/>
                <a:ea typeface="+mn-ea"/>
                <a:cs typeface="+mn-cs"/>
              </a:rPr>
              <a:t>1</a:t>
            </a:r>
            <a:r>
              <a:rPr lang="zh-CN" altLang="en-US" sz="1200" b="0" i="0" kern="1200" dirty="0">
                <a:solidFill>
                  <a:schemeClr val="tx1"/>
                </a:solidFill>
                <a:effectLst/>
                <a:latin typeface="Arial" panose="020B0604020202020204" pitchFamily="34" charset="0"/>
                <a:ea typeface="+mn-ea"/>
                <a:cs typeface="+mn-cs"/>
              </a:rPr>
              <a:t>（</a:t>
            </a:r>
            <a:r>
              <a:rPr lang="en-US" sz="1200" b="0" i="0" kern="1200" dirty="0">
                <a:solidFill>
                  <a:schemeClr val="tx1"/>
                </a:solidFill>
                <a:effectLst/>
                <a:latin typeface="Arial" panose="020B0604020202020204" pitchFamily="34" charset="0"/>
                <a:ea typeface="+mn-ea"/>
                <a:cs typeface="+mn-cs"/>
              </a:rPr>
              <a:t>b</a:t>
            </a:r>
            <a:r>
              <a:rPr lang="zh-CN" altLang="en-US" sz="1200" b="0" i="0" kern="1200" dirty="0">
                <a:solidFill>
                  <a:schemeClr val="tx1"/>
                </a:solidFill>
                <a:effectLst/>
                <a:latin typeface="Arial" panose="020B0604020202020204" pitchFamily="34" charset="0"/>
                <a:ea typeface="+mn-ea"/>
                <a:cs typeface="+mn-cs"/>
              </a:rPr>
              <a:t>）、图</a:t>
            </a:r>
            <a:r>
              <a:rPr lang="en-US" sz="1200" b="0" i="0" kern="1200" dirty="0">
                <a:solidFill>
                  <a:schemeClr val="tx1"/>
                </a:solidFill>
                <a:effectLst/>
                <a:latin typeface="Arial" panose="020B0604020202020204" pitchFamily="34" charset="0"/>
                <a:ea typeface="+mn-ea"/>
                <a:cs typeface="+mn-cs"/>
              </a:rPr>
              <a:t>1</a:t>
            </a:r>
            <a:r>
              <a:rPr lang="zh-CN" altLang="en-US" sz="1200" b="0" i="0" kern="1200" dirty="0">
                <a:solidFill>
                  <a:schemeClr val="tx1"/>
                </a:solidFill>
                <a:effectLst/>
                <a:latin typeface="Arial" panose="020B0604020202020204" pitchFamily="34" charset="0"/>
                <a:ea typeface="+mn-ea"/>
                <a:cs typeface="+mn-cs"/>
              </a:rPr>
              <a:t>（</a:t>
            </a:r>
            <a:r>
              <a:rPr lang="en-US" sz="1200" b="0" i="0" kern="1200" dirty="0">
                <a:solidFill>
                  <a:schemeClr val="tx1"/>
                </a:solidFill>
                <a:effectLst/>
                <a:latin typeface="Arial" panose="020B0604020202020204" pitchFamily="34" charset="0"/>
                <a:ea typeface="+mn-ea"/>
                <a:cs typeface="+mn-cs"/>
              </a:rPr>
              <a:t>c</a:t>
            </a:r>
            <a:r>
              <a:rPr lang="zh-CN" altLang="en-US" sz="1200" b="0" i="0" kern="1200" dirty="0">
                <a:solidFill>
                  <a:schemeClr val="tx1"/>
                </a:solidFill>
                <a:effectLst/>
                <a:latin typeface="Arial" panose="020B0604020202020204" pitchFamily="34" charset="0"/>
                <a:ea typeface="+mn-ea"/>
                <a:cs typeface="+mn-cs"/>
              </a:rPr>
              <a:t>）所示。</a:t>
            </a:r>
            <a:r>
              <a:rPr lang="en-US" dirty="0">
                <a:effectLst/>
              </a:rPr>
              <a:t> </a:t>
            </a:r>
          </a:p>
        </p:txBody>
      </p:sp>
    </p:spTree>
    <p:extLst>
      <p:ext uri="{BB962C8B-B14F-4D97-AF65-F5344CB8AC3E}">
        <p14:creationId xmlns:p14="http://schemas.microsoft.com/office/powerpoint/2010/main" val="2441954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文本占位符 2"/>
          <p:cNvSpPr>
            <a:spLocks noGrp="1"/>
          </p:cNvSpPr>
          <p:nvPr>
            <p:ph type="body" sz="quarter"/>
          </p:nvPr>
        </p:nvSpPr>
        <p:spPr>
          <a:xfrm>
            <a:off x="656193" y="4268681"/>
            <a:ext cx="5249545" cy="3492557"/>
          </a:xfrm>
          <a:prstGeom prst="rect">
            <a:avLst/>
          </a:prstGeom>
        </p:spPr>
        <p:txBody>
          <a:bodyPr/>
          <a:lstStyle/>
          <a:p>
            <a:r>
              <a:rPr lang="zh-CN" altLang="en-US" dirty="0">
                <a:effectLst/>
              </a:rPr>
              <a:t>克隆方法：虽然能够将背景中的棕色区域修正为目标图像中的灰色，但是仍然存在很明显的纹理结构。</a:t>
            </a:r>
            <a:endParaRPr lang="en-US" altLang="zh-CN" dirty="0">
              <a:effectLst/>
            </a:endParaRPr>
          </a:p>
          <a:p>
            <a:r>
              <a:rPr lang="en-US" altLang="zh-CN" dirty="0">
                <a:effectLst/>
              </a:rPr>
              <a:t>Matting</a:t>
            </a:r>
            <a:r>
              <a:rPr lang="zh-CN" altLang="en-US" dirty="0">
                <a:effectLst/>
              </a:rPr>
              <a:t>方法：虽然通过为背景赋予一定的透明度，来消除背景颜色的影响，但源图像的背景仍然表现的非常明显。</a:t>
            </a:r>
            <a:endParaRPr lang="en-US" altLang="zh-CN" dirty="0">
              <a:effectLst/>
            </a:endParaRPr>
          </a:p>
          <a:p>
            <a:r>
              <a:rPr lang="zh-CN" altLang="en-US" dirty="0">
                <a:effectLst/>
              </a:rPr>
              <a:t>同时，我们可以很明显的感知到，用户在合成图像时，希望把物体嵌入到鸽子的背后，而两种方法都直接将物体粘贴在目标图像上，严重与真实世界的空间结构和人类的三维感知不符。</a:t>
            </a:r>
            <a:endParaRPr lang="en-US" dirty="0">
              <a:effectLst/>
            </a:endParaRPr>
          </a:p>
        </p:txBody>
      </p:sp>
    </p:spTree>
    <p:extLst>
      <p:ext uri="{BB962C8B-B14F-4D97-AF65-F5344CB8AC3E}">
        <p14:creationId xmlns:p14="http://schemas.microsoft.com/office/powerpoint/2010/main" val="35074083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79450" y="4778375"/>
            <a:ext cx="5438775" cy="3908425"/>
          </a:xfrm>
          <a:prstGeom prst="rect">
            <a:avLst/>
          </a:prstGeom>
        </p:spPr>
        <p:txBody>
          <a:bodyPr/>
          <a:lstStyle/>
          <a:p>
            <a:endParaRPr kumimoji="1" lang="zh-CN" altLang="en-US" dirty="0"/>
          </a:p>
        </p:txBody>
      </p:sp>
    </p:spTree>
    <p:extLst>
      <p:ext uri="{BB962C8B-B14F-4D97-AF65-F5344CB8AC3E}">
        <p14:creationId xmlns:p14="http://schemas.microsoft.com/office/powerpoint/2010/main" val="65410736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文本占位符 2"/>
          <p:cNvSpPr>
            <a:spLocks noGrp="1"/>
          </p:cNvSpPr>
          <p:nvPr>
            <p:ph type="body" sz="quarter"/>
          </p:nvPr>
        </p:nvSpPr>
        <p:spPr>
          <a:xfrm>
            <a:off x="656193" y="4268681"/>
            <a:ext cx="5249545" cy="3492557"/>
          </a:xfrm>
          <a:prstGeom prst="rect">
            <a:avLst/>
          </a:prstGeom>
        </p:spPr>
        <p:txBody>
          <a:bodyPr/>
          <a:lstStyle/>
          <a:p>
            <a:pPr marL="0" marR="0" lvl="1" indent="0" algn="l" defTabSz="914400" rtl="0" eaLnBrk="1" fontAlgn="auto" latinLnBrk="0" hangingPunct="1">
              <a:lnSpc>
                <a:spcPct val="100000"/>
              </a:lnSpc>
              <a:spcBef>
                <a:spcPts val="0"/>
              </a:spcBef>
              <a:spcAft>
                <a:spcPts val="0"/>
              </a:spcAft>
              <a:buClrTx/>
              <a:buSzTx/>
              <a:buFontTx/>
              <a:buNone/>
              <a:defRPr/>
            </a:pPr>
            <a:r>
              <a:rPr lang="zh-CN" altLang="en-US" dirty="0">
                <a:ea typeface="华文宋体" panose="02010600040101010101" pitchFamily="2" charset="-122"/>
              </a:rPr>
              <a:t>首先介绍一下</a:t>
            </a:r>
            <a:r>
              <a:rPr lang="en-US" altLang="zh-CN" dirty="0">
                <a:ea typeface="华文宋体" panose="02010600040101010101" pitchFamily="2" charset="-122"/>
              </a:rPr>
              <a:t>2017</a:t>
            </a:r>
            <a:r>
              <a:rPr lang="zh-CN" altLang="en-US" dirty="0">
                <a:ea typeface="华文宋体" panose="02010600040101010101" pitchFamily="2" charset="-122"/>
              </a:rPr>
              <a:t>年下半学年开学以来，所发表的论文</a:t>
            </a:r>
            <a:endParaRPr lang="en-US" altLang="zh-CN" dirty="0">
              <a:ea typeface="华文宋体" panose="02010600040101010101" pitchFamily="2" charset="-122"/>
            </a:endParaRPr>
          </a:p>
        </p:txBody>
      </p:sp>
    </p:spTree>
    <p:extLst>
      <p:ext uri="{BB962C8B-B14F-4D97-AF65-F5344CB8AC3E}">
        <p14:creationId xmlns:p14="http://schemas.microsoft.com/office/powerpoint/2010/main" val="179135887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4" Type="http://schemas.microsoft.com/office/2007/relationships/hdphoto" Target="../media/hdphoto1.wdp"/></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2.xml"/><Relationship Id="rId4" Type="http://schemas.microsoft.com/office/2007/relationships/hdphoto" Target="../media/hdphoto1.wdp"/></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2.xml"/><Relationship Id="rId4" Type="http://schemas.microsoft.com/office/2007/relationships/hdphoto" Target="../media/hdphoto1.wdp"/></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sp>
        <p:nvSpPr>
          <p:cNvPr id="7" name="Rectangle 6"/>
          <p:cNvSpPr/>
          <p:nvPr/>
        </p:nvSpPr>
        <p:spPr>
          <a:xfrm>
            <a:off x="2581" y="6400800"/>
            <a:ext cx="9903421"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91540" y="758952"/>
            <a:ext cx="817245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zh-CN" altLang="en-US" dirty="0"/>
              <a:t>单击此处编辑母版标题样式</a:t>
            </a:r>
            <a:endParaRPr lang="en-US" dirty="0"/>
          </a:p>
        </p:txBody>
      </p:sp>
      <p:sp>
        <p:nvSpPr>
          <p:cNvPr id="3" name="Subtitle 2"/>
          <p:cNvSpPr>
            <a:spLocks noGrp="1"/>
          </p:cNvSpPr>
          <p:nvPr>
            <p:ph type="subTitle" idx="1"/>
          </p:nvPr>
        </p:nvSpPr>
        <p:spPr>
          <a:xfrm>
            <a:off x="893791" y="4455621"/>
            <a:ext cx="817245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lvl1pPr>
              <a:defRPr>
                <a:ea typeface="华文宋体" panose="02010600040101010101" pitchFamily="2" charset="-122"/>
              </a:defRPr>
            </a:lvl1pPr>
          </a:lstStyle>
          <a:p>
            <a:pPr defTabSz="914400" eaLnBrk="0" fontAlgn="base" hangingPunct="0">
              <a:spcBef>
                <a:spcPct val="0"/>
              </a:spcBef>
              <a:spcAft>
                <a:spcPct val="0"/>
              </a:spcAft>
              <a:defRPr/>
            </a:pPr>
            <a:endParaRPr lang="zh-CN" altLang="zh-CN" sz="1400" dirty="0">
              <a:solidFill>
                <a:schemeClr val="tx1"/>
              </a:solidFill>
              <a:latin typeface="Times New Roman" panose="02020603050405020304" pitchFamily="18" charset="0"/>
            </a:endParaRPr>
          </a:p>
        </p:txBody>
      </p:sp>
      <p:sp>
        <p:nvSpPr>
          <p:cNvPr id="5" name="Footer Placeholder 4"/>
          <p:cNvSpPr>
            <a:spLocks noGrp="1"/>
          </p:cNvSpPr>
          <p:nvPr>
            <p:ph type="ftr" sz="quarter" idx="11"/>
          </p:nvPr>
        </p:nvSpPr>
        <p:spPr/>
        <p:txBody>
          <a:bodyPr/>
          <a:lstStyle>
            <a:lvl1pPr>
              <a:defRPr>
                <a:ea typeface="华文宋体" panose="02010600040101010101" pitchFamily="2" charset="-122"/>
              </a:defRPr>
            </a:lvl1pPr>
          </a:lstStyle>
          <a:p>
            <a:pPr defTabSz="914400" eaLnBrk="0" fontAlgn="base" hangingPunct="0">
              <a:spcBef>
                <a:spcPct val="0"/>
              </a:spcBef>
              <a:spcAft>
                <a:spcPct val="0"/>
              </a:spcAft>
              <a:defRPr/>
            </a:pPr>
            <a:endParaRPr lang="zh-CN" altLang="zh-CN" sz="1400" cap="none" dirty="0">
              <a:solidFill>
                <a:schemeClr val="tx1"/>
              </a:solidFill>
              <a:latin typeface="Times New Roman" panose="02020603050405020304" pitchFamily="18" charset="0"/>
            </a:endParaRPr>
          </a:p>
        </p:txBody>
      </p:sp>
      <p:sp>
        <p:nvSpPr>
          <p:cNvPr id="6" name="Slide Number Placeholder 5"/>
          <p:cNvSpPr>
            <a:spLocks noGrp="1"/>
          </p:cNvSpPr>
          <p:nvPr>
            <p:ph type="sldNum" sz="quarter" idx="12"/>
          </p:nvPr>
        </p:nvSpPr>
        <p:spPr/>
        <p:txBody>
          <a:bodyPr/>
          <a:lstStyle>
            <a:lvl1pPr>
              <a:defRPr>
                <a:ea typeface="华文宋体" panose="02010600040101010101" pitchFamily="2" charset="-122"/>
              </a:defRPr>
            </a:lvl1pPr>
          </a:lstStyle>
          <a:p>
            <a:pPr fontAlgn="base"/>
            <a:fld id="{9A0DB2DC-4C9A-4742-B13C-FB6460FD3503}" type="slidenum">
              <a:rPr lang="zh-CN" altLang="en-US" sz="1400" noProof="1" smtClean="0">
                <a:solidFill>
                  <a:srgbClr val="0000CC"/>
                </a:solidFill>
                <a:latin typeface="Times New Roman" panose="02020603050405020304" pitchFamily="18" charset="0"/>
                <a:cs typeface="+mn-ea"/>
              </a:rPr>
              <a:pPr fontAlgn="base"/>
              <a:t>‹#›</a:t>
            </a:fld>
            <a:endParaRPr lang="zh-CN" altLang="en-US" sz="1400" noProof="1">
              <a:solidFill>
                <a:srgbClr val="0000CC"/>
              </a:solidFill>
              <a:ea typeface="楷体_GB2312"/>
            </a:endParaRPr>
          </a:p>
        </p:txBody>
      </p:sp>
      <p:cxnSp>
        <p:nvCxnSpPr>
          <p:cNvPr id="9" name="Straight Connector 8"/>
          <p:cNvCxnSpPr/>
          <p:nvPr/>
        </p:nvCxnSpPr>
        <p:spPr>
          <a:xfrm>
            <a:off x="981223" y="4343400"/>
            <a:ext cx="80238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1" y="6334316"/>
            <a:ext cx="9906001" cy="659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15" name="Picture 1056">
            <a:extLst>
              <a:ext uri="{FF2B5EF4-FFF2-40B4-BE49-F238E27FC236}">
                <a16:creationId xmlns:a16="http://schemas.microsoft.com/office/drawing/2014/main" id="{90121EA6-F80C-404A-815E-FC73522F2242}"/>
              </a:ext>
            </a:extLst>
          </p:cNvPr>
          <p:cNvPicPr>
            <a:picLocks noChangeAspect="1"/>
          </p:cNvPicPr>
          <p:nvPr userDrawn="1"/>
        </p:nvPicPr>
        <p:blipFill>
          <a:blip r:embed="rId2" cstate="print"/>
          <a:stretch>
            <a:fillRect/>
          </a:stretch>
        </p:blipFill>
        <p:spPr>
          <a:xfrm>
            <a:off x="7473280" y="122723"/>
            <a:ext cx="2141537" cy="334962"/>
          </a:xfrm>
          <a:prstGeom prst="rect">
            <a:avLst/>
          </a:prstGeom>
          <a:noFill/>
          <a:ln w="9525">
            <a:noFill/>
          </a:ln>
        </p:spPr>
      </p:pic>
      <p:sp>
        <p:nvSpPr>
          <p:cNvPr id="16" name="Text Box 1045">
            <a:extLst>
              <a:ext uri="{FF2B5EF4-FFF2-40B4-BE49-F238E27FC236}">
                <a16:creationId xmlns:a16="http://schemas.microsoft.com/office/drawing/2014/main" id="{59562631-4856-46A9-AEE8-88D55BF44CC1}"/>
              </a:ext>
            </a:extLst>
          </p:cNvPr>
          <p:cNvSpPr/>
          <p:nvPr userDrawn="1"/>
        </p:nvSpPr>
        <p:spPr>
          <a:xfrm>
            <a:off x="7348849" y="375039"/>
            <a:ext cx="2390398" cy="246221"/>
          </a:xfrm>
          <a:prstGeom prst="rect">
            <a:avLst/>
          </a:prstGeom>
          <a:noFill/>
          <a:ln w="9525">
            <a:noFill/>
          </a:ln>
        </p:spPr>
        <p:txBody>
          <a:bodyPr wrap="none" anchor="t">
            <a:spAutoFit/>
          </a:bodyPr>
          <a:lstStyle/>
          <a:p>
            <a:pPr lvl="0" indent="0" algn="ctr"/>
            <a:r>
              <a:rPr lang="en-US" altLang="zh-CN" sz="1000" b="0" i="1" dirty="0">
                <a:solidFill>
                  <a:srgbClr val="777777"/>
                </a:solidFill>
                <a:latin typeface="Californian FB" panose="0207040306080B030204" pitchFamily="18" charset="0"/>
                <a:ea typeface="华文行楷" panose="02010800040101010101" pitchFamily="2" charset="-122"/>
              </a:rPr>
              <a:t>Institute of Software,Chinese Academy of Sciences</a:t>
            </a:r>
            <a:endParaRPr lang="zh-CN" altLang="en-US" i="1" dirty="0">
              <a:latin typeface="Californian FB" panose="0207040306080B030204" pitchFamily="18" charset="0"/>
              <a:ea typeface="楷体_GB2312"/>
            </a:endParaRPr>
          </a:p>
        </p:txBody>
      </p:sp>
      <p:pic>
        <p:nvPicPr>
          <p:cNvPr id="17" name="Picture 1047">
            <a:extLst>
              <a:ext uri="{FF2B5EF4-FFF2-40B4-BE49-F238E27FC236}">
                <a16:creationId xmlns:a16="http://schemas.microsoft.com/office/drawing/2014/main" id="{FB65C5A6-1CDD-44A3-B793-9587755D2E65}"/>
              </a:ext>
            </a:extLst>
          </p:cNvPr>
          <p:cNvPicPr>
            <a:picLocks noChangeAspect="1"/>
          </p:cNvPicPr>
          <p:nvPr userDrawn="1"/>
        </p:nvPicPr>
        <p:blipFill>
          <a:blip r:embed="rId3" cstate="print">
            <a:extLst>
              <a:ext uri="{BEBA8EAE-BF5A-486C-A8C5-ECC9F3942E4B}">
                <a14:imgProps xmlns:a14="http://schemas.microsoft.com/office/drawing/2010/main">
                  <a14:imgLayer r:embed="rId4">
                    <a14:imgEffect>
                      <a14:backgroundRemoval t="0" b="100000" l="0" r="100000">
                        <a14:foregroundMark x1="9422" y1="36364" x2="9422" y2="36364"/>
                        <a14:foregroundMark x1="17629" y1="25253" x2="17629" y2="25253"/>
                        <a14:foregroundMark x1="8207" y1="77778" x2="8207" y2="77778"/>
                        <a14:foregroundMark x1="18237" y1="73737" x2="18237" y2="73737"/>
                        <a14:foregroundMark x1="40729" y1="17172" x2="40729" y2="17172"/>
                        <a14:foregroundMark x1="51976" y1="35354" x2="51976" y2="35354"/>
                        <a14:foregroundMark x1="65046" y1="15152" x2="65046" y2="15152"/>
                        <a14:foregroundMark x1="86322" y1="14141" x2="86322" y2="14141"/>
                      </a14:backgroundRemoval>
                    </a14:imgEffect>
                  </a14:imgLayer>
                </a14:imgProps>
              </a:ext>
            </a:extLst>
          </a:blip>
          <a:stretch>
            <a:fillRect/>
          </a:stretch>
        </p:blipFill>
        <p:spPr>
          <a:xfrm>
            <a:off x="6290359" y="154703"/>
            <a:ext cx="1077862" cy="325486"/>
          </a:xfrm>
          <a:prstGeom prst="rect">
            <a:avLst/>
          </a:prstGeom>
          <a:noFill/>
          <a:ln w="9525">
            <a:noFill/>
          </a:ln>
        </p:spPr>
      </p:pic>
    </p:spTree>
    <p:extLst>
      <p:ext uri="{BB962C8B-B14F-4D97-AF65-F5344CB8AC3E}">
        <p14:creationId xmlns:p14="http://schemas.microsoft.com/office/powerpoint/2010/main" val="3694320818"/>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lvl1pPr>
              <a:defRPr>
                <a:ea typeface="华文宋体" panose="02010600040101010101" pitchFamily="2" charset="-122"/>
              </a:defRPr>
            </a:lvl1pPr>
          </a:lstStyle>
          <a:p>
            <a:pPr defTabSz="914400" eaLnBrk="0" fontAlgn="base" hangingPunct="0">
              <a:spcBef>
                <a:spcPct val="0"/>
              </a:spcBef>
              <a:spcAft>
                <a:spcPct val="0"/>
              </a:spcAft>
              <a:defRPr/>
            </a:pPr>
            <a:endParaRPr lang="zh-CN" altLang="zh-CN" sz="1400" dirty="0">
              <a:solidFill>
                <a:schemeClr val="tx1"/>
              </a:solidFill>
              <a:latin typeface="Times New Roman" panose="02020603050405020304" pitchFamily="18" charset="0"/>
            </a:endParaRPr>
          </a:p>
        </p:txBody>
      </p:sp>
      <p:sp>
        <p:nvSpPr>
          <p:cNvPr id="5" name="Footer Placeholder 4"/>
          <p:cNvSpPr>
            <a:spLocks noGrp="1"/>
          </p:cNvSpPr>
          <p:nvPr>
            <p:ph type="ftr" sz="quarter" idx="11"/>
          </p:nvPr>
        </p:nvSpPr>
        <p:spPr/>
        <p:txBody>
          <a:bodyPr/>
          <a:lstStyle>
            <a:lvl1pPr>
              <a:defRPr>
                <a:ea typeface="华文宋体" panose="02010600040101010101" pitchFamily="2" charset="-122"/>
              </a:defRPr>
            </a:lvl1pPr>
          </a:lstStyle>
          <a:p>
            <a:pPr defTabSz="914400" eaLnBrk="0" fontAlgn="base" hangingPunct="0">
              <a:spcBef>
                <a:spcPct val="0"/>
              </a:spcBef>
              <a:spcAft>
                <a:spcPct val="0"/>
              </a:spcAft>
              <a:defRPr/>
            </a:pPr>
            <a:endParaRPr lang="zh-CN" altLang="zh-CN" sz="1400" cap="none" dirty="0">
              <a:solidFill>
                <a:schemeClr val="tx1"/>
              </a:solidFill>
              <a:latin typeface="Times New Roman" panose="02020603050405020304" pitchFamily="18" charset="0"/>
            </a:endParaRPr>
          </a:p>
        </p:txBody>
      </p:sp>
      <p:sp>
        <p:nvSpPr>
          <p:cNvPr id="6" name="Slide Number Placeholder 5"/>
          <p:cNvSpPr>
            <a:spLocks noGrp="1"/>
          </p:cNvSpPr>
          <p:nvPr>
            <p:ph type="sldNum" sz="quarter" idx="12"/>
          </p:nvPr>
        </p:nvSpPr>
        <p:spPr/>
        <p:txBody>
          <a:bodyPr/>
          <a:lstStyle>
            <a:lvl1pPr>
              <a:defRPr>
                <a:ea typeface="华文宋体" panose="02010600040101010101" pitchFamily="2" charset="-122"/>
              </a:defRPr>
            </a:lvl1pPr>
          </a:lstStyle>
          <a:p>
            <a:pPr fontAlgn="base"/>
            <a:fld id="{9A0DB2DC-4C9A-4742-B13C-FB6460FD3503}" type="slidenum">
              <a:rPr lang="zh-CN" altLang="en-US" sz="1400" noProof="1" smtClean="0">
                <a:solidFill>
                  <a:srgbClr val="0000CC"/>
                </a:solidFill>
                <a:latin typeface="Times New Roman" panose="02020603050405020304" pitchFamily="18" charset="0"/>
                <a:cs typeface="+mn-ea"/>
              </a:rPr>
              <a:pPr fontAlgn="base"/>
              <a:t>‹#›</a:t>
            </a:fld>
            <a:endParaRPr lang="zh-CN" altLang="en-US" sz="1400" noProof="1">
              <a:solidFill>
                <a:srgbClr val="0000CC"/>
              </a:solidFill>
              <a:ea typeface="楷体_GB2312"/>
            </a:endParaRPr>
          </a:p>
        </p:txBody>
      </p:sp>
    </p:spTree>
    <p:extLst>
      <p:ext uri="{BB962C8B-B14F-4D97-AF65-F5344CB8AC3E}">
        <p14:creationId xmlns:p14="http://schemas.microsoft.com/office/powerpoint/2010/main" val="4212021943"/>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竖排标题与文本">
    <p:spTree>
      <p:nvGrpSpPr>
        <p:cNvPr id="1" name=""/>
        <p:cNvGrpSpPr/>
        <p:nvPr/>
      </p:nvGrpSpPr>
      <p:grpSpPr>
        <a:xfrm>
          <a:off x="0" y="0"/>
          <a:ext cx="0" cy="0"/>
          <a:chOff x="0" y="0"/>
          <a:chExt cx="0" cy="0"/>
        </a:xfrm>
      </p:grpSpPr>
      <p:sp>
        <p:nvSpPr>
          <p:cNvPr id="7" name="Rectangle 6"/>
          <p:cNvSpPr/>
          <p:nvPr/>
        </p:nvSpPr>
        <p:spPr>
          <a:xfrm>
            <a:off x="2581" y="6400800"/>
            <a:ext cx="9903421"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4" y="6334316"/>
            <a:ext cx="9905988"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7088982" y="412302"/>
            <a:ext cx="2135981" cy="575989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81038" y="412302"/>
            <a:ext cx="6284119" cy="5759898"/>
          </a:xfrm>
        </p:spPr>
        <p:txBody>
          <a:bodyPr vert="eaVert" lIns="45720" tIns="0" rIns="45720" bIns="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lvl1pPr>
              <a:defRPr>
                <a:ea typeface="华文宋体" panose="02010600040101010101" pitchFamily="2" charset="-122"/>
              </a:defRPr>
            </a:lvl1pPr>
          </a:lstStyle>
          <a:p>
            <a:pPr defTabSz="914400" eaLnBrk="0" fontAlgn="base" hangingPunct="0">
              <a:spcBef>
                <a:spcPct val="0"/>
              </a:spcBef>
              <a:spcAft>
                <a:spcPct val="0"/>
              </a:spcAft>
              <a:defRPr/>
            </a:pPr>
            <a:endParaRPr lang="zh-CN" altLang="zh-CN" sz="1400" dirty="0">
              <a:solidFill>
                <a:schemeClr val="tx1"/>
              </a:solidFill>
              <a:latin typeface="Times New Roman" panose="02020603050405020304" pitchFamily="18" charset="0"/>
            </a:endParaRPr>
          </a:p>
        </p:txBody>
      </p:sp>
      <p:sp>
        <p:nvSpPr>
          <p:cNvPr id="5" name="Footer Placeholder 4"/>
          <p:cNvSpPr>
            <a:spLocks noGrp="1"/>
          </p:cNvSpPr>
          <p:nvPr>
            <p:ph type="ftr" sz="quarter" idx="11"/>
          </p:nvPr>
        </p:nvSpPr>
        <p:spPr/>
        <p:txBody>
          <a:bodyPr/>
          <a:lstStyle>
            <a:lvl1pPr>
              <a:defRPr>
                <a:ea typeface="华文宋体" panose="02010600040101010101" pitchFamily="2" charset="-122"/>
              </a:defRPr>
            </a:lvl1pPr>
          </a:lstStyle>
          <a:p>
            <a:pPr defTabSz="914400" eaLnBrk="0" fontAlgn="base" hangingPunct="0">
              <a:spcBef>
                <a:spcPct val="0"/>
              </a:spcBef>
              <a:spcAft>
                <a:spcPct val="0"/>
              </a:spcAft>
              <a:defRPr/>
            </a:pPr>
            <a:endParaRPr lang="zh-CN" altLang="zh-CN" sz="1400" cap="none" dirty="0">
              <a:solidFill>
                <a:schemeClr val="tx1"/>
              </a:solidFill>
              <a:latin typeface="Times New Roman" panose="02020603050405020304" pitchFamily="18" charset="0"/>
            </a:endParaRPr>
          </a:p>
        </p:txBody>
      </p:sp>
      <p:sp>
        <p:nvSpPr>
          <p:cNvPr id="6" name="Slide Number Placeholder 5"/>
          <p:cNvSpPr>
            <a:spLocks noGrp="1"/>
          </p:cNvSpPr>
          <p:nvPr>
            <p:ph type="sldNum" sz="quarter" idx="12"/>
          </p:nvPr>
        </p:nvSpPr>
        <p:spPr/>
        <p:txBody>
          <a:bodyPr/>
          <a:lstStyle>
            <a:lvl1pPr>
              <a:defRPr>
                <a:ea typeface="华文宋体" panose="02010600040101010101" pitchFamily="2" charset="-122"/>
              </a:defRPr>
            </a:lvl1pPr>
          </a:lstStyle>
          <a:p>
            <a:pPr fontAlgn="base"/>
            <a:fld id="{9A0DB2DC-4C9A-4742-B13C-FB6460FD3503}" type="slidenum">
              <a:rPr lang="zh-CN" altLang="en-US" sz="1400" noProof="1" smtClean="0">
                <a:solidFill>
                  <a:srgbClr val="0000CC"/>
                </a:solidFill>
                <a:latin typeface="Times New Roman" panose="02020603050405020304" pitchFamily="18" charset="0"/>
                <a:cs typeface="+mn-ea"/>
              </a:rPr>
              <a:pPr fontAlgn="base"/>
              <a:t>‹#›</a:t>
            </a:fld>
            <a:endParaRPr lang="zh-CN" altLang="en-US" sz="1400" noProof="1">
              <a:solidFill>
                <a:srgbClr val="0000CC"/>
              </a:solidFill>
              <a:ea typeface="楷体_GB2312"/>
            </a:endParaRPr>
          </a:p>
        </p:txBody>
      </p:sp>
    </p:spTree>
    <p:extLst>
      <p:ext uri="{BB962C8B-B14F-4D97-AF65-F5344CB8AC3E}">
        <p14:creationId xmlns:p14="http://schemas.microsoft.com/office/powerpoint/2010/main" val="2142289084"/>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标题幻灯片">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581" y="6400800"/>
            <a:ext cx="9903421"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91540" y="758952"/>
            <a:ext cx="817245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zh-CN" altLang="en-US"/>
              <a:t>单击此处编辑母版标题样式</a:t>
            </a:r>
            <a:endParaRPr lang="en-US" dirty="0"/>
          </a:p>
        </p:txBody>
      </p:sp>
      <p:sp>
        <p:nvSpPr>
          <p:cNvPr id="3" name="Subtitle 2"/>
          <p:cNvSpPr>
            <a:spLocks noGrp="1"/>
          </p:cNvSpPr>
          <p:nvPr>
            <p:ph type="subTitle" idx="1"/>
          </p:nvPr>
        </p:nvSpPr>
        <p:spPr>
          <a:xfrm>
            <a:off x="893791" y="4455621"/>
            <a:ext cx="817245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pPr defTabSz="914400" eaLnBrk="0" fontAlgn="base" hangingPunct="0">
              <a:spcBef>
                <a:spcPct val="0"/>
              </a:spcBef>
              <a:spcAft>
                <a:spcPct val="0"/>
              </a:spcAft>
              <a:defRPr/>
            </a:pPr>
            <a:endParaRPr lang="zh-CN" altLang="zh-CN" sz="1400" dirty="0">
              <a:solidFill>
                <a:schemeClr val="tx1"/>
              </a:solidFill>
              <a:latin typeface="Times New Roman" panose="02020603050405020304" pitchFamily="18" charset="0"/>
            </a:endParaRPr>
          </a:p>
        </p:txBody>
      </p:sp>
      <p:sp>
        <p:nvSpPr>
          <p:cNvPr id="5" name="Footer Placeholder 4"/>
          <p:cNvSpPr>
            <a:spLocks noGrp="1"/>
          </p:cNvSpPr>
          <p:nvPr>
            <p:ph type="ftr" sz="quarter" idx="11"/>
          </p:nvPr>
        </p:nvSpPr>
        <p:spPr/>
        <p:txBody>
          <a:bodyPr/>
          <a:lstStyle/>
          <a:p>
            <a:pPr defTabSz="914400" eaLnBrk="0" fontAlgn="base" hangingPunct="0">
              <a:spcBef>
                <a:spcPct val="0"/>
              </a:spcBef>
              <a:spcAft>
                <a:spcPct val="0"/>
              </a:spcAft>
              <a:defRPr/>
            </a:pPr>
            <a:endParaRPr lang="zh-CN" altLang="zh-CN" sz="1400" cap="none" dirty="0">
              <a:solidFill>
                <a:schemeClr val="tx1"/>
              </a:solidFill>
              <a:latin typeface="Times New Roman" panose="02020603050405020304" pitchFamily="18" charset="0"/>
            </a:endParaRPr>
          </a:p>
        </p:txBody>
      </p:sp>
      <p:sp>
        <p:nvSpPr>
          <p:cNvPr id="6" name="Slide Number Placeholder 5"/>
          <p:cNvSpPr>
            <a:spLocks noGrp="1"/>
          </p:cNvSpPr>
          <p:nvPr>
            <p:ph type="sldNum" sz="quarter" idx="12"/>
          </p:nvPr>
        </p:nvSpPr>
        <p:spPr/>
        <p:txBody>
          <a:bodyPr/>
          <a:lstStyle>
            <a:lvl1pPr>
              <a:defRPr/>
            </a:lvl1pPr>
          </a:lstStyle>
          <a:p>
            <a:pPr fontAlgn="base"/>
            <a:fld id="{9A0DB2DC-4C9A-4742-B13C-FB6460FD3503}" type="slidenum">
              <a:rPr lang="zh-CN" altLang="en-US" sz="1400" noProof="1" smtClean="0">
                <a:solidFill>
                  <a:srgbClr val="0000CC"/>
                </a:solidFill>
                <a:latin typeface="Times New Roman" panose="02020603050405020304" pitchFamily="18" charset="0"/>
                <a:cs typeface="+mn-ea"/>
              </a:rPr>
              <a:pPr fontAlgn="base"/>
              <a:t>‹#›</a:t>
            </a:fld>
            <a:endParaRPr lang="zh-CN" altLang="en-US" sz="1400" noProof="1">
              <a:solidFill>
                <a:srgbClr val="0000CC"/>
              </a:solidFill>
              <a:ea typeface="楷体_GB2312"/>
            </a:endParaRPr>
          </a:p>
        </p:txBody>
      </p:sp>
      <p:cxnSp>
        <p:nvCxnSpPr>
          <p:cNvPr id="9" name="Straight Connector 8"/>
          <p:cNvCxnSpPr/>
          <p:nvPr/>
        </p:nvCxnSpPr>
        <p:spPr>
          <a:xfrm>
            <a:off x="981223" y="4343400"/>
            <a:ext cx="80238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1" y="6334316"/>
            <a:ext cx="9906001" cy="659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11" name="Picture 1056">
            <a:extLst>
              <a:ext uri="{FF2B5EF4-FFF2-40B4-BE49-F238E27FC236}">
                <a16:creationId xmlns:a16="http://schemas.microsoft.com/office/drawing/2014/main" id="{14E396A9-71AC-40FF-9CD7-A18D8F80ADFC}"/>
              </a:ext>
            </a:extLst>
          </p:cNvPr>
          <p:cNvPicPr>
            <a:picLocks noChangeAspect="1"/>
          </p:cNvPicPr>
          <p:nvPr userDrawn="1"/>
        </p:nvPicPr>
        <p:blipFill>
          <a:blip r:embed="rId2" cstate="print"/>
          <a:stretch>
            <a:fillRect/>
          </a:stretch>
        </p:blipFill>
        <p:spPr>
          <a:xfrm>
            <a:off x="7473280" y="122723"/>
            <a:ext cx="2141537" cy="334962"/>
          </a:xfrm>
          <a:prstGeom prst="rect">
            <a:avLst/>
          </a:prstGeom>
          <a:noFill/>
          <a:ln w="9525">
            <a:noFill/>
          </a:ln>
        </p:spPr>
      </p:pic>
      <p:sp>
        <p:nvSpPr>
          <p:cNvPr id="12" name="Text Box 1045">
            <a:extLst>
              <a:ext uri="{FF2B5EF4-FFF2-40B4-BE49-F238E27FC236}">
                <a16:creationId xmlns:a16="http://schemas.microsoft.com/office/drawing/2014/main" id="{3FDCDECF-139A-4EC3-866B-8EBE0E268B2C}"/>
              </a:ext>
            </a:extLst>
          </p:cNvPr>
          <p:cNvSpPr/>
          <p:nvPr userDrawn="1"/>
        </p:nvSpPr>
        <p:spPr>
          <a:xfrm>
            <a:off x="7348849" y="375039"/>
            <a:ext cx="2390398" cy="246221"/>
          </a:xfrm>
          <a:prstGeom prst="rect">
            <a:avLst/>
          </a:prstGeom>
          <a:noFill/>
          <a:ln w="9525">
            <a:noFill/>
          </a:ln>
        </p:spPr>
        <p:txBody>
          <a:bodyPr wrap="none" anchor="t">
            <a:spAutoFit/>
          </a:bodyPr>
          <a:lstStyle/>
          <a:p>
            <a:pPr lvl="0" indent="0" algn="ctr"/>
            <a:r>
              <a:rPr lang="en-US" altLang="zh-CN" sz="1000" b="0" i="1" dirty="0">
                <a:solidFill>
                  <a:srgbClr val="777777"/>
                </a:solidFill>
                <a:latin typeface="Californian FB" panose="0207040306080B030204" pitchFamily="18" charset="0"/>
                <a:ea typeface="华文行楷" panose="02010800040101010101" pitchFamily="2" charset="-122"/>
              </a:rPr>
              <a:t>Institute of Software,Chinese Academy of Sciences</a:t>
            </a:r>
            <a:endParaRPr lang="zh-CN" altLang="en-US" i="1" dirty="0">
              <a:latin typeface="Californian FB" panose="0207040306080B030204" pitchFamily="18" charset="0"/>
              <a:ea typeface="楷体_GB2312"/>
            </a:endParaRPr>
          </a:p>
        </p:txBody>
      </p:sp>
      <p:pic>
        <p:nvPicPr>
          <p:cNvPr id="13" name="Picture 1047">
            <a:extLst>
              <a:ext uri="{FF2B5EF4-FFF2-40B4-BE49-F238E27FC236}">
                <a16:creationId xmlns:a16="http://schemas.microsoft.com/office/drawing/2014/main" id="{90B334EE-AEF7-40D4-8F0B-71C3D18ED8CA}"/>
              </a:ext>
            </a:extLst>
          </p:cNvPr>
          <p:cNvPicPr>
            <a:picLocks noChangeAspect="1"/>
          </p:cNvPicPr>
          <p:nvPr userDrawn="1"/>
        </p:nvPicPr>
        <p:blipFill>
          <a:blip r:embed="rId3" cstate="print">
            <a:extLst>
              <a:ext uri="{BEBA8EAE-BF5A-486C-A8C5-ECC9F3942E4B}">
                <a14:imgProps xmlns:a14="http://schemas.microsoft.com/office/drawing/2010/main">
                  <a14:imgLayer r:embed="rId4">
                    <a14:imgEffect>
                      <a14:backgroundRemoval t="0" b="100000" l="0" r="100000">
                        <a14:foregroundMark x1="9422" y1="36364" x2="9422" y2="36364"/>
                        <a14:foregroundMark x1="17629" y1="25253" x2="17629" y2="25253"/>
                        <a14:foregroundMark x1="8207" y1="77778" x2="8207" y2="77778"/>
                        <a14:foregroundMark x1="18237" y1="73737" x2="18237" y2="73737"/>
                        <a14:foregroundMark x1="40729" y1="17172" x2="40729" y2="17172"/>
                        <a14:foregroundMark x1="51976" y1="35354" x2="51976" y2="35354"/>
                        <a14:foregroundMark x1="65046" y1="15152" x2="65046" y2="15152"/>
                        <a14:foregroundMark x1="86322" y1="14141" x2="86322" y2="14141"/>
                      </a14:backgroundRemoval>
                    </a14:imgEffect>
                  </a14:imgLayer>
                </a14:imgProps>
              </a:ext>
            </a:extLst>
          </a:blip>
          <a:stretch>
            <a:fillRect/>
          </a:stretch>
        </p:blipFill>
        <p:spPr>
          <a:xfrm>
            <a:off x="6290359" y="154703"/>
            <a:ext cx="1077862" cy="325486"/>
          </a:xfrm>
          <a:prstGeom prst="rect">
            <a:avLst/>
          </a:prstGeom>
          <a:noFill/>
          <a:ln w="9525">
            <a:noFill/>
          </a:ln>
        </p:spPr>
      </p:pic>
    </p:spTree>
    <p:extLst>
      <p:ext uri="{BB962C8B-B14F-4D97-AF65-F5344CB8AC3E}">
        <p14:creationId xmlns:p14="http://schemas.microsoft.com/office/powerpoint/2010/main" val="1198955740"/>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defTabSz="914400" eaLnBrk="0" fontAlgn="base" hangingPunct="0">
              <a:spcBef>
                <a:spcPct val="0"/>
              </a:spcBef>
              <a:spcAft>
                <a:spcPct val="0"/>
              </a:spcAft>
              <a:defRPr/>
            </a:pPr>
            <a:endParaRPr lang="zh-CN" altLang="zh-CN" sz="1400" dirty="0">
              <a:solidFill>
                <a:schemeClr val="tx1"/>
              </a:solidFill>
              <a:latin typeface="Times New Roman" panose="02020603050405020304" pitchFamily="18" charset="0"/>
            </a:endParaRPr>
          </a:p>
        </p:txBody>
      </p:sp>
      <p:sp>
        <p:nvSpPr>
          <p:cNvPr id="5" name="Footer Placeholder 4"/>
          <p:cNvSpPr>
            <a:spLocks noGrp="1"/>
          </p:cNvSpPr>
          <p:nvPr>
            <p:ph type="ftr" sz="quarter" idx="11"/>
          </p:nvPr>
        </p:nvSpPr>
        <p:spPr/>
        <p:txBody>
          <a:bodyPr/>
          <a:lstStyle/>
          <a:p>
            <a:pPr defTabSz="914400" eaLnBrk="0" fontAlgn="base" hangingPunct="0">
              <a:spcBef>
                <a:spcPct val="0"/>
              </a:spcBef>
              <a:spcAft>
                <a:spcPct val="0"/>
              </a:spcAft>
              <a:defRPr/>
            </a:pPr>
            <a:endParaRPr lang="zh-CN" altLang="zh-CN" sz="1400" cap="none" dirty="0">
              <a:solidFill>
                <a:schemeClr val="tx1"/>
              </a:solidFill>
              <a:latin typeface="Times New Roman" panose="02020603050405020304" pitchFamily="18" charset="0"/>
            </a:endParaRPr>
          </a:p>
        </p:txBody>
      </p:sp>
      <p:sp>
        <p:nvSpPr>
          <p:cNvPr id="6" name="Slide Number Placeholder 5"/>
          <p:cNvSpPr>
            <a:spLocks noGrp="1"/>
          </p:cNvSpPr>
          <p:nvPr>
            <p:ph type="sldNum" sz="quarter" idx="12"/>
          </p:nvPr>
        </p:nvSpPr>
        <p:spPr/>
        <p:txBody>
          <a:bodyPr/>
          <a:lstStyle>
            <a:lvl1pPr>
              <a:defRPr/>
            </a:lvl1pPr>
          </a:lstStyle>
          <a:p>
            <a:pPr fontAlgn="base"/>
            <a:fld id="{9A0DB2DC-4C9A-4742-B13C-FB6460FD3503}" type="slidenum">
              <a:rPr lang="zh-CN" altLang="en-US" sz="1400" noProof="1" smtClean="0">
                <a:solidFill>
                  <a:srgbClr val="0000CC"/>
                </a:solidFill>
                <a:latin typeface="Times New Roman" panose="02020603050405020304" pitchFamily="18" charset="0"/>
                <a:cs typeface="+mn-ea"/>
              </a:rPr>
              <a:pPr fontAlgn="base"/>
              <a:t>‹#›</a:t>
            </a:fld>
            <a:endParaRPr lang="zh-CN" altLang="en-US" sz="1400" noProof="1">
              <a:solidFill>
                <a:srgbClr val="0000CC"/>
              </a:solidFill>
              <a:ea typeface="楷体_GB2312"/>
            </a:endParaRPr>
          </a:p>
        </p:txBody>
      </p:sp>
    </p:spTree>
    <p:extLst>
      <p:ext uri="{BB962C8B-B14F-4D97-AF65-F5344CB8AC3E}">
        <p14:creationId xmlns:p14="http://schemas.microsoft.com/office/powerpoint/2010/main" val="1298585797"/>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objTx" preserve="1">
  <p:cSld name="内容与标题">
    <p:spTree>
      <p:nvGrpSpPr>
        <p:cNvPr id="1" name=""/>
        <p:cNvGrpSpPr/>
        <p:nvPr/>
      </p:nvGrpSpPr>
      <p:grpSpPr>
        <a:xfrm>
          <a:off x="0" y="0"/>
          <a:ext cx="0" cy="0"/>
          <a:chOff x="0" y="0"/>
          <a:chExt cx="0" cy="0"/>
        </a:xfrm>
      </p:grpSpPr>
      <p:sp>
        <p:nvSpPr>
          <p:cNvPr id="8" name="Rectangle 7"/>
          <p:cNvSpPr/>
          <p:nvPr/>
        </p:nvSpPr>
        <p:spPr>
          <a:xfrm>
            <a:off x="15" y="0"/>
            <a:ext cx="3291267" cy="68580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282557" y="0"/>
            <a:ext cx="52007"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71475" y="594359"/>
            <a:ext cx="2600325" cy="2286000"/>
          </a:xfrm>
        </p:spPr>
        <p:txBody>
          <a:bodyPr anchor="b">
            <a:normAutofit/>
          </a:bodyPr>
          <a:lstStyle>
            <a:lvl1pPr>
              <a:defRPr sz="3600" b="0">
                <a:solidFill>
                  <a:srgbClr val="FFFFFF"/>
                </a:solidFill>
              </a:defRPr>
            </a:lvl1pPr>
          </a:lstStyle>
          <a:p>
            <a:r>
              <a:rPr lang="zh-CN" altLang="en-US"/>
              <a:t>单击此处编辑母版标题样式</a:t>
            </a:r>
            <a:endParaRPr lang="en-US" dirty="0"/>
          </a:p>
        </p:txBody>
      </p:sp>
      <p:sp>
        <p:nvSpPr>
          <p:cNvPr id="3" name="Content Placeholder 2"/>
          <p:cNvSpPr>
            <a:spLocks noGrp="1"/>
          </p:cNvSpPr>
          <p:nvPr>
            <p:ph idx="1"/>
          </p:nvPr>
        </p:nvSpPr>
        <p:spPr>
          <a:xfrm>
            <a:off x="3900488" y="731520"/>
            <a:ext cx="5274945" cy="5257800"/>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371475" y="2926080"/>
            <a:ext cx="2600325"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dirty="0"/>
              <a:t>编辑母版文本样式</a:t>
            </a:r>
          </a:p>
        </p:txBody>
      </p:sp>
      <p:sp>
        <p:nvSpPr>
          <p:cNvPr id="5" name="Date Placeholder 4"/>
          <p:cNvSpPr>
            <a:spLocks noGrp="1"/>
          </p:cNvSpPr>
          <p:nvPr>
            <p:ph type="dt" sz="half" idx="10"/>
          </p:nvPr>
        </p:nvSpPr>
        <p:spPr>
          <a:xfrm>
            <a:off x="378229" y="6459787"/>
            <a:ext cx="2127540" cy="365125"/>
          </a:xfrm>
        </p:spPr>
        <p:txBody>
          <a:bodyPr/>
          <a:lstStyle>
            <a:lvl1pPr algn="l">
              <a:defRPr/>
            </a:lvl1pPr>
          </a:lstStyle>
          <a:p>
            <a:pPr defTabSz="914400" eaLnBrk="0" fontAlgn="base" hangingPunct="0">
              <a:spcBef>
                <a:spcPct val="0"/>
              </a:spcBef>
              <a:spcAft>
                <a:spcPct val="0"/>
              </a:spcAft>
              <a:defRPr/>
            </a:pPr>
            <a:endParaRPr lang="zh-CN" altLang="zh-CN" sz="1400" dirty="0">
              <a:solidFill>
                <a:schemeClr val="tx1"/>
              </a:solidFill>
              <a:latin typeface="Times New Roman" panose="02020603050405020304" pitchFamily="18" charset="0"/>
            </a:endParaRPr>
          </a:p>
        </p:txBody>
      </p:sp>
      <p:sp>
        <p:nvSpPr>
          <p:cNvPr id="6" name="Footer Placeholder 5"/>
          <p:cNvSpPr>
            <a:spLocks noGrp="1"/>
          </p:cNvSpPr>
          <p:nvPr>
            <p:ph type="ftr" sz="quarter" idx="11"/>
          </p:nvPr>
        </p:nvSpPr>
        <p:spPr>
          <a:xfrm>
            <a:off x="3900487" y="6459787"/>
            <a:ext cx="3776663" cy="365125"/>
          </a:xfrm>
        </p:spPr>
        <p:txBody>
          <a:bodyPr/>
          <a:lstStyle>
            <a:lvl1pPr algn="l">
              <a:defRPr>
                <a:solidFill>
                  <a:schemeClr val="tx2"/>
                </a:solidFill>
              </a:defRPr>
            </a:lvl1pPr>
          </a:lstStyle>
          <a:p>
            <a:pPr algn="ctr" defTabSz="914400" eaLnBrk="0" fontAlgn="base" hangingPunct="0">
              <a:spcBef>
                <a:spcPct val="0"/>
              </a:spcBef>
              <a:spcAft>
                <a:spcPct val="0"/>
              </a:spcAft>
              <a:defRPr/>
            </a:pPr>
            <a:endParaRPr lang="zh-CN" altLang="zh-CN" sz="1400" cap="none" dirty="0">
              <a:solidFill>
                <a:schemeClr val="tx1"/>
              </a:solidFill>
              <a:latin typeface="Times New Roman" panose="02020603050405020304" pitchFamily="18" charset="0"/>
            </a:endParaRPr>
          </a:p>
        </p:txBody>
      </p:sp>
      <p:sp>
        <p:nvSpPr>
          <p:cNvPr id="7" name="Slide Number Placeholder 6"/>
          <p:cNvSpPr>
            <a:spLocks noGrp="1"/>
          </p:cNvSpPr>
          <p:nvPr>
            <p:ph type="sldNum" sz="quarter" idx="12"/>
          </p:nvPr>
        </p:nvSpPr>
        <p:spPr/>
        <p:txBody>
          <a:bodyPr/>
          <a:lstStyle>
            <a:lvl1pPr>
              <a:defRPr>
                <a:solidFill>
                  <a:schemeClr val="tx2"/>
                </a:solidFill>
              </a:defRPr>
            </a:lvl1pPr>
          </a:lstStyle>
          <a:p>
            <a:pPr fontAlgn="base"/>
            <a:fld id="{9A0DB2DC-4C9A-4742-B13C-FB6460FD3503}" type="slidenum">
              <a:rPr lang="zh-CN" altLang="en-US" sz="1400" noProof="1" smtClean="0">
                <a:solidFill>
                  <a:srgbClr val="0000CC"/>
                </a:solidFill>
                <a:latin typeface="Times New Roman" panose="02020603050405020304" pitchFamily="18" charset="0"/>
                <a:cs typeface="+mn-ea"/>
              </a:rPr>
              <a:pPr fontAlgn="base"/>
              <a:t>‹#›</a:t>
            </a:fld>
            <a:endParaRPr lang="zh-CN" altLang="en-US" sz="1400" noProof="1">
              <a:solidFill>
                <a:srgbClr val="0000CC"/>
              </a:solidFill>
              <a:ea typeface="楷体_GB2312"/>
            </a:endParaRPr>
          </a:p>
        </p:txBody>
      </p:sp>
      <p:pic>
        <p:nvPicPr>
          <p:cNvPr id="10" name="Picture 1056">
            <a:extLst>
              <a:ext uri="{FF2B5EF4-FFF2-40B4-BE49-F238E27FC236}">
                <a16:creationId xmlns:a16="http://schemas.microsoft.com/office/drawing/2014/main" id="{8E7318ED-F6CE-42B5-AE67-8181E0FD32FB}"/>
              </a:ext>
            </a:extLst>
          </p:cNvPr>
          <p:cNvPicPr>
            <a:picLocks noChangeAspect="1"/>
          </p:cNvPicPr>
          <p:nvPr userDrawn="1"/>
        </p:nvPicPr>
        <p:blipFill>
          <a:blip r:embed="rId2" cstate="print"/>
          <a:stretch>
            <a:fillRect/>
          </a:stretch>
        </p:blipFill>
        <p:spPr>
          <a:xfrm>
            <a:off x="7473280" y="122723"/>
            <a:ext cx="2141537" cy="334962"/>
          </a:xfrm>
          <a:prstGeom prst="rect">
            <a:avLst/>
          </a:prstGeom>
          <a:noFill/>
          <a:ln w="9525">
            <a:noFill/>
          </a:ln>
        </p:spPr>
      </p:pic>
      <p:sp>
        <p:nvSpPr>
          <p:cNvPr id="11" name="Text Box 1045">
            <a:extLst>
              <a:ext uri="{FF2B5EF4-FFF2-40B4-BE49-F238E27FC236}">
                <a16:creationId xmlns:a16="http://schemas.microsoft.com/office/drawing/2014/main" id="{53089CC2-7C50-4765-A75D-C75B3096D31E}"/>
              </a:ext>
            </a:extLst>
          </p:cNvPr>
          <p:cNvSpPr/>
          <p:nvPr userDrawn="1"/>
        </p:nvSpPr>
        <p:spPr>
          <a:xfrm>
            <a:off x="7348849" y="375039"/>
            <a:ext cx="2390398" cy="246221"/>
          </a:xfrm>
          <a:prstGeom prst="rect">
            <a:avLst/>
          </a:prstGeom>
          <a:noFill/>
          <a:ln w="9525">
            <a:noFill/>
          </a:ln>
        </p:spPr>
        <p:txBody>
          <a:bodyPr wrap="none" anchor="t">
            <a:spAutoFit/>
          </a:bodyPr>
          <a:lstStyle/>
          <a:p>
            <a:pPr lvl="0" indent="0" algn="ctr"/>
            <a:r>
              <a:rPr lang="en-US" altLang="zh-CN" sz="1000" b="0" i="1" dirty="0">
                <a:solidFill>
                  <a:srgbClr val="777777"/>
                </a:solidFill>
                <a:latin typeface="Californian FB" panose="0207040306080B030204" pitchFamily="18" charset="0"/>
                <a:ea typeface="华文行楷" panose="02010800040101010101" pitchFamily="2" charset="-122"/>
              </a:rPr>
              <a:t>Institute of Software,Chinese Academy of Sciences</a:t>
            </a:r>
            <a:endParaRPr lang="zh-CN" altLang="en-US" i="1" dirty="0">
              <a:latin typeface="Californian FB" panose="0207040306080B030204" pitchFamily="18" charset="0"/>
              <a:ea typeface="楷体_GB2312"/>
            </a:endParaRPr>
          </a:p>
        </p:txBody>
      </p:sp>
      <p:pic>
        <p:nvPicPr>
          <p:cNvPr id="12" name="Picture 1047">
            <a:extLst>
              <a:ext uri="{FF2B5EF4-FFF2-40B4-BE49-F238E27FC236}">
                <a16:creationId xmlns:a16="http://schemas.microsoft.com/office/drawing/2014/main" id="{0B3214B7-A204-4A6C-8F03-C6D580C8C882}"/>
              </a:ext>
            </a:extLst>
          </p:cNvPr>
          <p:cNvPicPr>
            <a:picLocks noChangeAspect="1"/>
          </p:cNvPicPr>
          <p:nvPr userDrawn="1"/>
        </p:nvPicPr>
        <p:blipFill>
          <a:blip r:embed="rId3" cstate="print">
            <a:extLst>
              <a:ext uri="{BEBA8EAE-BF5A-486C-A8C5-ECC9F3942E4B}">
                <a14:imgProps xmlns:a14="http://schemas.microsoft.com/office/drawing/2010/main">
                  <a14:imgLayer r:embed="rId4">
                    <a14:imgEffect>
                      <a14:backgroundRemoval t="0" b="100000" l="0" r="100000">
                        <a14:foregroundMark x1="9422" y1="36364" x2="9422" y2="36364"/>
                        <a14:foregroundMark x1="17629" y1="25253" x2="17629" y2="25253"/>
                        <a14:foregroundMark x1="8207" y1="77778" x2="8207" y2="77778"/>
                        <a14:foregroundMark x1="18237" y1="73737" x2="18237" y2="73737"/>
                        <a14:foregroundMark x1="40729" y1="17172" x2="40729" y2="17172"/>
                        <a14:foregroundMark x1="51976" y1="35354" x2="51976" y2="35354"/>
                        <a14:foregroundMark x1="65046" y1="15152" x2="65046" y2="15152"/>
                        <a14:foregroundMark x1="86322" y1="14141" x2="86322" y2="14141"/>
                      </a14:backgroundRemoval>
                    </a14:imgEffect>
                  </a14:imgLayer>
                </a14:imgProps>
              </a:ext>
            </a:extLst>
          </a:blip>
          <a:stretch>
            <a:fillRect/>
          </a:stretch>
        </p:blipFill>
        <p:spPr>
          <a:xfrm>
            <a:off x="6290359" y="154703"/>
            <a:ext cx="1077862" cy="325486"/>
          </a:xfrm>
          <a:prstGeom prst="rect">
            <a:avLst/>
          </a:prstGeom>
          <a:noFill/>
          <a:ln w="9525">
            <a:noFill/>
          </a:ln>
        </p:spPr>
      </p:pic>
    </p:spTree>
    <p:extLst>
      <p:ext uri="{BB962C8B-B14F-4D97-AF65-F5344CB8AC3E}">
        <p14:creationId xmlns:p14="http://schemas.microsoft.com/office/powerpoint/2010/main" val="2315847233"/>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节标题">
    <p:spTree>
      <p:nvGrpSpPr>
        <p:cNvPr id="1" name=""/>
        <p:cNvGrpSpPr/>
        <p:nvPr/>
      </p:nvGrpSpPr>
      <p:grpSpPr>
        <a:xfrm>
          <a:off x="0" y="0"/>
          <a:ext cx="0" cy="0"/>
          <a:chOff x="0" y="0"/>
          <a:chExt cx="0" cy="0"/>
        </a:xfrm>
      </p:grpSpPr>
      <p:sp>
        <p:nvSpPr>
          <p:cNvPr id="7" name="Rectangle 6"/>
          <p:cNvSpPr/>
          <p:nvPr/>
        </p:nvSpPr>
        <p:spPr>
          <a:xfrm>
            <a:off x="2581" y="6400800"/>
            <a:ext cx="9903421"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91540" y="758952"/>
            <a:ext cx="8172450" cy="3566160"/>
          </a:xfrm>
        </p:spPr>
        <p:txBody>
          <a:bodyPr anchor="b" anchorCtr="0">
            <a:normAutofit/>
          </a:bodyPr>
          <a:lstStyle>
            <a:lvl1pPr>
              <a:lnSpc>
                <a:spcPct val="85000"/>
              </a:lnSpc>
              <a:defRPr sz="6000" b="0">
                <a:solidFill>
                  <a:schemeClr val="tx1">
                    <a:lumMod val="85000"/>
                    <a:lumOff val="15000"/>
                  </a:schemeClr>
                </a:solidFill>
              </a:defRPr>
            </a:lvl1pPr>
          </a:lstStyle>
          <a:p>
            <a:r>
              <a:rPr lang="zh-CN" altLang="en-US" dirty="0"/>
              <a:t>单击此处编辑母版标题样式</a:t>
            </a:r>
            <a:endParaRPr lang="en-US" dirty="0"/>
          </a:p>
        </p:txBody>
      </p:sp>
      <p:sp>
        <p:nvSpPr>
          <p:cNvPr id="3" name="Text Placeholder 2"/>
          <p:cNvSpPr>
            <a:spLocks noGrp="1"/>
          </p:cNvSpPr>
          <p:nvPr>
            <p:ph type="body" idx="1"/>
          </p:nvPr>
        </p:nvSpPr>
        <p:spPr>
          <a:xfrm>
            <a:off x="891540" y="4453128"/>
            <a:ext cx="8172450" cy="1143000"/>
          </a:xfrm>
        </p:spPr>
        <p:txBody>
          <a:bodyPr lIns="91440" rIns="91440" anchor="t" anchorCtr="0">
            <a:normAutofit/>
          </a:bodyPr>
          <a:lstStyle>
            <a:lvl1pPr marL="0" indent="0">
              <a:buNone/>
              <a:defRPr sz="18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dirty="0"/>
              <a:t>编辑母版文本样式</a:t>
            </a:r>
          </a:p>
        </p:txBody>
      </p:sp>
      <p:sp>
        <p:nvSpPr>
          <p:cNvPr id="4" name="Date Placeholder 3"/>
          <p:cNvSpPr>
            <a:spLocks noGrp="1"/>
          </p:cNvSpPr>
          <p:nvPr>
            <p:ph type="dt" sz="half" idx="10"/>
          </p:nvPr>
        </p:nvSpPr>
        <p:spPr/>
        <p:txBody>
          <a:bodyPr/>
          <a:lstStyle/>
          <a:p>
            <a:pPr defTabSz="914400" eaLnBrk="0" fontAlgn="base" hangingPunct="0">
              <a:spcBef>
                <a:spcPct val="0"/>
              </a:spcBef>
              <a:spcAft>
                <a:spcPct val="0"/>
              </a:spcAft>
              <a:defRPr/>
            </a:pPr>
            <a:endParaRPr lang="zh-CN" altLang="zh-CN" sz="1400" dirty="0">
              <a:solidFill>
                <a:schemeClr val="tx1"/>
              </a:solidFill>
              <a:latin typeface="Times New Roman" panose="02020603050405020304" pitchFamily="18" charset="0"/>
            </a:endParaRPr>
          </a:p>
        </p:txBody>
      </p:sp>
      <p:sp>
        <p:nvSpPr>
          <p:cNvPr id="5" name="Footer Placeholder 4"/>
          <p:cNvSpPr>
            <a:spLocks noGrp="1"/>
          </p:cNvSpPr>
          <p:nvPr>
            <p:ph type="ftr" sz="quarter" idx="11"/>
          </p:nvPr>
        </p:nvSpPr>
        <p:spPr/>
        <p:txBody>
          <a:bodyPr/>
          <a:lstStyle/>
          <a:p>
            <a:pPr defTabSz="914400" eaLnBrk="0" fontAlgn="base" hangingPunct="0">
              <a:spcBef>
                <a:spcPct val="0"/>
              </a:spcBef>
              <a:spcAft>
                <a:spcPct val="0"/>
              </a:spcAft>
              <a:defRPr/>
            </a:pPr>
            <a:endParaRPr lang="zh-CN" altLang="zh-CN" sz="1400" cap="none" dirty="0">
              <a:solidFill>
                <a:schemeClr val="tx1"/>
              </a:solidFill>
              <a:latin typeface="Times New Roman" panose="02020603050405020304" pitchFamily="18" charset="0"/>
            </a:endParaRPr>
          </a:p>
        </p:txBody>
      </p:sp>
      <p:sp>
        <p:nvSpPr>
          <p:cNvPr id="6" name="Slide Number Placeholder 5"/>
          <p:cNvSpPr>
            <a:spLocks noGrp="1"/>
          </p:cNvSpPr>
          <p:nvPr>
            <p:ph type="sldNum" sz="quarter" idx="12"/>
          </p:nvPr>
        </p:nvSpPr>
        <p:spPr/>
        <p:txBody>
          <a:bodyPr/>
          <a:lstStyle>
            <a:lvl1pPr>
              <a:defRPr/>
            </a:lvl1pPr>
          </a:lstStyle>
          <a:p>
            <a:pPr fontAlgn="base"/>
            <a:fld id="{9A0DB2DC-4C9A-4742-B13C-FB6460FD3503}" type="slidenum">
              <a:rPr lang="zh-CN" altLang="en-US" sz="1400" noProof="1" smtClean="0">
                <a:solidFill>
                  <a:srgbClr val="0000CC"/>
                </a:solidFill>
                <a:latin typeface="Times New Roman" panose="02020603050405020304" pitchFamily="18" charset="0"/>
                <a:cs typeface="+mn-ea"/>
              </a:rPr>
              <a:pPr fontAlgn="base"/>
              <a:t>‹#›</a:t>
            </a:fld>
            <a:endParaRPr lang="zh-CN" altLang="en-US" sz="1400" noProof="1">
              <a:solidFill>
                <a:srgbClr val="0000CC"/>
              </a:solidFill>
              <a:ea typeface="楷体_GB2312"/>
            </a:endParaRPr>
          </a:p>
        </p:txBody>
      </p:sp>
      <p:cxnSp>
        <p:nvCxnSpPr>
          <p:cNvPr id="9" name="Straight Connector 8"/>
          <p:cNvCxnSpPr/>
          <p:nvPr/>
        </p:nvCxnSpPr>
        <p:spPr>
          <a:xfrm>
            <a:off x="981223" y="4343400"/>
            <a:ext cx="80238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1" y="6334316"/>
            <a:ext cx="9906001" cy="659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848109336"/>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8" name="Title 7"/>
          <p:cNvSpPr>
            <a:spLocks noGrp="1"/>
          </p:cNvSpPr>
          <p:nvPr>
            <p:ph type="title"/>
          </p:nvPr>
        </p:nvSpPr>
        <p:spPr>
          <a:xfrm>
            <a:off x="891540" y="286605"/>
            <a:ext cx="8172450" cy="1450757"/>
          </a:xfrm>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891540" y="1845734"/>
            <a:ext cx="4011930" cy="4023360"/>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5052060" y="1845735"/>
            <a:ext cx="4011930" cy="4023360"/>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pPr defTabSz="914400" eaLnBrk="0" fontAlgn="base" hangingPunct="0">
              <a:spcBef>
                <a:spcPct val="0"/>
              </a:spcBef>
              <a:spcAft>
                <a:spcPct val="0"/>
              </a:spcAft>
              <a:defRPr/>
            </a:pPr>
            <a:endParaRPr lang="zh-CN" altLang="zh-CN" sz="1400" dirty="0">
              <a:solidFill>
                <a:schemeClr val="tx1"/>
              </a:solidFill>
              <a:latin typeface="Times New Roman" panose="02020603050405020304" pitchFamily="18" charset="0"/>
            </a:endParaRPr>
          </a:p>
        </p:txBody>
      </p:sp>
      <p:sp>
        <p:nvSpPr>
          <p:cNvPr id="6" name="Footer Placeholder 5"/>
          <p:cNvSpPr>
            <a:spLocks noGrp="1"/>
          </p:cNvSpPr>
          <p:nvPr>
            <p:ph type="ftr" sz="quarter" idx="11"/>
          </p:nvPr>
        </p:nvSpPr>
        <p:spPr/>
        <p:txBody>
          <a:bodyPr/>
          <a:lstStyle/>
          <a:p>
            <a:pPr defTabSz="914400" eaLnBrk="0" fontAlgn="base" hangingPunct="0">
              <a:spcBef>
                <a:spcPct val="0"/>
              </a:spcBef>
              <a:spcAft>
                <a:spcPct val="0"/>
              </a:spcAft>
              <a:defRPr/>
            </a:pPr>
            <a:endParaRPr lang="zh-CN" altLang="zh-CN" sz="1400" cap="none" dirty="0">
              <a:solidFill>
                <a:schemeClr val="tx1"/>
              </a:solidFill>
              <a:latin typeface="Times New Roman" panose="02020603050405020304" pitchFamily="18" charset="0"/>
            </a:endParaRPr>
          </a:p>
        </p:txBody>
      </p:sp>
      <p:sp>
        <p:nvSpPr>
          <p:cNvPr id="7" name="Slide Number Placeholder 6"/>
          <p:cNvSpPr>
            <a:spLocks noGrp="1"/>
          </p:cNvSpPr>
          <p:nvPr>
            <p:ph type="sldNum" sz="quarter" idx="12"/>
          </p:nvPr>
        </p:nvSpPr>
        <p:spPr/>
        <p:txBody>
          <a:bodyPr/>
          <a:lstStyle>
            <a:lvl1pPr>
              <a:defRPr/>
            </a:lvl1pPr>
          </a:lstStyle>
          <a:p>
            <a:pPr fontAlgn="base"/>
            <a:fld id="{9A0DB2DC-4C9A-4742-B13C-FB6460FD3503}" type="slidenum">
              <a:rPr lang="zh-CN" altLang="en-US" sz="1400" noProof="1" smtClean="0">
                <a:solidFill>
                  <a:srgbClr val="0000CC"/>
                </a:solidFill>
                <a:latin typeface="Times New Roman" panose="02020603050405020304" pitchFamily="18" charset="0"/>
                <a:cs typeface="+mn-ea"/>
              </a:rPr>
              <a:pPr fontAlgn="base"/>
              <a:t>‹#›</a:t>
            </a:fld>
            <a:endParaRPr lang="zh-CN" altLang="en-US" sz="1400" noProof="1">
              <a:solidFill>
                <a:srgbClr val="0000CC"/>
              </a:solidFill>
              <a:ea typeface="楷体_GB2312"/>
            </a:endParaRPr>
          </a:p>
        </p:txBody>
      </p:sp>
    </p:spTree>
    <p:extLst>
      <p:ext uri="{BB962C8B-B14F-4D97-AF65-F5344CB8AC3E}">
        <p14:creationId xmlns:p14="http://schemas.microsoft.com/office/powerpoint/2010/main" val="1202254175"/>
      </p:ext>
    </p:extLst>
  </p:cSld>
  <p:clrMapOvr>
    <a:masterClrMapping/>
  </p:clrMapOvr>
  <p:hf sldNum="0"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10" name="Title 9"/>
          <p:cNvSpPr>
            <a:spLocks noGrp="1"/>
          </p:cNvSpPr>
          <p:nvPr>
            <p:ph type="title"/>
          </p:nvPr>
        </p:nvSpPr>
        <p:spPr>
          <a:xfrm>
            <a:off x="891540" y="286605"/>
            <a:ext cx="8172450" cy="1450757"/>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891540" y="1846052"/>
            <a:ext cx="401193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4" name="Content Placeholder 3"/>
          <p:cNvSpPr>
            <a:spLocks noGrp="1"/>
          </p:cNvSpPr>
          <p:nvPr>
            <p:ph sz="half" idx="2"/>
          </p:nvPr>
        </p:nvSpPr>
        <p:spPr>
          <a:xfrm>
            <a:off x="891540" y="2582334"/>
            <a:ext cx="4011930" cy="3378200"/>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5052060" y="1846052"/>
            <a:ext cx="401193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6" name="Content Placeholder 5"/>
          <p:cNvSpPr>
            <a:spLocks noGrp="1"/>
          </p:cNvSpPr>
          <p:nvPr>
            <p:ph sz="quarter" idx="4"/>
          </p:nvPr>
        </p:nvSpPr>
        <p:spPr>
          <a:xfrm>
            <a:off x="5052060" y="2582334"/>
            <a:ext cx="4011930" cy="3378200"/>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pPr defTabSz="914400" eaLnBrk="0" fontAlgn="base" hangingPunct="0">
              <a:spcBef>
                <a:spcPct val="0"/>
              </a:spcBef>
              <a:spcAft>
                <a:spcPct val="0"/>
              </a:spcAft>
              <a:defRPr/>
            </a:pPr>
            <a:endParaRPr lang="zh-CN" altLang="zh-CN" sz="1400" dirty="0">
              <a:solidFill>
                <a:schemeClr val="tx1"/>
              </a:solidFill>
              <a:latin typeface="Times New Roman" panose="02020603050405020304" pitchFamily="18" charset="0"/>
            </a:endParaRPr>
          </a:p>
        </p:txBody>
      </p:sp>
      <p:sp>
        <p:nvSpPr>
          <p:cNvPr id="8" name="Footer Placeholder 7"/>
          <p:cNvSpPr>
            <a:spLocks noGrp="1"/>
          </p:cNvSpPr>
          <p:nvPr>
            <p:ph type="ftr" sz="quarter" idx="11"/>
          </p:nvPr>
        </p:nvSpPr>
        <p:spPr/>
        <p:txBody>
          <a:bodyPr/>
          <a:lstStyle/>
          <a:p>
            <a:pPr defTabSz="914400" eaLnBrk="0" fontAlgn="base" hangingPunct="0">
              <a:spcBef>
                <a:spcPct val="0"/>
              </a:spcBef>
              <a:spcAft>
                <a:spcPct val="0"/>
              </a:spcAft>
              <a:defRPr/>
            </a:pPr>
            <a:endParaRPr lang="zh-CN" altLang="zh-CN" sz="1400" cap="none" dirty="0">
              <a:solidFill>
                <a:schemeClr val="tx1"/>
              </a:solidFill>
              <a:latin typeface="Times New Roman" panose="02020603050405020304" pitchFamily="18" charset="0"/>
            </a:endParaRPr>
          </a:p>
        </p:txBody>
      </p:sp>
      <p:sp>
        <p:nvSpPr>
          <p:cNvPr id="9" name="Slide Number Placeholder 8"/>
          <p:cNvSpPr>
            <a:spLocks noGrp="1"/>
          </p:cNvSpPr>
          <p:nvPr>
            <p:ph type="sldNum" sz="quarter" idx="12"/>
          </p:nvPr>
        </p:nvSpPr>
        <p:spPr/>
        <p:txBody>
          <a:bodyPr/>
          <a:lstStyle>
            <a:lvl1pPr>
              <a:defRPr/>
            </a:lvl1pPr>
          </a:lstStyle>
          <a:p>
            <a:pPr fontAlgn="base"/>
            <a:fld id="{9A0DB2DC-4C9A-4742-B13C-FB6460FD3503}" type="slidenum">
              <a:rPr lang="zh-CN" altLang="en-US" sz="1400" noProof="1" smtClean="0">
                <a:solidFill>
                  <a:srgbClr val="0000CC"/>
                </a:solidFill>
                <a:latin typeface="Times New Roman" panose="02020603050405020304" pitchFamily="18" charset="0"/>
                <a:cs typeface="+mn-ea"/>
              </a:rPr>
              <a:pPr fontAlgn="base"/>
              <a:t>‹#›</a:t>
            </a:fld>
            <a:endParaRPr lang="zh-CN" altLang="en-US" sz="1400" noProof="1">
              <a:solidFill>
                <a:srgbClr val="0000CC"/>
              </a:solidFill>
              <a:ea typeface="楷体_GB2312"/>
            </a:endParaRPr>
          </a:p>
        </p:txBody>
      </p:sp>
    </p:spTree>
    <p:extLst>
      <p:ext uri="{BB962C8B-B14F-4D97-AF65-F5344CB8AC3E}">
        <p14:creationId xmlns:p14="http://schemas.microsoft.com/office/powerpoint/2010/main" val="856334947"/>
      </p:ext>
    </p:extLst>
  </p:cSld>
  <p:clrMapOvr>
    <a:masterClrMapping/>
  </p:clrMapOvr>
  <p:hf sldNum="0" hdr="0" ftr="0" dt="0"/>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pPr defTabSz="914400" eaLnBrk="0" fontAlgn="base" hangingPunct="0">
              <a:spcBef>
                <a:spcPct val="0"/>
              </a:spcBef>
              <a:spcAft>
                <a:spcPct val="0"/>
              </a:spcAft>
              <a:defRPr/>
            </a:pPr>
            <a:endParaRPr lang="zh-CN" altLang="zh-CN" sz="1400" dirty="0">
              <a:solidFill>
                <a:schemeClr val="tx1"/>
              </a:solidFill>
              <a:latin typeface="Times New Roman" panose="02020603050405020304" pitchFamily="18" charset="0"/>
            </a:endParaRPr>
          </a:p>
        </p:txBody>
      </p:sp>
      <p:sp>
        <p:nvSpPr>
          <p:cNvPr id="4" name="Footer Placeholder 3"/>
          <p:cNvSpPr>
            <a:spLocks noGrp="1"/>
          </p:cNvSpPr>
          <p:nvPr>
            <p:ph type="ftr" sz="quarter" idx="11"/>
          </p:nvPr>
        </p:nvSpPr>
        <p:spPr/>
        <p:txBody>
          <a:bodyPr/>
          <a:lstStyle/>
          <a:p>
            <a:pPr defTabSz="914400" eaLnBrk="0" fontAlgn="base" hangingPunct="0">
              <a:spcBef>
                <a:spcPct val="0"/>
              </a:spcBef>
              <a:spcAft>
                <a:spcPct val="0"/>
              </a:spcAft>
              <a:defRPr/>
            </a:pPr>
            <a:endParaRPr lang="zh-CN" altLang="zh-CN" sz="1400" cap="none" dirty="0">
              <a:solidFill>
                <a:schemeClr val="tx1"/>
              </a:solidFill>
              <a:latin typeface="Times New Roman" panose="02020603050405020304" pitchFamily="18" charset="0"/>
            </a:endParaRPr>
          </a:p>
        </p:txBody>
      </p:sp>
      <p:sp>
        <p:nvSpPr>
          <p:cNvPr id="5" name="Slide Number Placeholder 4"/>
          <p:cNvSpPr>
            <a:spLocks noGrp="1"/>
          </p:cNvSpPr>
          <p:nvPr>
            <p:ph type="sldNum" sz="quarter" idx="12"/>
          </p:nvPr>
        </p:nvSpPr>
        <p:spPr/>
        <p:txBody>
          <a:bodyPr/>
          <a:lstStyle>
            <a:lvl1pPr>
              <a:defRPr/>
            </a:lvl1pPr>
          </a:lstStyle>
          <a:p>
            <a:pPr fontAlgn="base"/>
            <a:fld id="{9A0DB2DC-4C9A-4742-B13C-FB6460FD3503}" type="slidenum">
              <a:rPr lang="zh-CN" altLang="en-US" sz="1400" noProof="1" smtClean="0">
                <a:solidFill>
                  <a:srgbClr val="0000CC"/>
                </a:solidFill>
                <a:latin typeface="Times New Roman" panose="02020603050405020304" pitchFamily="18" charset="0"/>
                <a:cs typeface="+mn-ea"/>
              </a:rPr>
              <a:pPr fontAlgn="base"/>
              <a:t>‹#›</a:t>
            </a:fld>
            <a:endParaRPr lang="zh-CN" altLang="en-US" sz="1400" noProof="1">
              <a:solidFill>
                <a:srgbClr val="0000CC"/>
              </a:solidFill>
              <a:ea typeface="楷体_GB2312"/>
            </a:endParaRPr>
          </a:p>
        </p:txBody>
      </p:sp>
    </p:spTree>
    <p:extLst>
      <p:ext uri="{BB962C8B-B14F-4D97-AF65-F5344CB8AC3E}">
        <p14:creationId xmlns:p14="http://schemas.microsoft.com/office/powerpoint/2010/main" val="3580806073"/>
      </p:ext>
    </p:extLst>
  </p:cSld>
  <p:clrMapOvr>
    <a:masterClrMapping/>
  </p:clrMapOvr>
  <p:hf sldNum="0" hdr="0" ftr="0" dt="0"/>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图片与标题">
    <p:spTree>
      <p:nvGrpSpPr>
        <p:cNvPr id="1" name=""/>
        <p:cNvGrpSpPr/>
        <p:nvPr/>
      </p:nvGrpSpPr>
      <p:grpSpPr>
        <a:xfrm>
          <a:off x="0" y="0"/>
          <a:ext cx="0" cy="0"/>
          <a:chOff x="0" y="0"/>
          <a:chExt cx="0" cy="0"/>
        </a:xfrm>
      </p:grpSpPr>
      <p:sp>
        <p:nvSpPr>
          <p:cNvPr id="8" name="Rectangle 7"/>
          <p:cNvSpPr/>
          <p:nvPr/>
        </p:nvSpPr>
        <p:spPr>
          <a:xfrm>
            <a:off x="0" y="4953000"/>
            <a:ext cx="9903421" cy="19050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3" y="4915076"/>
            <a:ext cx="9903421"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91540" y="5074920"/>
            <a:ext cx="8217337" cy="822960"/>
          </a:xfrm>
        </p:spPr>
        <p:txBody>
          <a:bodyPr tIns="0" bIns="0" anchor="b">
            <a:noAutofit/>
          </a:bodyPr>
          <a:lstStyle>
            <a:lvl1pPr>
              <a:defRPr sz="3600" b="0">
                <a:solidFill>
                  <a:srgbClr val="FFFFFF"/>
                </a:solidFill>
              </a:defRPr>
            </a:lvl1pPr>
          </a:lstStyle>
          <a:p>
            <a:r>
              <a:rPr lang="zh-CN" altLang="en-US"/>
              <a:t>单击此处编辑母版标题样式</a:t>
            </a:r>
            <a:endParaRPr lang="en-US" dirty="0"/>
          </a:p>
        </p:txBody>
      </p:sp>
      <p:sp>
        <p:nvSpPr>
          <p:cNvPr id="4" name="Text Placeholder 3"/>
          <p:cNvSpPr>
            <a:spLocks noGrp="1"/>
          </p:cNvSpPr>
          <p:nvPr>
            <p:ph type="body" sz="half" idx="2"/>
          </p:nvPr>
        </p:nvSpPr>
        <p:spPr>
          <a:xfrm>
            <a:off x="891540" y="5907024"/>
            <a:ext cx="822198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编辑母版文本样式</a:t>
            </a:r>
          </a:p>
        </p:txBody>
      </p:sp>
      <p:sp>
        <p:nvSpPr>
          <p:cNvPr id="5" name="Date Placeholder 4"/>
          <p:cNvSpPr>
            <a:spLocks noGrp="1"/>
          </p:cNvSpPr>
          <p:nvPr>
            <p:ph type="dt" sz="half" idx="10"/>
          </p:nvPr>
        </p:nvSpPr>
        <p:spPr/>
        <p:txBody>
          <a:bodyPr/>
          <a:lstStyle/>
          <a:p>
            <a:pPr defTabSz="914400" eaLnBrk="0" fontAlgn="base" hangingPunct="0">
              <a:spcBef>
                <a:spcPct val="0"/>
              </a:spcBef>
              <a:spcAft>
                <a:spcPct val="0"/>
              </a:spcAft>
              <a:defRPr/>
            </a:pPr>
            <a:endParaRPr lang="zh-CN" altLang="zh-CN" sz="1400" dirty="0">
              <a:solidFill>
                <a:schemeClr val="tx1"/>
              </a:solidFill>
              <a:latin typeface="Times New Roman" panose="02020603050405020304" pitchFamily="18" charset="0"/>
            </a:endParaRPr>
          </a:p>
        </p:txBody>
      </p:sp>
      <p:sp>
        <p:nvSpPr>
          <p:cNvPr id="6" name="Footer Placeholder 5"/>
          <p:cNvSpPr>
            <a:spLocks noGrp="1"/>
          </p:cNvSpPr>
          <p:nvPr>
            <p:ph type="ftr" sz="quarter" idx="11"/>
          </p:nvPr>
        </p:nvSpPr>
        <p:spPr/>
        <p:txBody>
          <a:bodyPr/>
          <a:lstStyle/>
          <a:p>
            <a:pPr defTabSz="914400" eaLnBrk="0" fontAlgn="base" hangingPunct="0">
              <a:spcBef>
                <a:spcPct val="0"/>
              </a:spcBef>
              <a:spcAft>
                <a:spcPct val="0"/>
              </a:spcAft>
              <a:defRPr/>
            </a:pPr>
            <a:endParaRPr lang="zh-CN" altLang="zh-CN" sz="1400" cap="none" dirty="0">
              <a:solidFill>
                <a:schemeClr val="tx1"/>
              </a:solidFill>
              <a:latin typeface="Times New Roman" panose="02020603050405020304" pitchFamily="18" charset="0"/>
            </a:endParaRPr>
          </a:p>
        </p:txBody>
      </p:sp>
      <p:sp>
        <p:nvSpPr>
          <p:cNvPr id="7" name="Slide Number Placeholder 6"/>
          <p:cNvSpPr>
            <a:spLocks noGrp="1"/>
          </p:cNvSpPr>
          <p:nvPr>
            <p:ph type="sldNum" sz="quarter" idx="12"/>
          </p:nvPr>
        </p:nvSpPr>
        <p:spPr/>
        <p:txBody>
          <a:bodyPr/>
          <a:lstStyle>
            <a:lvl1pPr>
              <a:defRPr/>
            </a:lvl1pPr>
          </a:lstStyle>
          <a:p>
            <a:pPr fontAlgn="base"/>
            <a:fld id="{9A0DB2DC-4C9A-4742-B13C-FB6460FD3503}" type="slidenum">
              <a:rPr lang="zh-CN" altLang="en-US" sz="1400" noProof="1" smtClean="0">
                <a:solidFill>
                  <a:srgbClr val="0000CC"/>
                </a:solidFill>
                <a:latin typeface="Times New Roman" panose="02020603050405020304" pitchFamily="18" charset="0"/>
                <a:cs typeface="+mn-ea"/>
              </a:rPr>
              <a:pPr fontAlgn="base"/>
              <a:t>‹#›</a:t>
            </a:fld>
            <a:endParaRPr lang="zh-CN" altLang="en-US" sz="1400" noProof="1">
              <a:solidFill>
                <a:srgbClr val="0000CC"/>
              </a:solidFill>
              <a:ea typeface="楷体_GB2312"/>
            </a:endParaRPr>
          </a:p>
        </p:txBody>
      </p:sp>
      <p:pic>
        <p:nvPicPr>
          <p:cNvPr id="10" name="Picture 1047">
            <a:extLst>
              <a:ext uri="{FF2B5EF4-FFF2-40B4-BE49-F238E27FC236}">
                <a16:creationId xmlns:a16="http://schemas.microsoft.com/office/drawing/2014/main" id="{3C668879-9915-4011-B1A8-8AD3CB6175D6}"/>
              </a:ext>
            </a:extLst>
          </p:cNvPr>
          <p:cNvPicPr>
            <a:picLocks noChangeAspect="1"/>
          </p:cNvPicPr>
          <p:nvPr userDrawn="1"/>
        </p:nvPicPr>
        <p:blipFill>
          <a:blip r:embed="rId2" cstate="print"/>
          <a:stretch>
            <a:fillRect/>
          </a:stretch>
        </p:blipFill>
        <p:spPr>
          <a:xfrm>
            <a:off x="5530850" y="112713"/>
            <a:ext cx="1366838" cy="412750"/>
          </a:xfrm>
          <a:prstGeom prst="rect">
            <a:avLst/>
          </a:prstGeom>
          <a:noFill/>
          <a:ln w="9525">
            <a:noFill/>
          </a:ln>
        </p:spPr>
      </p:pic>
      <p:pic>
        <p:nvPicPr>
          <p:cNvPr id="11" name="Picture 1056">
            <a:extLst>
              <a:ext uri="{FF2B5EF4-FFF2-40B4-BE49-F238E27FC236}">
                <a16:creationId xmlns:a16="http://schemas.microsoft.com/office/drawing/2014/main" id="{9BF8ED74-7AC2-43B2-830F-06D0902DA65C}"/>
              </a:ext>
            </a:extLst>
          </p:cNvPr>
          <p:cNvPicPr>
            <a:picLocks noChangeAspect="1"/>
          </p:cNvPicPr>
          <p:nvPr userDrawn="1"/>
        </p:nvPicPr>
        <p:blipFill>
          <a:blip r:embed="rId3" cstate="print"/>
          <a:stretch>
            <a:fillRect/>
          </a:stretch>
        </p:blipFill>
        <p:spPr>
          <a:xfrm>
            <a:off x="7113588" y="96838"/>
            <a:ext cx="2141537" cy="334962"/>
          </a:xfrm>
          <a:prstGeom prst="rect">
            <a:avLst/>
          </a:prstGeom>
          <a:noFill/>
          <a:ln w="9525">
            <a:noFill/>
          </a:ln>
        </p:spPr>
      </p:pic>
      <p:sp>
        <p:nvSpPr>
          <p:cNvPr id="12" name="Text Box 1045">
            <a:extLst>
              <a:ext uri="{FF2B5EF4-FFF2-40B4-BE49-F238E27FC236}">
                <a16:creationId xmlns:a16="http://schemas.microsoft.com/office/drawing/2014/main" id="{E904725C-6B6B-48D1-AFAA-66DF46EABFEB}"/>
              </a:ext>
            </a:extLst>
          </p:cNvPr>
          <p:cNvSpPr/>
          <p:nvPr userDrawn="1"/>
        </p:nvSpPr>
        <p:spPr>
          <a:xfrm>
            <a:off x="6826250" y="333375"/>
            <a:ext cx="2806700" cy="244475"/>
          </a:xfrm>
          <a:prstGeom prst="rect">
            <a:avLst/>
          </a:prstGeom>
          <a:noFill/>
          <a:ln w="9525">
            <a:noFill/>
          </a:ln>
        </p:spPr>
        <p:txBody>
          <a:bodyPr wrap="none" anchor="t">
            <a:spAutoFit/>
          </a:bodyPr>
          <a:lstStyle/>
          <a:p>
            <a:pPr lvl="0" indent="0" algn="ctr"/>
            <a:r>
              <a:rPr lang="en-US" altLang="zh-CN" sz="1000" b="0" dirty="0">
                <a:solidFill>
                  <a:srgbClr val="777777"/>
                </a:solidFill>
                <a:latin typeface="Times New Roman" panose="02020603050405020304" pitchFamily="18" charset="0"/>
                <a:ea typeface="华文行楷" panose="02010800040101010101" pitchFamily="2" charset="-122"/>
              </a:rPr>
              <a:t>Institute of Software,Chinese Academy of Sciences</a:t>
            </a:r>
            <a:endParaRPr lang="zh-CN" altLang="en-US" dirty="0">
              <a:latin typeface="Times New Roman" panose="02020603050405020304" pitchFamily="18" charset="0"/>
              <a:ea typeface="楷体_GB2312"/>
            </a:endParaRPr>
          </a:p>
        </p:txBody>
      </p:sp>
    </p:spTree>
    <p:extLst>
      <p:ext uri="{BB962C8B-B14F-4D97-AF65-F5344CB8AC3E}">
        <p14:creationId xmlns:p14="http://schemas.microsoft.com/office/powerpoint/2010/main" val="2453906778"/>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dirty="0"/>
              <a:t>单击此处编辑母版标题样式</a:t>
            </a:r>
            <a:endParaRPr lang="en-US" dirty="0"/>
          </a:p>
        </p:txBody>
      </p:sp>
      <p:sp>
        <p:nvSpPr>
          <p:cNvPr id="3" name="Content Placeholder 2"/>
          <p:cNvSpPr>
            <a:spLocks noGrp="1"/>
          </p:cNvSpPr>
          <p:nvPr>
            <p:ph idx="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lvl1pPr>
              <a:defRPr>
                <a:ea typeface="华文宋体" panose="02010600040101010101" pitchFamily="2" charset="-122"/>
              </a:defRPr>
            </a:lvl1pPr>
          </a:lstStyle>
          <a:p>
            <a:pPr defTabSz="914400" eaLnBrk="0" fontAlgn="base" hangingPunct="0">
              <a:spcBef>
                <a:spcPct val="0"/>
              </a:spcBef>
              <a:spcAft>
                <a:spcPct val="0"/>
              </a:spcAft>
              <a:defRPr/>
            </a:pPr>
            <a:endParaRPr lang="zh-CN" altLang="zh-CN" sz="1400" dirty="0">
              <a:solidFill>
                <a:schemeClr val="tx1"/>
              </a:solidFill>
              <a:latin typeface="Times New Roman" panose="02020603050405020304" pitchFamily="18" charset="0"/>
            </a:endParaRPr>
          </a:p>
        </p:txBody>
      </p:sp>
      <p:sp>
        <p:nvSpPr>
          <p:cNvPr id="5" name="Footer Placeholder 4"/>
          <p:cNvSpPr>
            <a:spLocks noGrp="1"/>
          </p:cNvSpPr>
          <p:nvPr>
            <p:ph type="ftr" sz="quarter" idx="11"/>
          </p:nvPr>
        </p:nvSpPr>
        <p:spPr/>
        <p:txBody>
          <a:bodyPr/>
          <a:lstStyle>
            <a:lvl1pPr>
              <a:defRPr>
                <a:ea typeface="华文宋体" panose="02010600040101010101" pitchFamily="2" charset="-122"/>
              </a:defRPr>
            </a:lvl1pPr>
          </a:lstStyle>
          <a:p>
            <a:pPr defTabSz="914400" eaLnBrk="0" fontAlgn="base" hangingPunct="0">
              <a:spcBef>
                <a:spcPct val="0"/>
              </a:spcBef>
              <a:spcAft>
                <a:spcPct val="0"/>
              </a:spcAft>
              <a:defRPr/>
            </a:pPr>
            <a:endParaRPr lang="zh-CN" altLang="zh-CN" sz="1400" cap="none" dirty="0">
              <a:solidFill>
                <a:schemeClr val="tx1"/>
              </a:solidFill>
              <a:latin typeface="Times New Roman" panose="02020603050405020304" pitchFamily="18" charset="0"/>
            </a:endParaRPr>
          </a:p>
        </p:txBody>
      </p:sp>
      <p:sp>
        <p:nvSpPr>
          <p:cNvPr id="6" name="Slide Number Placeholder 5"/>
          <p:cNvSpPr>
            <a:spLocks noGrp="1"/>
          </p:cNvSpPr>
          <p:nvPr>
            <p:ph type="sldNum" sz="quarter" idx="12"/>
          </p:nvPr>
        </p:nvSpPr>
        <p:spPr/>
        <p:txBody>
          <a:bodyPr/>
          <a:lstStyle>
            <a:lvl1pPr>
              <a:defRPr>
                <a:ea typeface="华文宋体" panose="02010600040101010101" pitchFamily="2" charset="-122"/>
              </a:defRPr>
            </a:lvl1pPr>
          </a:lstStyle>
          <a:p>
            <a:pPr fontAlgn="base"/>
            <a:fld id="{9A0DB2DC-4C9A-4742-B13C-FB6460FD3503}" type="slidenum">
              <a:rPr lang="zh-CN" altLang="en-US" sz="1400" noProof="1" smtClean="0">
                <a:solidFill>
                  <a:srgbClr val="0000CC"/>
                </a:solidFill>
                <a:latin typeface="Times New Roman" panose="02020603050405020304" pitchFamily="18" charset="0"/>
                <a:cs typeface="+mn-ea"/>
              </a:rPr>
              <a:pPr fontAlgn="base"/>
              <a:t>‹#›</a:t>
            </a:fld>
            <a:endParaRPr lang="zh-CN" altLang="en-US" sz="1400" noProof="1">
              <a:solidFill>
                <a:srgbClr val="0000CC"/>
              </a:solidFill>
              <a:ea typeface="楷体_GB2312"/>
            </a:endParaRPr>
          </a:p>
        </p:txBody>
      </p:sp>
    </p:spTree>
    <p:extLst>
      <p:ext uri="{BB962C8B-B14F-4D97-AF65-F5344CB8AC3E}">
        <p14:creationId xmlns:p14="http://schemas.microsoft.com/office/powerpoint/2010/main" val="2126716099"/>
      </p:ext>
    </p:extLst>
  </p:cSld>
  <p:clrMapOvr>
    <a:masterClrMapping/>
  </p:clrMapOvr>
  <p:hf sldNum="0" hdr="0" ftr="0" dt="0"/>
</p:sldLayout>
</file>

<file path=ppt/slideLayouts/slideLayout2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defTabSz="914400" eaLnBrk="0" fontAlgn="base" hangingPunct="0">
              <a:spcBef>
                <a:spcPct val="0"/>
              </a:spcBef>
              <a:spcAft>
                <a:spcPct val="0"/>
              </a:spcAft>
              <a:defRPr/>
            </a:pPr>
            <a:endParaRPr lang="zh-CN" altLang="zh-CN" sz="1400" dirty="0">
              <a:solidFill>
                <a:schemeClr val="tx1"/>
              </a:solidFill>
              <a:latin typeface="Times New Roman" panose="02020603050405020304" pitchFamily="18" charset="0"/>
            </a:endParaRPr>
          </a:p>
        </p:txBody>
      </p:sp>
      <p:sp>
        <p:nvSpPr>
          <p:cNvPr id="5" name="Footer Placeholder 4"/>
          <p:cNvSpPr>
            <a:spLocks noGrp="1"/>
          </p:cNvSpPr>
          <p:nvPr>
            <p:ph type="ftr" sz="quarter" idx="11"/>
          </p:nvPr>
        </p:nvSpPr>
        <p:spPr/>
        <p:txBody>
          <a:bodyPr/>
          <a:lstStyle/>
          <a:p>
            <a:pPr defTabSz="914400" eaLnBrk="0" fontAlgn="base" hangingPunct="0">
              <a:spcBef>
                <a:spcPct val="0"/>
              </a:spcBef>
              <a:spcAft>
                <a:spcPct val="0"/>
              </a:spcAft>
              <a:defRPr/>
            </a:pPr>
            <a:endParaRPr lang="zh-CN" altLang="zh-CN" sz="1400" cap="none" dirty="0">
              <a:solidFill>
                <a:schemeClr val="tx1"/>
              </a:solidFill>
              <a:latin typeface="Times New Roman" panose="02020603050405020304" pitchFamily="18" charset="0"/>
            </a:endParaRPr>
          </a:p>
        </p:txBody>
      </p:sp>
      <p:sp>
        <p:nvSpPr>
          <p:cNvPr id="6" name="Slide Number Placeholder 5"/>
          <p:cNvSpPr>
            <a:spLocks noGrp="1"/>
          </p:cNvSpPr>
          <p:nvPr>
            <p:ph type="sldNum" sz="quarter" idx="12"/>
          </p:nvPr>
        </p:nvSpPr>
        <p:spPr/>
        <p:txBody>
          <a:bodyPr/>
          <a:lstStyle>
            <a:lvl1pPr>
              <a:defRPr/>
            </a:lvl1pPr>
          </a:lstStyle>
          <a:p>
            <a:pPr fontAlgn="base"/>
            <a:fld id="{9A0DB2DC-4C9A-4742-B13C-FB6460FD3503}" type="slidenum">
              <a:rPr lang="zh-CN" altLang="en-US" sz="1400" noProof="1" smtClean="0">
                <a:solidFill>
                  <a:srgbClr val="0000CC"/>
                </a:solidFill>
                <a:latin typeface="Times New Roman" panose="02020603050405020304" pitchFamily="18" charset="0"/>
                <a:cs typeface="+mn-ea"/>
              </a:rPr>
              <a:pPr fontAlgn="base"/>
              <a:t>‹#›</a:t>
            </a:fld>
            <a:endParaRPr lang="zh-CN" altLang="en-US" sz="1400" noProof="1">
              <a:solidFill>
                <a:srgbClr val="0000CC"/>
              </a:solidFill>
              <a:ea typeface="楷体_GB2312"/>
            </a:endParaRPr>
          </a:p>
        </p:txBody>
      </p:sp>
    </p:spTree>
    <p:extLst>
      <p:ext uri="{BB962C8B-B14F-4D97-AF65-F5344CB8AC3E}">
        <p14:creationId xmlns:p14="http://schemas.microsoft.com/office/powerpoint/2010/main" val="1646010119"/>
      </p:ext>
    </p:extLst>
  </p:cSld>
  <p:clrMapOvr>
    <a:masterClrMapping/>
  </p:clrMapOvr>
  <p:hf sldNum="0" hdr="0" ftr="0" dt="0"/>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vertTitleAndTx" preserve="1">
  <p:cSld name="竖排标题与文本">
    <p:spTree>
      <p:nvGrpSpPr>
        <p:cNvPr id="1" name=""/>
        <p:cNvGrpSpPr/>
        <p:nvPr/>
      </p:nvGrpSpPr>
      <p:grpSpPr>
        <a:xfrm>
          <a:off x="0" y="0"/>
          <a:ext cx="0" cy="0"/>
          <a:chOff x="0" y="0"/>
          <a:chExt cx="0" cy="0"/>
        </a:xfrm>
      </p:grpSpPr>
      <p:sp>
        <p:nvSpPr>
          <p:cNvPr id="7" name="Rectangle 6"/>
          <p:cNvSpPr/>
          <p:nvPr/>
        </p:nvSpPr>
        <p:spPr>
          <a:xfrm>
            <a:off x="2581" y="6400800"/>
            <a:ext cx="9903421"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4" y="6334316"/>
            <a:ext cx="9905988"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7088982" y="412302"/>
            <a:ext cx="2135981" cy="575989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81038" y="412302"/>
            <a:ext cx="6284119" cy="5759898"/>
          </a:xfrm>
        </p:spPr>
        <p:txBody>
          <a:bodyPr vert="eaVert" lIns="45720" tIns="0" rIns="45720" bIns="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defTabSz="914400" eaLnBrk="0" fontAlgn="base" hangingPunct="0">
              <a:spcBef>
                <a:spcPct val="0"/>
              </a:spcBef>
              <a:spcAft>
                <a:spcPct val="0"/>
              </a:spcAft>
              <a:defRPr/>
            </a:pPr>
            <a:endParaRPr lang="zh-CN" altLang="zh-CN" sz="1400" dirty="0">
              <a:solidFill>
                <a:schemeClr val="tx1"/>
              </a:solidFill>
              <a:latin typeface="Times New Roman" panose="02020603050405020304" pitchFamily="18" charset="0"/>
            </a:endParaRPr>
          </a:p>
        </p:txBody>
      </p:sp>
      <p:sp>
        <p:nvSpPr>
          <p:cNvPr id="5" name="Footer Placeholder 4"/>
          <p:cNvSpPr>
            <a:spLocks noGrp="1"/>
          </p:cNvSpPr>
          <p:nvPr>
            <p:ph type="ftr" sz="quarter" idx="11"/>
          </p:nvPr>
        </p:nvSpPr>
        <p:spPr/>
        <p:txBody>
          <a:bodyPr/>
          <a:lstStyle/>
          <a:p>
            <a:pPr defTabSz="914400" eaLnBrk="0" fontAlgn="base" hangingPunct="0">
              <a:spcBef>
                <a:spcPct val="0"/>
              </a:spcBef>
              <a:spcAft>
                <a:spcPct val="0"/>
              </a:spcAft>
              <a:defRPr/>
            </a:pPr>
            <a:endParaRPr lang="zh-CN" altLang="zh-CN" sz="1400" cap="none" dirty="0">
              <a:solidFill>
                <a:schemeClr val="tx1"/>
              </a:solidFill>
              <a:latin typeface="Times New Roman" panose="02020603050405020304" pitchFamily="18" charset="0"/>
            </a:endParaRPr>
          </a:p>
        </p:txBody>
      </p:sp>
      <p:sp>
        <p:nvSpPr>
          <p:cNvPr id="6" name="Slide Number Placeholder 5"/>
          <p:cNvSpPr>
            <a:spLocks noGrp="1"/>
          </p:cNvSpPr>
          <p:nvPr>
            <p:ph type="sldNum" sz="quarter" idx="12"/>
          </p:nvPr>
        </p:nvSpPr>
        <p:spPr/>
        <p:txBody>
          <a:bodyPr/>
          <a:lstStyle>
            <a:lvl1pPr>
              <a:defRPr/>
            </a:lvl1pPr>
          </a:lstStyle>
          <a:p>
            <a:pPr fontAlgn="base"/>
            <a:fld id="{9A0DB2DC-4C9A-4742-B13C-FB6460FD3503}" type="slidenum">
              <a:rPr lang="zh-CN" altLang="en-US" sz="1400" noProof="1" smtClean="0">
                <a:solidFill>
                  <a:srgbClr val="0000CC"/>
                </a:solidFill>
                <a:latin typeface="Times New Roman" panose="02020603050405020304" pitchFamily="18" charset="0"/>
                <a:cs typeface="+mn-ea"/>
              </a:rPr>
              <a:pPr fontAlgn="base"/>
              <a:t>‹#›</a:t>
            </a:fld>
            <a:endParaRPr lang="zh-CN" altLang="en-US" sz="1400" noProof="1">
              <a:solidFill>
                <a:srgbClr val="0000CC"/>
              </a:solidFill>
              <a:ea typeface="楷体_GB2312"/>
            </a:endParaRPr>
          </a:p>
        </p:txBody>
      </p:sp>
    </p:spTree>
    <p:extLst>
      <p:ext uri="{BB962C8B-B14F-4D97-AF65-F5344CB8AC3E}">
        <p14:creationId xmlns:p14="http://schemas.microsoft.com/office/powerpoint/2010/main" val="3330605937"/>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节标题">
    <p:spTree>
      <p:nvGrpSpPr>
        <p:cNvPr id="1" name=""/>
        <p:cNvGrpSpPr/>
        <p:nvPr/>
      </p:nvGrpSpPr>
      <p:grpSpPr>
        <a:xfrm>
          <a:off x="0" y="0"/>
          <a:ext cx="0" cy="0"/>
          <a:chOff x="0" y="0"/>
          <a:chExt cx="0" cy="0"/>
        </a:xfrm>
      </p:grpSpPr>
      <p:sp>
        <p:nvSpPr>
          <p:cNvPr id="7" name="Rectangle 6"/>
          <p:cNvSpPr/>
          <p:nvPr/>
        </p:nvSpPr>
        <p:spPr>
          <a:xfrm>
            <a:off x="2581" y="6400800"/>
            <a:ext cx="9903421"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91540" y="758952"/>
            <a:ext cx="8172450" cy="3566160"/>
          </a:xfrm>
        </p:spPr>
        <p:txBody>
          <a:bodyPr anchor="b" anchorCtr="0">
            <a:normAutofit/>
          </a:bodyPr>
          <a:lstStyle>
            <a:lvl1pPr>
              <a:lnSpc>
                <a:spcPct val="85000"/>
              </a:lnSpc>
              <a:defRPr sz="8000" b="0">
                <a:solidFill>
                  <a:schemeClr val="tx1">
                    <a:lumMod val="85000"/>
                    <a:lumOff val="15000"/>
                  </a:schemeClr>
                </a:solidFill>
              </a:defRPr>
            </a:lvl1pPr>
          </a:lstStyle>
          <a:p>
            <a:r>
              <a:rPr lang="zh-CN" altLang="en-US"/>
              <a:t>单击此处编辑母版标题样式</a:t>
            </a:r>
            <a:endParaRPr lang="en-US" dirty="0"/>
          </a:p>
        </p:txBody>
      </p:sp>
      <p:sp>
        <p:nvSpPr>
          <p:cNvPr id="3" name="Text Placeholder 2"/>
          <p:cNvSpPr>
            <a:spLocks noGrp="1"/>
          </p:cNvSpPr>
          <p:nvPr>
            <p:ph type="body" idx="1"/>
          </p:nvPr>
        </p:nvSpPr>
        <p:spPr>
          <a:xfrm>
            <a:off x="891540" y="4453128"/>
            <a:ext cx="817245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编辑母版文本样式</a:t>
            </a:r>
          </a:p>
        </p:txBody>
      </p:sp>
      <p:sp>
        <p:nvSpPr>
          <p:cNvPr id="4" name="Date Placeholder 3"/>
          <p:cNvSpPr>
            <a:spLocks noGrp="1"/>
          </p:cNvSpPr>
          <p:nvPr>
            <p:ph type="dt" sz="half" idx="10"/>
          </p:nvPr>
        </p:nvSpPr>
        <p:spPr/>
        <p:txBody>
          <a:bodyPr/>
          <a:lstStyle>
            <a:lvl1pPr>
              <a:defRPr>
                <a:ea typeface="华文宋体" panose="02010600040101010101" pitchFamily="2" charset="-122"/>
              </a:defRPr>
            </a:lvl1pPr>
          </a:lstStyle>
          <a:p>
            <a:pPr defTabSz="914400" eaLnBrk="0" fontAlgn="base" hangingPunct="0">
              <a:spcBef>
                <a:spcPct val="0"/>
              </a:spcBef>
              <a:spcAft>
                <a:spcPct val="0"/>
              </a:spcAft>
              <a:defRPr/>
            </a:pPr>
            <a:endParaRPr lang="zh-CN" altLang="zh-CN" sz="1400" dirty="0">
              <a:solidFill>
                <a:schemeClr val="tx1"/>
              </a:solidFill>
              <a:latin typeface="Times New Roman" panose="02020603050405020304" pitchFamily="18" charset="0"/>
            </a:endParaRPr>
          </a:p>
        </p:txBody>
      </p:sp>
      <p:sp>
        <p:nvSpPr>
          <p:cNvPr id="5" name="Footer Placeholder 4"/>
          <p:cNvSpPr>
            <a:spLocks noGrp="1"/>
          </p:cNvSpPr>
          <p:nvPr>
            <p:ph type="ftr" sz="quarter" idx="11"/>
          </p:nvPr>
        </p:nvSpPr>
        <p:spPr/>
        <p:txBody>
          <a:bodyPr/>
          <a:lstStyle>
            <a:lvl1pPr>
              <a:defRPr>
                <a:ea typeface="华文宋体" panose="02010600040101010101" pitchFamily="2" charset="-122"/>
              </a:defRPr>
            </a:lvl1pPr>
          </a:lstStyle>
          <a:p>
            <a:pPr defTabSz="914400" eaLnBrk="0" fontAlgn="base" hangingPunct="0">
              <a:spcBef>
                <a:spcPct val="0"/>
              </a:spcBef>
              <a:spcAft>
                <a:spcPct val="0"/>
              </a:spcAft>
              <a:defRPr/>
            </a:pPr>
            <a:endParaRPr lang="zh-CN" altLang="zh-CN" sz="1400" cap="none" dirty="0">
              <a:solidFill>
                <a:schemeClr val="tx1"/>
              </a:solidFill>
              <a:latin typeface="Times New Roman" panose="02020603050405020304" pitchFamily="18" charset="0"/>
            </a:endParaRPr>
          </a:p>
        </p:txBody>
      </p:sp>
      <p:sp>
        <p:nvSpPr>
          <p:cNvPr id="6" name="Slide Number Placeholder 5"/>
          <p:cNvSpPr>
            <a:spLocks noGrp="1"/>
          </p:cNvSpPr>
          <p:nvPr>
            <p:ph type="sldNum" sz="quarter" idx="12"/>
          </p:nvPr>
        </p:nvSpPr>
        <p:spPr/>
        <p:txBody>
          <a:bodyPr/>
          <a:lstStyle>
            <a:lvl1pPr>
              <a:defRPr>
                <a:ea typeface="华文宋体" panose="02010600040101010101" pitchFamily="2" charset="-122"/>
              </a:defRPr>
            </a:lvl1pPr>
          </a:lstStyle>
          <a:p>
            <a:pPr fontAlgn="base"/>
            <a:fld id="{9A0DB2DC-4C9A-4742-B13C-FB6460FD3503}" type="slidenum">
              <a:rPr lang="zh-CN" altLang="en-US" sz="1400" noProof="1" smtClean="0">
                <a:solidFill>
                  <a:srgbClr val="0000CC"/>
                </a:solidFill>
                <a:latin typeface="Times New Roman" panose="02020603050405020304" pitchFamily="18" charset="0"/>
                <a:cs typeface="+mn-ea"/>
              </a:rPr>
              <a:pPr fontAlgn="base"/>
              <a:t>‹#›</a:t>
            </a:fld>
            <a:endParaRPr lang="zh-CN" altLang="en-US" sz="1400" noProof="1">
              <a:solidFill>
                <a:srgbClr val="0000CC"/>
              </a:solidFill>
              <a:ea typeface="楷体_GB2312"/>
            </a:endParaRPr>
          </a:p>
        </p:txBody>
      </p:sp>
      <p:cxnSp>
        <p:nvCxnSpPr>
          <p:cNvPr id="9" name="Straight Connector 8"/>
          <p:cNvCxnSpPr/>
          <p:nvPr/>
        </p:nvCxnSpPr>
        <p:spPr>
          <a:xfrm>
            <a:off x="981223" y="4343400"/>
            <a:ext cx="80238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1" y="6334316"/>
            <a:ext cx="9906001" cy="659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864588156"/>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8" name="Title 7"/>
          <p:cNvSpPr>
            <a:spLocks noGrp="1"/>
          </p:cNvSpPr>
          <p:nvPr>
            <p:ph type="title"/>
          </p:nvPr>
        </p:nvSpPr>
        <p:spPr>
          <a:xfrm>
            <a:off x="891540" y="286605"/>
            <a:ext cx="8172450" cy="1450757"/>
          </a:xfrm>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891540" y="1845734"/>
            <a:ext cx="4011930" cy="4023360"/>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5052060" y="1845735"/>
            <a:ext cx="4011930" cy="4023360"/>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lvl1pPr>
              <a:defRPr>
                <a:ea typeface="华文宋体" panose="02010600040101010101" pitchFamily="2" charset="-122"/>
              </a:defRPr>
            </a:lvl1pPr>
          </a:lstStyle>
          <a:p>
            <a:pPr defTabSz="914400" eaLnBrk="0" fontAlgn="base" hangingPunct="0">
              <a:spcBef>
                <a:spcPct val="0"/>
              </a:spcBef>
              <a:spcAft>
                <a:spcPct val="0"/>
              </a:spcAft>
              <a:defRPr/>
            </a:pPr>
            <a:endParaRPr lang="zh-CN" altLang="zh-CN" sz="1400" dirty="0">
              <a:solidFill>
                <a:schemeClr val="tx1"/>
              </a:solidFill>
              <a:latin typeface="Times New Roman" panose="02020603050405020304" pitchFamily="18" charset="0"/>
            </a:endParaRPr>
          </a:p>
        </p:txBody>
      </p:sp>
      <p:sp>
        <p:nvSpPr>
          <p:cNvPr id="6" name="Footer Placeholder 5"/>
          <p:cNvSpPr>
            <a:spLocks noGrp="1"/>
          </p:cNvSpPr>
          <p:nvPr>
            <p:ph type="ftr" sz="quarter" idx="11"/>
          </p:nvPr>
        </p:nvSpPr>
        <p:spPr/>
        <p:txBody>
          <a:bodyPr/>
          <a:lstStyle>
            <a:lvl1pPr>
              <a:defRPr>
                <a:ea typeface="华文宋体" panose="02010600040101010101" pitchFamily="2" charset="-122"/>
              </a:defRPr>
            </a:lvl1pPr>
          </a:lstStyle>
          <a:p>
            <a:pPr defTabSz="914400" eaLnBrk="0" fontAlgn="base" hangingPunct="0">
              <a:spcBef>
                <a:spcPct val="0"/>
              </a:spcBef>
              <a:spcAft>
                <a:spcPct val="0"/>
              </a:spcAft>
              <a:defRPr/>
            </a:pPr>
            <a:endParaRPr lang="zh-CN" altLang="zh-CN" sz="1400" cap="none" dirty="0">
              <a:solidFill>
                <a:schemeClr val="tx1"/>
              </a:solidFill>
              <a:latin typeface="Times New Roman" panose="02020603050405020304" pitchFamily="18" charset="0"/>
            </a:endParaRPr>
          </a:p>
        </p:txBody>
      </p:sp>
      <p:sp>
        <p:nvSpPr>
          <p:cNvPr id="7" name="Slide Number Placeholder 6"/>
          <p:cNvSpPr>
            <a:spLocks noGrp="1"/>
          </p:cNvSpPr>
          <p:nvPr>
            <p:ph type="sldNum" sz="quarter" idx="12"/>
          </p:nvPr>
        </p:nvSpPr>
        <p:spPr/>
        <p:txBody>
          <a:bodyPr/>
          <a:lstStyle>
            <a:lvl1pPr>
              <a:defRPr>
                <a:ea typeface="华文宋体" panose="02010600040101010101" pitchFamily="2" charset="-122"/>
              </a:defRPr>
            </a:lvl1pPr>
          </a:lstStyle>
          <a:p>
            <a:pPr fontAlgn="base"/>
            <a:fld id="{9A0DB2DC-4C9A-4742-B13C-FB6460FD3503}" type="slidenum">
              <a:rPr lang="zh-CN" altLang="en-US" sz="1400" noProof="1" smtClean="0">
                <a:solidFill>
                  <a:srgbClr val="0000CC"/>
                </a:solidFill>
                <a:latin typeface="Times New Roman" panose="02020603050405020304" pitchFamily="18" charset="0"/>
                <a:cs typeface="+mn-ea"/>
              </a:rPr>
              <a:pPr fontAlgn="base"/>
              <a:t>‹#›</a:t>
            </a:fld>
            <a:endParaRPr lang="zh-CN" altLang="en-US" sz="1400" noProof="1">
              <a:solidFill>
                <a:srgbClr val="0000CC"/>
              </a:solidFill>
              <a:ea typeface="楷体_GB2312"/>
            </a:endParaRPr>
          </a:p>
        </p:txBody>
      </p:sp>
    </p:spTree>
    <p:extLst>
      <p:ext uri="{BB962C8B-B14F-4D97-AF65-F5344CB8AC3E}">
        <p14:creationId xmlns:p14="http://schemas.microsoft.com/office/powerpoint/2010/main" val="2071059104"/>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10" name="Title 9"/>
          <p:cNvSpPr>
            <a:spLocks noGrp="1"/>
          </p:cNvSpPr>
          <p:nvPr>
            <p:ph type="title"/>
          </p:nvPr>
        </p:nvSpPr>
        <p:spPr>
          <a:xfrm>
            <a:off x="891540" y="286605"/>
            <a:ext cx="8172450" cy="1450757"/>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891540" y="1846052"/>
            <a:ext cx="401193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4" name="Content Placeholder 3"/>
          <p:cNvSpPr>
            <a:spLocks noGrp="1"/>
          </p:cNvSpPr>
          <p:nvPr>
            <p:ph sz="half" idx="2"/>
          </p:nvPr>
        </p:nvSpPr>
        <p:spPr>
          <a:xfrm>
            <a:off x="891540" y="2582334"/>
            <a:ext cx="4011930" cy="3378200"/>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5052060" y="1846052"/>
            <a:ext cx="401193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6" name="Content Placeholder 5"/>
          <p:cNvSpPr>
            <a:spLocks noGrp="1"/>
          </p:cNvSpPr>
          <p:nvPr>
            <p:ph sz="quarter" idx="4"/>
          </p:nvPr>
        </p:nvSpPr>
        <p:spPr>
          <a:xfrm>
            <a:off x="5052060" y="2582334"/>
            <a:ext cx="4011930" cy="3378200"/>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lvl1pPr>
              <a:defRPr>
                <a:ea typeface="华文宋体" panose="02010600040101010101" pitchFamily="2" charset="-122"/>
              </a:defRPr>
            </a:lvl1pPr>
          </a:lstStyle>
          <a:p>
            <a:pPr defTabSz="914400" eaLnBrk="0" fontAlgn="base" hangingPunct="0">
              <a:spcBef>
                <a:spcPct val="0"/>
              </a:spcBef>
              <a:spcAft>
                <a:spcPct val="0"/>
              </a:spcAft>
              <a:defRPr/>
            </a:pPr>
            <a:endParaRPr lang="zh-CN" altLang="zh-CN" sz="1400" dirty="0">
              <a:solidFill>
                <a:schemeClr val="tx1"/>
              </a:solidFill>
              <a:latin typeface="Times New Roman" panose="02020603050405020304" pitchFamily="18" charset="0"/>
            </a:endParaRPr>
          </a:p>
        </p:txBody>
      </p:sp>
      <p:sp>
        <p:nvSpPr>
          <p:cNvPr id="8" name="Footer Placeholder 7"/>
          <p:cNvSpPr>
            <a:spLocks noGrp="1"/>
          </p:cNvSpPr>
          <p:nvPr>
            <p:ph type="ftr" sz="quarter" idx="11"/>
          </p:nvPr>
        </p:nvSpPr>
        <p:spPr/>
        <p:txBody>
          <a:bodyPr/>
          <a:lstStyle>
            <a:lvl1pPr>
              <a:defRPr>
                <a:ea typeface="华文宋体" panose="02010600040101010101" pitchFamily="2" charset="-122"/>
              </a:defRPr>
            </a:lvl1pPr>
          </a:lstStyle>
          <a:p>
            <a:pPr defTabSz="914400" eaLnBrk="0" fontAlgn="base" hangingPunct="0">
              <a:spcBef>
                <a:spcPct val="0"/>
              </a:spcBef>
              <a:spcAft>
                <a:spcPct val="0"/>
              </a:spcAft>
              <a:defRPr/>
            </a:pPr>
            <a:endParaRPr lang="zh-CN" altLang="zh-CN" sz="1400" cap="none" dirty="0">
              <a:solidFill>
                <a:schemeClr val="tx1"/>
              </a:solidFill>
              <a:latin typeface="Times New Roman" panose="02020603050405020304" pitchFamily="18" charset="0"/>
            </a:endParaRPr>
          </a:p>
        </p:txBody>
      </p:sp>
      <p:sp>
        <p:nvSpPr>
          <p:cNvPr id="9" name="Slide Number Placeholder 8"/>
          <p:cNvSpPr>
            <a:spLocks noGrp="1"/>
          </p:cNvSpPr>
          <p:nvPr>
            <p:ph type="sldNum" sz="quarter" idx="12"/>
          </p:nvPr>
        </p:nvSpPr>
        <p:spPr/>
        <p:txBody>
          <a:bodyPr/>
          <a:lstStyle>
            <a:lvl1pPr>
              <a:defRPr>
                <a:ea typeface="华文宋体" panose="02010600040101010101" pitchFamily="2" charset="-122"/>
              </a:defRPr>
            </a:lvl1pPr>
          </a:lstStyle>
          <a:p>
            <a:pPr fontAlgn="base"/>
            <a:fld id="{9A0DB2DC-4C9A-4742-B13C-FB6460FD3503}" type="slidenum">
              <a:rPr lang="zh-CN" altLang="en-US" sz="1400" noProof="1" smtClean="0">
                <a:solidFill>
                  <a:srgbClr val="0000CC"/>
                </a:solidFill>
                <a:latin typeface="Times New Roman" panose="02020603050405020304" pitchFamily="18" charset="0"/>
                <a:cs typeface="+mn-ea"/>
              </a:rPr>
              <a:pPr fontAlgn="base"/>
              <a:t>‹#›</a:t>
            </a:fld>
            <a:endParaRPr lang="zh-CN" altLang="en-US" sz="1400" noProof="1">
              <a:solidFill>
                <a:srgbClr val="0000CC"/>
              </a:solidFill>
              <a:ea typeface="楷体_GB2312"/>
            </a:endParaRPr>
          </a:p>
        </p:txBody>
      </p:sp>
    </p:spTree>
    <p:extLst>
      <p:ext uri="{BB962C8B-B14F-4D97-AF65-F5344CB8AC3E}">
        <p14:creationId xmlns:p14="http://schemas.microsoft.com/office/powerpoint/2010/main" val="997695550"/>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lvl1pPr>
              <a:defRPr>
                <a:ea typeface="华文宋体" panose="02010600040101010101" pitchFamily="2" charset="-122"/>
              </a:defRPr>
            </a:lvl1pPr>
          </a:lstStyle>
          <a:p>
            <a:pPr defTabSz="914400" eaLnBrk="0" fontAlgn="base" hangingPunct="0">
              <a:spcBef>
                <a:spcPct val="0"/>
              </a:spcBef>
              <a:spcAft>
                <a:spcPct val="0"/>
              </a:spcAft>
              <a:defRPr/>
            </a:pPr>
            <a:endParaRPr lang="zh-CN" altLang="zh-CN" sz="1400" dirty="0">
              <a:solidFill>
                <a:schemeClr val="tx1"/>
              </a:solidFill>
              <a:latin typeface="Times New Roman" panose="02020603050405020304" pitchFamily="18" charset="0"/>
            </a:endParaRPr>
          </a:p>
        </p:txBody>
      </p:sp>
      <p:sp>
        <p:nvSpPr>
          <p:cNvPr id="4" name="Footer Placeholder 3"/>
          <p:cNvSpPr>
            <a:spLocks noGrp="1"/>
          </p:cNvSpPr>
          <p:nvPr>
            <p:ph type="ftr" sz="quarter" idx="11"/>
          </p:nvPr>
        </p:nvSpPr>
        <p:spPr/>
        <p:txBody>
          <a:bodyPr/>
          <a:lstStyle>
            <a:lvl1pPr>
              <a:defRPr>
                <a:ea typeface="华文宋体" panose="02010600040101010101" pitchFamily="2" charset="-122"/>
              </a:defRPr>
            </a:lvl1pPr>
          </a:lstStyle>
          <a:p>
            <a:pPr defTabSz="914400" eaLnBrk="0" fontAlgn="base" hangingPunct="0">
              <a:spcBef>
                <a:spcPct val="0"/>
              </a:spcBef>
              <a:spcAft>
                <a:spcPct val="0"/>
              </a:spcAft>
              <a:defRPr/>
            </a:pPr>
            <a:endParaRPr lang="zh-CN" altLang="zh-CN" sz="1400" cap="none" dirty="0">
              <a:solidFill>
                <a:schemeClr val="tx1"/>
              </a:solidFill>
              <a:latin typeface="Times New Roman" panose="02020603050405020304" pitchFamily="18" charset="0"/>
            </a:endParaRPr>
          </a:p>
        </p:txBody>
      </p:sp>
      <p:sp>
        <p:nvSpPr>
          <p:cNvPr id="5" name="Slide Number Placeholder 4"/>
          <p:cNvSpPr>
            <a:spLocks noGrp="1"/>
          </p:cNvSpPr>
          <p:nvPr>
            <p:ph type="sldNum" sz="quarter" idx="12"/>
          </p:nvPr>
        </p:nvSpPr>
        <p:spPr/>
        <p:txBody>
          <a:bodyPr/>
          <a:lstStyle>
            <a:lvl1pPr>
              <a:defRPr>
                <a:ea typeface="华文宋体" panose="02010600040101010101" pitchFamily="2" charset="-122"/>
              </a:defRPr>
            </a:lvl1pPr>
          </a:lstStyle>
          <a:p>
            <a:pPr fontAlgn="base"/>
            <a:fld id="{9A0DB2DC-4C9A-4742-B13C-FB6460FD3503}" type="slidenum">
              <a:rPr lang="zh-CN" altLang="en-US" sz="1400" noProof="1" smtClean="0">
                <a:solidFill>
                  <a:srgbClr val="0000CC"/>
                </a:solidFill>
                <a:latin typeface="Times New Roman" panose="02020603050405020304" pitchFamily="18" charset="0"/>
                <a:cs typeface="+mn-ea"/>
              </a:rPr>
              <a:pPr fontAlgn="base"/>
              <a:t>‹#›</a:t>
            </a:fld>
            <a:endParaRPr lang="zh-CN" altLang="en-US" sz="1400" noProof="1">
              <a:solidFill>
                <a:srgbClr val="0000CC"/>
              </a:solidFill>
              <a:ea typeface="楷体_GB2312"/>
            </a:endParaRPr>
          </a:p>
        </p:txBody>
      </p:sp>
    </p:spTree>
    <p:extLst>
      <p:ext uri="{BB962C8B-B14F-4D97-AF65-F5344CB8AC3E}">
        <p14:creationId xmlns:p14="http://schemas.microsoft.com/office/powerpoint/2010/main" val="1854683326"/>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5" name="Rectangle 4"/>
          <p:cNvSpPr/>
          <p:nvPr/>
        </p:nvSpPr>
        <p:spPr>
          <a:xfrm>
            <a:off x="2581" y="6400800"/>
            <a:ext cx="9903421"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3" y="6334316"/>
            <a:ext cx="9903421"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lvl1pPr>
              <a:defRPr>
                <a:ea typeface="华文宋体" panose="02010600040101010101" pitchFamily="2" charset="-122"/>
              </a:defRPr>
            </a:lvl1pPr>
          </a:lstStyle>
          <a:p>
            <a:pPr defTabSz="914400" eaLnBrk="0" fontAlgn="base" hangingPunct="0">
              <a:spcBef>
                <a:spcPct val="0"/>
              </a:spcBef>
              <a:spcAft>
                <a:spcPct val="0"/>
              </a:spcAft>
              <a:defRPr/>
            </a:pPr>
            <a:endParaRPr lang="zh-CN" altLang="zh-CN" sz="1400" dirty="0">
              <a:solidFill>
                <a:schemeClr val="tx1"/>
              </a:solidFill>
              <a:latin typeface="Times New Roman" panose="02020603050405020304" pitchFamily="18" charset="0"/>
            </a:endParaRPr>
          </a:p>
        </p:txBody>
      </p:sp>
      <p:sp>
        <p:nvSpPr>
          <p:cNvPr id="8" name="Footer Placeholder 7"/>
          <p:cNvSpPr>
            <a:spLocks noGrp="1"/>
          </p:cNvSpPr>
          <p:nvPr>
            <p:ph type="ftr" sz="quarter" idx="11"/>
          </p:nvPr>
        </p:nvSpPr>
        <p:spPr/>
        <p:txBody>
          <a:bodyPr/>
          <a:lstStyle>
            <a:lvl1pPr>
              <a:defRPr>
                <a:solidFill>
                  <a:srgbClr val="FFFFFF"/>
                </a:solidFill>
                <a:ea typeface="华文宋体" panose="02010600040101010101" pitchFamily="2" charset="-122"/>
              </a:defRPr>
            </a:lvl1pPr>
          </a:lstStyle>
          <a:p>
            <a:pPr defTabSz="914400" eaLnBrk="0" fontAlgn="base" hangingPunct="0">
              <a:spcBef>
                <a:spcPct val="0"/>
              </a:spcBef>
              <a:spcAft>
                <a:spcPct val="0"/>
              </a:spcAft>
              <a:defRPr/>
            </a:pPr>
            <a:endParaRPr lang="zh-CN" altLang="zh-CN" sz="1400" cap="none" dirty="0">
              <a:solidFill>
                <a:schemeClr val="tx1"/>
              </a:solidFill>
              <a:latin typeface="Times New Roman" panose="02020603050405020304" pitchFamily="18" charset="0"/>
            </a:endParaRPr>
          </a:p>
        </p:txBody>
      </p:sp>
      <p:sp>
        <p:nvSpPr>
          <p:cNvPr id="9" name="Slide Number Placeholder 8"/>
          <p:cNvSpPr>
            <a:spLocks noGrp="1"/>
          </p:cNvSpPr>
          <p:nvPr>
            <p:ph type="sldNum" sz="quarter" idx="12"/>
          </p:nvPr>
        </p:nvSpPr>
        <p:spPr/>
        <p:txBody>
          <a:bodyPr/>
          <a:lstStyle>
            <a:lvl1pPr>
              <a:defRPr>
                <a:ea typeface="华文宋体" panose="02010600040101010101" pitchFamily="2" charset="-122"/>
              </a:defRPr>
            </a:lvl1pPr>
          </a:lstStyle>
          <a:p>
            <a:pPr fontAlgn="base"/>
            <a:fld id="{9A0DB2DC-4C9A-4742-B13C-FB6460FD3503}" type="slidenum">
              <a:rPr lang="zh-CN" altLang="en-US" sz="1400" noProof="1" smtClean="0">
                <a:solidFill>
                  <a:srgbClr val="0000CC"/>
                </a:solidFill>
                <a:latin typeface="Times New Roman" panose="02020603050405020304" pitchFamily="18" charset="0"/>
                <a:cs typeface="+mn-ea"/>
              </a:rPr>
              <a:pPr fontAlgn="base"/>
              <a:t>‹#›</a:t>
            </a:fld>
            <a:endParaRPr lang="zh-CN" altLang="en-US" sz="1400" noProof="1">
              <a:solidFill>
                <a:srgbClr val="0000CC"/>
              </a:solidFill>
              <a:ea typeface="楷体_GB2312"/>
            </a:endParaRPr>
          </a:p>
        </p:txBody>
      </p:sp>
    </p:spTree>
    <p:extLst>
      <p:ext uri="{BB962C8B-B14F-4D97-AF65-F5344CB8AC3E}">
        <p14:creationId xmlns:p14="http://schemas.microsoft.com/office/powerpoint/2010/main" val="3874864057"/>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内容与标题">
    <p:spTree>
      <p:nvGrpSpPr>
        <p:cNvPr id="1" name=""/>
        <p:cNvGrpSpPr/>
        <p:nvPr/>
      </p:nvGrpSpPr>
      <p:grpSpPr>
        <a:xfrm>
          <a:off x="0" y="0"/>
          <a:ext cx="0" cy="0"/>
          <a:chOff x="0" y="0"/>
          <a:chExt cx="0" cy="0"/>
        </a:xfrm>
      </p:grpSpPr>
      <p:sp>
        <p:nvSpPr>
          <p:cNvPr id="8" name="Rectangle 7"/>
          <p:cNvSpPr/>
          <p:nvPr/>
        </p:nvSpPr>
        <p:spPr>
          <a:xfrm>
            <a:off x="15" y="0"/>
            <a:ext cx="3291267" cy="68580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282557" y="0"/>
            <a:ext cx="52007"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71475" y="594359"/>
            <a:ext cx="2600325" cy="2286000"/>
          </a:xfrm>
        </p:spPr>
        <p:txBody>
          <a:bodyPr anchor="b">
            <a:normAutofit/>
          </a:bodyPr>
          <a:lstStyle>
            <a:lvl1pPr>
              <a:defRPr sz="3600" b="0">
                <a:solidFill>
                  <a:srgbClr val="FFFFFF"/>
                </a:solidFill>
              </a:defRPr>
            </a:lvl1pPr>
          </a:lstStyle>
          <a:p>
            <a:r>
              <a:rPr lang="zh-CN" altLang="en-US"/>
              <a:t>单击此处编辑母版标题样式</a:t>
            </a:r>
            <a:endParaRPr lang="en-US" dirty="0"/>
          </a:p>
        </p:txBody>
      </p:sp>
      <p:sp>
        <p:nvSpPr>
          <p:cNvPr id="3" name="Content Placeholder 2"/>
          <p:cNvSpPr>
            <a:spLocks noGrp="1"/>
          </p:cNvSpPr>
          <p:nvPr>
            <p:ph idx="1"/>
          </p:nvPr>
        </p:nvSpPr>
        <p:spPr>
          <a:xfrm>
            <a:off x="3900488" y="731520"/>
            <a:ext cx="5274945" cy="5257800"/>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371475" y="2926080"/>
            <a:ext cx="2600325"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编辑母版文本样式</a:t>
            </a:r>
          </a:p>
        </p:txBody>
      </p:sp>
      <p:sp>
        <p:nvSpPr>
          <p:cNvPr id="5" name="Date Placeholder 4"/>
          <p:cNvSpPr>
            <a:spLocks noGrp="1"/>
          </p:cNvSpPr>
          <p:nvPr>
            <p:ph type="dt" sz="half" idx="10"/>
          </p:nvPr>
        </p:nvSpPr>
        <p:spPr>
          <a:xfrm>
            <a:off x="378229" y="6459787"/>
            <a:ext cx="2127540" cy="365125"/>
          </a:xfrm>
        </p:spPr>
        <p:txBody>
          <a:bodyPr/>
          <a:lstStyle>
            <a:lvl1pPr algn="l">
              <a:defRPr>
                <a:ea typeface="华文宋体" panose="02010600040101010101" pitchFamily="2" charset="-122"/>
              </a:defRPr>
            </a:lvl1pPr>
          </a:lstStyle>
          <a:p>
            <a:pPr defTabSz="914400" eaLnBrk="0" fontAlgn="base" hangingPunct="0">
              <a:spcBef>
                <a:spcPct val="0"/>
              </a:spcBef>
              <a:spcAft>
                <a:spcPct val="0"/>
              </a:spcAft>
              <a:defRPr/>
            </a:pPr>
            <a:endParaRPr lang="zh-CN" altLang="zh-CN" sz="1400" dirty="0">
              <a:solidFill>
                <a:schemeClr val="tx1"/>
              </a:solidFill>
              <a:latin typeface="Times New Roman" panose="02020603050405020304" pitchFamily="18" charset="0"/>
            </a:endParaRPr>
          </a:p>
        </p:txBody>
      </p:sp>
      <p:sp>
        <p:nvSpPr>
          <p:cNvPr id="6" name="Footer Placeholder 5"/>
          <p:cNvSpPr>
            <a:spLocks noGrp="1"/>
          </p:cNvSpPr>
          <p:nvPr>
            <p:ph type="ftr" sz="quarter" idx="11"/>
          </p:nvPr>
        </p:nvSpPr>
        <p:spPr>
          <a:xfrm>
            <a:off x="3900487" y="6459787"/>
            <a:ext cx="3776663" cy="365125"/>
          </a:xfrm>
        </p:spPr>
        <p:txBody>
          <a:bodyPr/>
          <a:lstStyle>
            <a:lvl1pPr algn="l">
              <a:defRPr>
                <a:solidFill>
                  <a:schemeClr val="tx2"/>
                </a:solidFill>
                <a:ea typeface="华文宋体" panose="02010600040101010101" pitchFamily="2" charset="-122"/>
              </a:defRPr>
            </a:lvl1pPr>
          </a:lstStyle>
          <a:p>
            <a:pPr algn="ctr" defTabSz="914400" eaLnBrk="0" fontAlgn="base" hangingPunct="0">
              <a:spcBef>
                <a:spcPct val="0"/>
              </a:spcBef>
              <a:spcAft>
                <a:spcPct val="0"/>
              </a:spcAft>
              <a:defRPr/>
            </a:pPr>
            <a:endParaRPr lang="zh-CN" altLang="zh-CN" sz="1400" cap="none" dirty="0">
              <a:solidFill>
                <a:schemeClr val="tx1"/>
              </a:solidFill>
              <a:latin typeface="Times New Roman" panose="02020603050405020304" pitchFamily="18" charset="0"/>
            </a:endParaRPr>
          </a:p>
        </p:txBody>
      </p:sp>
      <p:sp>
        <p:nvSpPr>
          <p:cNvPr id="7" name="Slide Number Placeholder 6"/>
          <p:cNvSpPr>
            <a:spLocks noGrp="1"/>
          </p:cNvSpPr>
          <p:nvPr>
            <p:ph type="sldNum" sz="quarter" idx="12"/>
          </p:nvPr>
        </p:nvSpPr>
        <p:spPr/>
        <p:txBody>
          <a:bodyPr/>
          <a:lstStyle>
            <a:lvl1pPr>
              <a:defRPr>
                <a:solidFill>
                  <a:schemeClr val="tx2"/>
                </a:solidFill>
                <a:ea typeface="华文宋体" panose="02010600040101010101" pitchFamily="2" charset="-122"/>
              </a:defRPr>
            </a:lvl1pPr>
          </a:lstStyle>
          <a:p>
            <a:pPr fontAlgn="base"/>
            <a:fld id="{9A0DB2DC-4C9A-4742-B13C-FB6460FD3503}" type="slidenum">
              <a:rPr lang="zh-CN" altLang="en-US" sz="1400" noProof="1" smtClean="0">
                <a:solidFill>
                  <a:srgbClr val="0000CC"/>
                </a:solidFill>
                <a:latin typeface="Times New Roman" panose="02020603050405020304" pitchFamily="18" charset="0"/>
                <a:cs typeface="+mn-ea"/>
              </a:rPr>
              <a:pPr fontAlgn="base"/>
              <a:t>‹#›</a:t>
            </a:fld>
            <a:endParaRPr lang="zh-CN" altLang="en-US" sz="1400" noProof="1">
              <a:solidFill>
                <a:srgbClr val="0000CC"/>
              </a:solidFill>
              <a:ea typeface="楷体_GB2312"/>
            </a:endParaRPr>
          </a:p>
        </p:txBody>
      </p:sp>
    </p:spTree>
    <p:extLst>
      <p:ext uri="{BB962C8B-B14F-4D97-AF65-F5344CB8AC3E}">
        <p14:creationId xmlns:p14="http://schemas.microsoft.com/office/powerpoint/2010/main" val="233926946"/>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图片与标题">
    <p:spTree>
      <p:nvGrpSpPr>
        <p:cNvPr id="1" name=""/>
        <p:cNvGrpSpPr/>
        <p:nvPr/>
      </p:nvGrpSpPr>
      <p:grpSpPr>
        <a:xfrm>
          <a:off x="0" y="0"/>
          <a:ext cx="0" cy="0"/>
          <a:chOff x="0" y="0"/>
          <a:chExt cx="0" cy="0"/>
        </a:xfrm>
      </p:grpSpPr>
      <p:sp>
        <p:nvSpPr>
          <p:cNvPr id="8" name="Rectangle 7"/>
          <p:cNvSpPr/>
          <p:nvPr/>
        </p:nvSpPr>
        <p:spPr>
          <a:xfrm>
            <a:off x="0" y="4953000"/>
            <a:ext cx="9903421" cy="19050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3" y="4915076"/>
            <a:ext cx="9903421"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91540" y="5074920"/>
            <a:ext cx="8217337" cy="822960"/>
          </a:xfrm>
        </p:spPr>
        <p:txBody>
          <a:bodyPr tIns="0" bIns="0" anchor="b">
            <a:noAutofit/>
          </a:bodyPr>
          <a:lstStyle>
            <a:lvl1pPr>
              <a:defRPr sz="3600" b="0">
                <a:solidFill>
                  <a:srgbClr val="FFFFFF"/>
                </a:solidFill>
              </a:defRPr>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14" y="0"/>
            <a:ext cx="9905988"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891540" y="5907024"/>
            <a:ext cx="822198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编辑母版文本样式</a:t>
            </a:r>
          </a:p>
        </p:txBody>
      </p:sp>
      <p:sp>
        <p:nvSpPr>
          <p:cNvPr id="5" name="Date Placeholder 4"/>
          <p:cNvSpPr>
            <a:spLocks noGrp="1"/>
          </p:cNvSpPr>
          <p:nvPr>
            <p:ph type="dt" sz="half" idx="10"/>
          </p:nvPr>
        </p:nvSpPr>
        <p:spPr/>
        <p:txBody>
          <a:bodyPr/>
          <a:lstStyle>
            <a:lvl1pPr>
              <a:defRPr>
                <a:ea typeface="华文宋体" panose="02010600040101010101" pitchFamily="2" charset="-122"/>
              </a:defRPr>
            </a:lvl1pPr>
          </a:lstStyle>
          <a:p>
            <a:pPr defTabSz="914400" eaLnBrk="0" fontAlgn="base" hangingPunct="0">
              <a:spcBef>
                <a:spcPct val="0"/>
              </a:spcBef>
              <a:spcAft>
                <a:spcPct val="0"/>
              </a:spcAft>
              <a:defRPr/>
            </a:pPr>
            <a:endParaRPr lang="zh-CN" altLang="zh-CN" sz="1400" dirty="0">
              <a:solidFill>
                <a:schemeClr val="tx1"/>
              </a:solidFill>
              <a:latin typeface="Times New Roman" panose="02020603050405020304" pitchFamily="18" charset="0"/>
            </a:endParaRPr>
          </a:p>
        </p:txBody>
      </p:sp>
      <p:sp>
        <p:nvSpPr>
          <p:cNvPr id="6" name="Footer Placeholder 5"/>
          <p:cNvSpPr>
            <a:spLocks noGrp="1"/>
          </p:cNvSpPr>
          <p:nvPr>
            <p:ph type="ftr" sz="quarter" idx="11"/>
          </p:nvPr>
        </p:nvSpPr>
        <p:spPr/>
        <p:txBody>
          <a:bodyPr/>
          <a:lstStyle>
            <a:lvl1pPr>
              <a:defRPr>
                <a:ea typeface="华文宋体" panose="02010600040101010101" pitchFamily="2" charset="-122"/>
              </a:defRPr>
            </a:lvl1pPr>
          </a:lstStyle>
          <a:p>
            <a:pPr defTabSz="914400" eaLnBrk="0" fontAlgn="base" hangingPunct="0">
              <a:spcBef>
                <a:spcPct val="0"/>
              </a:spcBef>
              <a:spcAft>
                <a:spcPct val="0"/>
              </a:spcAft>
              <a:defRPr/>
            </a:pPr>
            <a:endParaRPr lang="zh-CN" altLang="zh-CN" sz="1400" cap="none" dirty="0">
              <a:solidFill>
                <a:schemeClr val="tx1"/>
              </a:solidFill>
              <a:latin typeface="Times New Roman" panose="02020603050405020304" pitchFamily="18" charset="0"/>
            </a:endParaRPr>
          </a:p>
        </p:txBody>
      </p:sp>
      <p:sp>
        <p:nvSpPr>
          <p:cNvPr id="7" name="Slide Number Placeholder 6"/>
          <p:cNvSpPr>
            <a:spLocks noGrp="1"/>
          </p:cNvSpPr>
          <p:nvPr>
            <p:ph type="sldNum" sz="quarter" idx="12"/>
          </p:nvPr>
        </p:nvSpPr>
        <p:spPr/>
        <p:txBody>
          <a:bodyPr/>
          <a:lstStyle>
            <a:lvl1pPr>
              <a:defRPr>
                <a:ea typeface="华文宋体" panose="02010600040101010101" pitchFamily="2" charset="-122"/>
              </a:defRPr>
            </a:lvl1pPr>
          </a:lstStyle>
          <a:p>
            <a:pPr fontAlgn="base"/>
            <a:fld id="{9A0DB2DC-4C9A-4742-B13C-FB6460FD3503}" type="slidenum">
              <a:rPr lang="zh-CN" altLang="en-US" sz="1400" noProof="1" smtClean="0">
                <a:solidFill>
                  <a:srgbClr val="0000CC"/>
                </a:solidFill>
                <a:latin typeface="Times New Roman" panose="02020603050405020304" pitchFamily="18" charset="0"/>
                <a:cs typeface="+mn-ea"/>
              </a:rPr>
              <a:pPr fontAlgn="base"/>
              <a:t>‹#›</a:t>
            </a:fld>
            <a:endParaRPr lang="zh-CN" altLang="en-US" sz="1400" noProof="1">
              <a:solidFill>
                <a:srgbClr val="0000CC"/>
              </a:solidFill>
              <a:ea typeface="楷体_GB2312"/>
            </a:endParaRPr>
          </a:p>
        </p:txBody>
      </p:sp>
      <p:pic>
        <p:nvPicPr>
          <p:cNvPr id="10" name="Picture 1047">
            <a:extLst>
              <a:ext uri="{FF2B5EF4-FFF2-40B4-BE49-F238E27FC236}">
                <a16:creationId xmlns:a16="http://schemas.microsoft.com/office/drawing/2014/main" id="{10C1E736-017D-4D3D-B435-42ACEFD7DB2D}"/>
              </a:ext>
            </a:extLst>
          </p:cNvPr>
          <p:cNvPicPr>
            <a:picLocks noChangeAspect="1"/>
          </p:cNvPicPr>
          <p:nvPr userDrawn="1"/>
        </p:nvPicPr>
        <p:blipFill>
          <a:blip r:embed="rId2" cstate="print"/>
          <a:stretch>
            <a:fillRect/>
          </a:stretch>
        </p:blipFill>
        <p:spPr>
          <a:xfrm>
            <a:off x="5530850" y="112713"/>
            <a:ext cx="1366838" cy="412750"/>
          </a:xfrm>
          <a:prstGeom prst="rect">
            <a:avLst/>
          </a:prstGeom>
          <a:noFill/>
          <a:ln w="9525">
            <a:noFill/>
          </a:ln>
        </p:spPr>
      </p:pic>
      <p:pic>
        <p:nvPicPr>
          <p:cNvPr id="11" name="Picture 1056">
            <a:extLst>
              <a:ext uri="{FF2B5EF4-FFF2-40B4-BE49-F238E27FC236}">
                <a16:creationId xmlns:a16="http://schemas.microsoft.com/office/drawing/2014/main" id="{CE883BF2-72A3-4D60-8F98-AE5BF3285F5C}"/>
              </a:ext>
            </a:extLst>
          </p:cNvPr>
          <p:cNvPicPr>
            <a:picLocks noChangeAspect="1"/>
          </p:cNvPicPr>
          <p:nvPr userDrawn="1"/>
        </p:nvPicPr>
        <p:blipFill>
          <a:blip r:embed="rId3" cstate="print"/>
          <a:stretch>
            <a:fillRect/>
          </a:stretch>
        </p:blipFill>
        <p:spPr>
          <a:xfrm>
            <a:off x="7113588" y="96838"/>
            <a:ext cx="2141537" cy="334962"/>
          </a:xfrm>
          <a:prstGeom prst="rect">
            <a:avLst/>
          </a:prstGeom>
          <a:noFill/>
          <a:ln w="9525">
            <a:noFill/>
          </a:ln>
        </p:spPr>
      </p:pic>
      <p:sp>
        <p:nvSpPr>
          <p:cNvPr id="12" name="Text Box 1045">
            <a:extLst>
              <a:ext uri="{FF2B5EF4-FFF2-40B4-BE49-F238E27FC236}">
                <a16:creationId xmlns:a16="http://schemas.microsoft.com/office/drawing/2014/main" id="{52D47941-3347-4E65-84D8-69C01F098120}"/>
              </a:ext>
            </a:extLst>
          </p:cNvPr>
          <p:cNvSpPr/>
          <p:nvPr userDrawn="1"/>
        </p:nvSpPr>
        <p:spPr>
          <a:xfrm>
            <a:off x="6826250" y="333375"/>
            <a:ext cx="2806700" cy="244475"/>
          </a:xfrm>
          <a:prstGeom prst="rect">
            <a:avLst/>
          </a:prstGeom>
          <a:noFill/>
          <a:ln w="9525">
            <a:noFill/>
          </a:ln>
        </p:spPr>
        <p:txBody>
          <a:bodyPr wrap="none" anchor="t">
            <a:spAutoFit/>
          </a:bodyPr>
          <a:lstStyle/>
          <a:p>
            <a:pPr lvl="0" indent="0" algn="ctr"/>
            <a:r>
              <a:rPr lang="en-US" altLang="zh-CN" sz="1000" b="0" dirty="0">
                <a:solidFill>
                  <a:srgbClr val="777777"/>
                </a:solidFill>
                <a:latin typeface="Times New Roman" panose="02020603050405020304" pitchFamily="18" charset="0"/>
                <a:ea typeface="华文行楷" panose="02010800040101010101" pitchFamily="2" charset="-122"/>
              </a:rPr>
              <a:t>Institute of Software,Chinese Academy of Sciences</a:t>
            </a:r>
            <a:endParaRPr lang="zh-CN" altLang="en-US" dirty="0">
              <a:latin typeface="Times New Roman" panose="02020603050405020304" pitchFamily="18" charset="0"/>
              <a:ea typeface="楷体_GB2312"/>
            </a:endParaRPr>
          </a:p>
        </p:txBody>
      </p:sp>
    </p:spTree>
    <p:extLst>
      <p:ext uri="{BB962C8B-B14F-4D97-AF65-F5344CB8AC3E}">
        <p14:creationId xmlns:p14="http://schemas.microsoft.com/office/powerpoint/2010/main" val="628501285"/>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microsoft.com/office/2007/relationships/hdphoto" Target="../media/hdphoto1.wdp"/><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image" Target="../media/image1.jpe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theme" Target="../theme/theme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1" y="6400800"/>
            <a:ext cx="9906001"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 y="6334316"/>
            <a:ext cx="9906001" cy="659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91540" y="286605"/>
            <a:ext cx="8172450" cy="1450757"/>
          </a:xfrm>
          <a:prstGeom prst="rect">
            <a:avLst/>
          </a:prstGeom>
        </p:spPr>
        <p:txBody>
          <a:bodyPr vert="horz" lIns="91440" tIns="45720" rIns="91440" bIns="45720" rtlCol="0" anchor="b">
            <a:normAutofit/>
          </a:bodyPr>
          <a:lstStyle/>
          <a:p>
            <a:r>
              <a:rPr lang="zh-CN" altLang="en-US" dirty="0"/>
              <a:t>单击此处编辑母版标题样式</a:t>
            </a:r>
            <a:endParaRPr lang="en-US" dirty="0"/>
          </a:p>
        </p:txBody>
      </p:sp>
      <p:sp>
        <p:nvSpPr>
          <p:cNvPr id="3" name="Text Placeholder 2"/>
          <p:cNvSpPr>
            <a:spLocks noGrp="1"/>
          </p:cNvSpPr>
          <p:nvPr>
            <p:ph type="body" idx="1"/>
          </p:nvPr>
        </p:nvSpPr>
        <p:spPr>
          <a:xfrm>
            <a:off x="891539" y="1845734"/>
            <a:ext cx="8172451" cy="4023360"/>
          </a:xfrm>
          <a:prstGeom prst="rect">
            <a:avLst/>
          </a:prstGeom>
        </p:spPr>
        <p:txBody>
          <a:bodyPr vert="horz" lIns="0" tIns="45720" rIns="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891542" y="6459787"/>
            <a:ext cx="2008720" cy="365125"/>
          </a:xfrm>
          <a:prstGeom prst="rect">
            <a:avLst/>
          </a:prstGeom>
        </p:spPr>
        <p:txBody>
          <a:bodyPr vert="horz" lIns="91440" tIns="45720" rIns="91440" bIns="45720" rtlCol="0" anchor="ctr"/>
          <a:lstStyle>
            <a:lvl1pPr algn="l">
              <a:defRPr sz="900">
                <a:solidFill>
                  <a:srgbClr val="FFFFFF"/>
                </a:solidFill>
                <a:ea typeface="华文宋体" panose="02010600040101010101" pitchFamily="2" charset="-122"/>
              </a:defRPr>
            </a:lvl1pPr>
          </a:lstStyle>
          <a:p>
            <a:pPr defTabSz="914400" eaLnBrk="0" fontAlgn="base" hangingPunct="0">
              <a:spcBef>
                <a:spcPct val="0"/>
              </a:spcBef>
              <a:spcAft>
                <a:spcPct val="0"/>
              </a:spcAft>
              <a:defRPr/>
            </a:pPr>
            <a:endParaRPr lang="zh-CN" altLang="zh-CN" sz="1400" dirty="0">
              <a:solidFill>
                <a:schemeClr val="tx1"/>
              </a:solidFill>
              <a:latin typeface="Times New Roman" panose="02020603050405020304" pitchFamily="18" charset="0"/>
            </a:endParaRPr>
          </a:p>
        </p:txBody>
      </p:sp>
      <p:sp>
        <p:nvSpPr>
          <p:cNvPr id="5" name="Footer Placeholder 4"/>
          <p:cNvSpPr>
            <a:spLocks noGrp="1"/>
          </p:cNvSpPr>
          <p:nvPr>
            <p:ph type="ftr" sz="quarter" idx="3"/>
          </p:nvPr>
        </p:nvSpPr>
        <p:spPr>
          <a:xfrm>
            <a:off x="2995026" y="6459787"/>
            <a:ext cx="3918528" cy="365125"/>
          </a:xfrm>
          <a:prstGeom prst="rect">
            <a:avLst/>
          </a:prstGeom>
        </p:spPr>
        <p:txBody>
          <a:bodyPr vert="horz" lIns="91440" tIns="45720" rIns="91440" bIns="45720" rtlCol="0" anchor="ctr"/>
          <a:lstStyle>
            <a:lvl1pPr algn="ctr">
              <a:defRPr sz="900" cap="all" baseline="0">
                <a:solidFill>
                  <a:srgbClr val="FFFFFF"/>
                </a:solidFill>
                <a:ea typeface="华文宋体" panose="02010600040101010101" pitchFamily="2" charset="-122"/>
              </a:defRPr>
            </a:lvl1pPr>
          </a:lstStyle>
          <a:p>
            <a:pPr defTabSz="914400" eaLnBrk="0" fontAlgn="base" hangingPunct="0">
              <a:spcBef>
                <a:spcPct val="0"/>
              </a:spcBef>
              <a:spcAft>
                <a:spcPct val="0"/>
              </a:spcAft>
              <a:defRPr/>
            </a:pPr>
            <a:endParaRPr lang="zh-CN" altLang="zh-CN" sz="1400" cap="none" dirty="0">
              <a:solidFill>
                <a:schemeClr val="tx1"/>
              </a:solidFill>
              <a:latin typeface="Times New Roman" panose="02020603050405020304" pitchFamily="18" charset="0"/>
            </a:endParaRPr>
          </a:p>
        </p:txBody>
      </p:sp>
      <p:sp>
        <p:nvSpPr>
          <p:cNvPr id="6" name="Slide Number Placeholder 5"/>
          <p:cNvSpPr>
            <a:spLocks noGrp="1"/>
          </p:cNvSpPr>
          <p:nvPr>
            <p:ph type="sldNum" sz="quarter" idx="4"/>
          </p:nvPr>
        </p:nvSpPr>
        <p:spPr>
          <a:xfrm>
            <a:off x="8044123" y="6459787"/>
            <a:ext cx="1066021" cy="365125"/>
          </a:xfrm>
          <a:prstGeom prst="rect">
            <a:avLst/>
          </a:prstGeom>
        </p:spPr>
        <p:txBody>
          <a:bodyPr vert="horz" lIns="91440" tIns="45720" rIns="91440" bIns="45720" rtlCol="0" anchor="ctr"/>
          <a:lstStyle>
            <a:lvl1pPr algn="r">
              <a:defRPr sz="1050">
                <a:solidFill>
                  <a:srgbClr val="FFFFFF"/>
                </a:solidFill>
                <a:ea typeface="华文宋体" panose="02010600040101010101" pitchFamily="2" charset="-122"/>
              </a:defRPr>
            </a:lvl1pPr>
          </a:lstStyle>
          <a:p>
            <a:pPr fontAlgn="base"/>
            <a:fld id="{9A0DB2DC-4C9A-4742-B13C-FB6460FD3503}" type="slidenum">
              <a:rPr lang="zh-CN" altLang="en-US" sz="1400" noProof="1" smtClean="0">
                <a:solidFill>
                  <a:srgbClr val="0000CC"/>
                </a:solidFill>
                <a:latin typeface="Times New Roman" panose="02020603050405020304" pitchFamily="18" charset="0"/>
                <a:cs typeface="+mn-ea"/>
              </a:rPr>
              <a:pPr fontAlgn="base"/>
              <a:t>‹#›</a:t>
            </a:fld>
            <a:endParaRPr lang="zh-CN" altLang="en-US" sz="1400" noProof="1">
              <a:solidFill>
                <a:srgbClr val="0000CC"/>
              </a:solidFill>
              <a:ea typeface="楷体_GB2312"/>
            </a:endParaRPr>
          </a:p>
        </p:txBody>
      </p:sp>
      <p:cxnSp>
        <p:nvCxnSpPr>
          <p:cNvPr id="10" name="Straight Connector 9"/>
          <p:cNvCxnSpPr/>
          <p:nvPr/>
        </p:nvCxnSpPr>
        <p:spPr>
          <a:xfrm>
            <a:off x="969745" y="1737845"/>
            <a:ext cx="8098155"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7" name="Picture 1056">
            <a:extLst>
              <a:ext uri="{FF2B5EF4-FFF2-40B4-BE49-F238E27FC236}">
                <a16:creationId xmlns:a16="http://schemas.microsoft.com/office/drawing/2014/main" id="{23700E1D-32D0-4679-A653-BBA3989659B5}"/>
              </a:ext>
            </a:extLst>
          </p:cNvPr>
          <p:cNvPicPr>
            <a:picLocks noChangeAspect="1"/>
          </p:cNvPicPr>
          <p:nvPr userDrawn="1"/>
        </p:nvPicPr>
        <p:blipFill>
          <a:blip r:embed="rId13" cstate="print"/>
          <a:stretch>
            <a:fillRect/>
          </a:stretch>
        </p:blipFill>
        <p:spPr>
          <a:xfrm>
            <a:off x="7473280" y="122723"/>
            <a:ext cx="2141537" cy="334962"/>
          </a:xfrm>
          <a:prstGeom prst="rect">
            <a:avLst/>
          </a:prstGeom>
          <a:noFill/>
          <a:ln w="9525">
            <a:noFill/>
          </a:ln>
        </p:spPr>
      </p:pic>
      <p:sp>
        <p:nvSpPr>
          <p:cNvPr id="18" name="Text Box 1045">
            <a:extLst>
              <a:ext uri="{FF2B5EF4-FFF2-40B4-BE49-F238E27FC236}">
                <a16:creationId xmlns:a16="http://schemas.microsoft.com/office/drawing/2014/main" id="{8F435CB4-6C45-4F71-B917-7BD89C53746C}"/>
              </a:ext>
            </a:extLst>
          </p:cNvPr>
          <p:cNvSpPr/>
          <p:nvPr userDrawn="1"/>
        </p:nvSpPr>
        <p:spPr>
          <a:xfrm>
            <a:off x="7348849" y="375039"/>
            <a:ext cx="2390398" cy="246221"/>
          </a:xfrm>
          <a:prstGeom prst="rect">
            <a:avLst/>
          </a:prstGeom>
          <a:noFill/>
          <a:ln w="9525">
            <a:noFill/>
          </a:ln>
        </p:spPr>
        <p:txBody>
          <a:bodyPr wrap="none" anchor="t">
            <a:spAutoFit/>
          </a:bodyPr>
          <a:lstStyle/>
          <a:p>
            <a:pPr lvl="0" indent="0" algn="ctr"/>
            <a:r>
              <a:rPr lang="en-US" altLang="zh-CN" sz="1000" b="0" i="1" dirty="0">
                <a:solidFill>
                  <a:srgbClr val="777777"/>
                </a:solidFill>
                <a:latin typeface="Californian FB" panose="0207040306080B030204" pitchFamily="18" charset="0"/>
                <a:ea typeface="华文行楷" panose="02010800040101010101" pitchFamily="2" charset="-122"/>
              </a:rPr>
              <a:t>Institute of Software,Chinese Academy of Sciences</a:t>
            </a:r>
            <a:endParaRPr lang="zh-CN" altLang="en-US" i="1" dirty="0">
              <a:latin typeface="Californian FB" panose="0207040306080B030204" pitchFamily="18" charset="0"/>
              <a:ea typeface="楷体_GB2312"/>
            </a:endParaRPr>
          </a:p>
        </p:txBody>
      </p:sp>
      <p:pic>
        <p:nvPicPr>
          <p:cNvPr id="19" name="Picture 1047">
            <a:extLst>
              <a:ext uri="{FF2B5EF4-FFF2-40B4-BE49-F238E27FC236}">
                <a16:creationId xmlns:a16="http://schemas.microsoft.com/office/drawing/2014/main" id="{28E498C0-F56B-4ED2-A3D3-BC7DD293E207}"/>
              </a:ext>
            </a:extLst>
          </p:cNvPr>
          <p:cNvPicPr>
            <a:picLocks noChangeAspect="1"/>
          </p:cNvPicPr>
          <p:nvPr userDrawn="1"/>
        </p:nvPicPr>
        <p:blipFill>
          <a:blip r:embed="rId14" cstate="print">
            <a:extLst>
              <a:ext uri="{BEBA8EAE-BF5A-486C-A8C5-ECC9F3942E4B}">
                <a14:imgProps xmlns:a14="http://schemas.microsoft.com/office/drawing/2010/main">
                  <a14:imgLayer r:embed="rId15">
                    <a14:imgEffect>
                      <a14:backgroundRemoval t="0" b="100000" l="0" r="100000">
                        <a14:foregroundMark x1="9422" y1="36364" x2="9422" y2="36364"/>
                        <a14:foregroundMark x1="17629" y1="25253" x2="17629" y2="25253"/>
                        <a14:foregroundMark x1="8207" y1="77778" x2="8207" y2="77778"/>
                        <a14:foregroundMark x1="18237" y1="73737" x2="18237" y2="73737"/>
                        <a14:foregroundMark x1="40729" y1="17172" x2="40729" y2="17172"/>
                        <a14:foregroundMark x1="51976" y1="35354" x2="51976" y2="35354"/>
                        <a14:foregroundMark x1="65046" y1="15152" x2="65046" y2="15152"/>
                        <a14:foregroundMark x1="86322" y1="14141" x2="86322" y2="14141"/>
                      </a14:backgroundRemoval>
                    </a14:imgEffect>
                  </a14:imgLayer>
                </a14:imgProps>
              </a:ext>
            </a:extLst>
          </a:blip>
          <a:stretch>
            <a:fillRect/>
          </a:stretch>
        </p:blipFill>
        <p:spPr>
          <a:xfrm>
            <a:off x="6290359" y="154703"/>
            <a:ext cx="1077862" cy="325486"/>
          </a:xfrm>
          <a:prstGeom prst="rect">
            <a:avLst/>
          </a:prstGeom>
          <a:noFill/>
          <a:ln w="9525">
            <a:noFill/>
          </a:ln>
        </p:spPr>
      </p:pic>
    </p:spTree>
    <p:extLst>
      <p:ext uri="{BB962C8B-B14F-4D97-AF65-F5344CB8AC3E}">
        <p14:creationId xmlns:p14="http://schemas.microsoft.com/office/powerpoint/2010/main" val="4062265003"/>
      </p:ext>
    </p:extLst>
  </p:cSld>
  <p:clrMap bg1="lt1" tx1="dk1" bg2="lt2" tx2="dk2" accent1="accent1" accent2="accent2" accent3="accent3" accent4="accent4" accent5="accent5" accent6="accent6" hlink="hlink" folHlink="folHlink"/>
  <p:sldLayoutIdLst>
    <p:sldLayoutId id="2147483926" r:id="rId1"/>
    <p:sldLayoutId id="2147483927" r:id="rId2"/>
    <p:sldLayoutId id="2147483928" r:id="rId3"/>
    <p:sldLayoutId id="2147483929" r:id="rId4"/>
    <p:sldLayoutId id="2147483930" r:id="rId5"/>
    <p:sldLayoutId id="2147483931" r:id="rId6"/>
    <p:sldLayoutId id="2147483932" r:id="rId7"/>
    <p:sldLayoutId id="2147483933" r:id="rId8"/>
    <p:sldLayoutId id="2147483934" r:id="rId9"/>
    <p:sldLayoutId id="2147483935" r:id="rId10"/>
    <p:sldLayoutId id="2147483936" r:id="rId11"/>
  </p:sldLayoutIdLst>
  <p:hf sldNum="0"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1" y="6400800"/>
            <a:ext cx="9906001"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 y="6334316"/>
            <a:ext cx="9906001" cy="659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91540" y="286605"/>
            <a:ext cx="8172450" cy="1450757"/>
          </a:xfrm>
          <a:prstGeom prst="rect">
            <a:avLst/>
          </a:prstGeom>
        </p:spPr>
        <p:txBody>
          <a:bodyPr vert="horz" lIns="91440" tIns="45720" rIns="91440" bIns="45720" rtlCol="0" anchor="b">
            <a:normAutofit/>
          </a:bodyPr>
          <a:lstStyle/>
          <a:p>
            <a:r>
              <a:rPr lang="zh-CN" altLang="en-US" dirty="0"/>
              <a:t>单击此处编辑母版标题样式</a:t>
            </a:r>
            <a:endParaRPr lang="en-US" dirty="0"/>
          </a:p>
        </p:txBody>
      </p:sp>
      <p:sp>
        <p:nvSpPr>
          <p:cNvPr id="3" name="Text Placeholder 2"/>
          <p:cNvSpPr>
            <a:spLocks noGrp="1"/>
          </p:cNvSpPr>
          <p:nvPr>
            <p:ph type="body" idx="1"/>
          </p:nvPr>
        </p:nvSpPr>
        <p:spPr>
          <a:xfrm>
            <a:off x="891539" y="1845734"/>
            <a:ext cx="8172451" cy="4023360"/>
          </a:xfrm>
          <a:prstGeom prst="rect">
            <a:avLst/>
          </a:prstGeom>
        </p:spPr>
        <p:txBody>
          <a:bodyPr vert="horz" lIns="0" tIns="45720" rIns="0" bIns="45720" rtlCol="0">
            <a:normAutofit/>
          </a:bodyPr>
          <a:lstStyle/>
          <a:p>
            <a:pPr lvl="0"/>
            <a:r>
              <a:rPr lang="zh-CN" altLang="en-US" dirty="0"/>
              <a:t>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endParaRPr lang="en-US" dirty="0"/>
          </a:p>
        </p:txBody>
      </p:sp>
      <p:sp>
        <p:nvSpPr>
          <p:cNvPr id="4" name="Date Placeholder 3"/>
          <p:cNvSpPr>
            <a:spLocks noGrp="1"/>
          </p:cNvSpPr>
          <p:nvPr>
            <p:ph type="dt" sz="half" idx="2"/>
          </p:nvPr>
        </p:nvSpPr>
        <p:spPr>
          <a:xfrm>
            <a:off x="891542" y="6459787"/>
            <a:ext cx="2008720" cy="365125"/>
          </a:xfrm>
          <a:prstGeom prst="rect">
            <a:avLst/>
          </a:prstGeom>
        </p:spPr>
        <p:txBody>
          <a:bodyPr vert="horz" lIns="91440" tIns="45720" rIns="91440" bIns="45720" rtlCol="0" anchor="ctr"/>
          <a:lstStyle>
            <a:lvl1pPr algn="l">
              <a:defRPr sz="900">
                <a:solidFill>
                  <a:srgbClr val="FFFFFF"/>
                </a:solidFill>
                <a:ea typeface="华文宋体" panose="02010600040101010101" pitchFamily="2" charset="-122"/>
              </a:defRPr>
            </a:lvl1pPr>
          </a:lstStyle>
          <a:p>
            <a:pPr defTabSz="914400" eaLnBrk="0" fontAlgn="base" hangingPunct="0">
              <a:spcBef>
                <a:spcPct val="0"/>
              </a:spcBef>
              <a:spcAft>
                <a:spcPct val="0"/>
              </a:spcAft>
              <a:defRPr/>
            </a:pPr>
            <a:endParaRPr lang="zh-CN" altLang="zh-CN" sz="1400" dirty="0">
              <a:solidFill>
                <a:schemeClr val="tx1"/>
              </a:solidFill>
              <a:latin typeface="Times New Roman" panose="02020603050405020304" pitchFamily="18" charset="0"/>
            </a:endParaRPr>
          </a:p>
        </p:txBody>
      </p:sp>
      <p:sp>
        <p:nvSpPr>
          <p:cNvPr id="5" name="Footer Placeholder 4"/>
          <p:cNvSpPr>
            <a:spLocks noGrp="1"/>
          </p:cNvSpPr>
          <p:nvPr>
            <p:ph type="ftr" sz="quarter" idx="3"/>
          </p:nvPr>
        </p:nvSpPr>
        <p:spPr>
          <a:xfrm>
            <a:off x="2995026" y="6459787"/>
            <a:ext cx="3918528" cy="365125"/>
          </a:xfrm>
          <a:prstGeom prst="rect">
            <a:avLst/>
          </a:prstGeom>
        </p:spPr>
        <p:txBody>
          <a:bodyPr vert="horz" lIns="91440" tIns="45720" rIns="91440" bIns="45720" rtlCol="0" anchor="ctr"/>
          <a:lstStyle>
            <a:lvl1pPr algn="ctr">
              <a:defRPr sz="900" cap="all" baseline="0">
                <a:solidFill>
                  <a:srgbClr val="FFFFFF"/>
                </a:solidFill>
                <a:ea typeface="华文宋体" panose="02010600040101010101" pitchFamily="2" charset="-122"/>
              </a:defRPr>
            </a:lvl1pPr>
          </a:lstStyle>
          <a:p>
            <a:pPr defTabSz="914400" eaLnBrk="0" fontAlgn="base" hangingPunct="0">
              <a:spcBef>
                <a:spcPct val="0"/>
              </a:spcBef>
              <a:spcAft>
                <a:spcPct val="0"/>
              </a:spcAft>
              <a:defRPr/>
            </a:pPr>
            <a:endParaRPr lang="zh-CN" altLang="zh-CN" sz="1400" cap="none" dirty="0">
              <a:solidFill>
                <a:schemeClr val="tx1"/>
              </a:solidFill>
              <a:latin typeface="Times New Roman" panose="02020603050405020304" pitchFamily="18" charset="0"/>
            </a:endParaRPr>
          </a:p>
        </p:txBody>
      </p:sp>
      <p:sp>
        <p:nvSpPr>
          <p:cNvPr id="6" name="Slide Number Placeholder 5"/>
          <p:cNvSpPr>
            <a:spLocks noGrp="1"/>
          </p:cNvSpPr>
          <p:nvPr>
            <p:ph type="sldNum" sz="quarter" idx="4"/>
          </p:nvPr>
        </p:nvSpPr>
        <p:spPr>
          <a:xfrm>
            <a:off x="8044123" y="6459787"/>
            <a:ext cx="1066021" cy="365125"/>
          </a:xfrm>
          <a:prstGeom prst="rect">
            <a:avLst/>
          </a:prstGeom>
        </p:spPr>
        <p:txBody>
          <a:bodyPr vert="horz" lIns="91440" tIns="45720" rIns="91440" bIns="45720" rtlCol="0" anchor="ctr"/>
          <a:lstStyle>
            <a:lvl1pPr algn="r">
              <a:defRPr sz="1050">
                <a:solidFill>
                  <a:srgbClr val="FFFFFF"/>
                </a:solidFill>
                <a:ea typeface="华文宋体" panose="02010600040101010101" pitchFamily="2" charset="-122"/>
              </a:defRPr>
            </a:lvl1pPr>
          </a:lstStyle>
          <a:p>
            <a:pPr fontAlgn="base"/>
            <a:fld id="{9A0DB2DC-4C9A-4742-B13C-FB6460FD3503}" type="slidenum">
              <a:rPr lang="zh-CN" altLang="en-US" sz="1400" noProof="1" smtClean="0">
                <a:solidFill>
                  <a:srgbClr val="0000CC"/>
                </a:solidFill>
                <a:latin typeface="Times New Roman" panose="02020603050405020304" pitchFamily="18" charset="0"/>
                <a:cs typeface="+mn-ea"/>
              </a:rPr>
              <a:pPr fontAlgn="base"/>
              <a:t>‹#›</a:t>
            </a:fld>
            <a:endParaRPr lang="zh-CN" altLang="en-US" sz="1400" noProof="1">
              <a:solidFill>
                <a:srgbClr val="0000CC"/>
              </a:solidFill>
              <a:ea typeface="楷体_GB2312"/>
            </a:endParaRPr>
          </a:p>
        </p:txBody>
      </p:sp>
      <p:cxnSp>
        <p:nvCxnSpPr>
          <p:cNvPr id="10" name="Straight Connector 9"/>
          <p:cNvCxnSpPr/>
          <p:nvPr/>
        </p:nvCxnSpPr>
        <p:spPr>
          <a:xfrm>
            <a:off x="969745" y="1737845"/>
            <a:ext cx="8098155"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Picture 1056">
            <a:extLst>
              <a:ext uri="{FF2B5EF4-FFF2-40B4-BE49-F238E27FC236}">
                <a16:creationId xmlns:a16="http://schemas.microsoft.com/office/drawing/2014/main" id="{4A0C1BA6-A783-4D2A-869D-DE6E7760C9B7}"/>
              </a:ext>
            </a:extLst>
          </p:cNvPr>
          <p:cNvPicPr>
            <a:picLocks noChangeAspect="1"/>
          </p:cNvPicPr>
          <p:nvPr userDrawn="1"/>
        </p:nvPicPr>
        <p:blipFill>
          <a:blip r:embed="rId12" cstate="print"/>
          <a:stretch>
            <a:fillRect/>
          </a:stretch>
        </p:blipFill>
        <p:spPr>
          <a:xfrm>
            <a:off x="7473280" y="122723"/>
            <a:ext cx="2141537" cy="334962"/>
          </a:xfrm>
          <a:prstGeom prst="rect">
            <a:avLst/>
          </a:prstGeom>
          <a:noFill/>
          <a:ln w="9525">
            <a:noFill/>
          </a:ln>
        </p:spPr>
      </p:pic>
      <p:sp>
        <p:nvSpPr>
          <p:cNvPr id="12" name="Text Box 1045">
            <a:extLst>
              <a:ext uri="{FF2B5EF4-FFF2-40B4-BE49-F238E27FC236}">
                <a16:creationId xmlns:a16="http://schemas.microsoft.com/office/drawing/2014/main" id="{F1C45645-DD6E-4048-86A4-3D40D37C112C}"/>
              </a:ext>
            </a:extLst>
          </p:cNvPr>
          <p:cNvSpPr/>
          <p:nvPr userDrawn="1"/>
        </p:nvSpPr>
        <p:spPr>
          <a:xfrm>
            <a:off x="7348849" y="375039"/>
            <a:ext cx="2390398" cy="246221"/>
          </a:xfrm>
          <a:prstGeom prst="rect">
            <a:avLst/>
          </a:prstGeom>
          <a:noFill/>
          <a:ln w="9525">
            <a:noFill/>
          </a:ln>
        </p:spPr>
        <p:txBody>
          <a:bodyPr wrap="none" anchor="t">
            <a:spAutoFit/>
          </a:bodyPr>
          <a:lstStyle/>
          <a:p>
            <a:pPr lvl="0" indent="0" algn="ctr"/>
            <a:r>
              <a:rPr lang="en-US" altLang="zh-CN" sz="1000" b="0" i="1" dirty="0">
                <a:solidFill>
                  <a:srgbClr val="777777"/>
                </a:solidFill>
                <a:latin typeface="Californian FB" panose="0207040306080B030204" pitchFamily="18" charset="0"/>
                <a:ea typeface="华文行楷" panose="02010800040101010101" pitchFamily="2" charset="-122"/>
              </a:rPr>
              <a:t>Institute of Software,Chinese Academy of Sciences</a:t>
            </a:r>
            <a:endParaRPr lang="zh-CN" altLang="en-US" i="1" dirty="0">
              <a:latin typeface="Californian FB" panose="0207040306080B030204" pitchFamily="18" charset="0"/>
              <a:ea typeface="楷体_GB2312"/>
            </a:endParaRPr>
          </a:p>
        </p:txBody>
      </p:sp>
      <p:pic>
        <p:nvPicPr>
          <p:cNvPr id="13" name="Picture 1047">
            <a:extLst>
              <a:ext uri="{FF2B5EF4-FFF2-40B4-BE49-F238E27FC236}">
                <a16:creationId xmlns:a16="http://schemas.microsoft.com/office/drawing/2014/main" id="{C5F52B82-3111-4686-83B1-534A00C11C28}"/>
              </a:ext>
            </a:extLst>
          </p:cNvPr>
          <p:cNvPicPr>
            <a:picLocks noChangeAspect="1"/>
          </p:cNvPicPr>
          <p:nvPr userDrawn="1"/>
        </p:nvPicPr>
        <p:blipFill>
          <a:blip r:embed="rId13" cstate="print">
            <a:extLst>
              <a:ext uri="{BEBA8EAE-BF5A-486C-A8C5-ECC9F3942E4B}">
                <a14:imgProps xmlns:a14="http://schemas.microsoft.com/office/drawing/2010/main">
                  <a14:imgLayer r:embed="rId14">
                    <a14:imgEffect>
                      <a14:backgroundRemoval t="0" b="100000" l="0" r="100000">
                        <a14:foregroundMark x1="9422" y1="36364" x2="9422" y2="36364"/>
                        <a14:foregroundMark x1="17629" y1="25253" x2="17629" y2="25253"/>
                        <a14:foregroundMark x1="8207" y1="77778" x2="8207" y2="77778"/>
                        <a14:foregroundMark x1="18237" y1="73737" x2="18237" y2="73737"/>
                        <a14:foregroundMark x1="40729" y1="17172" x2="40729" y2="17172"/>
                        <a14:foregroundMark x1="51976" y1="35354" x2="51976" y2="35354"/>
                        <a14:foregroundMark x1="65046" y1="15152" x2="65046" y2="15152"/>
                        <a14:foregroundMark x1="86322" y1="14141" x2="86322" y2="14141"/>
                      </a14:backgroundRemoval>
                    </a14:imgEffect>
                  </a14:imgLayer>
                </a14:imgProps>
              </a:ext>
            </a:extLst>
          </a:blip>
          <a:stretch>
            <a:fillRect/>
          </a:stretch>
        </p:blipFill>
        <p:spPr>
          <a:xfrm>
            <a:off x="6290359" y="154703"/>
            <a:ext cx="1077862" cy="325486"/>
          </a:xfrm>
          <a:prstGeom prst="rect">
            <a:avLst/>
          </a:prstGeom>
          <a:noFill/>
          <a:ln w="9525">
            <a:noFill/>
          </a:ln>
        </p:spPr>
      </p:pic>
    </p:spTree>
    <p:extLst>
      <p:ext uri="{BB962C8B-B14F-4D97-AF65-F5344CB8AC3E}">
        <p14:creationId xmlns:p14="http://schemas.microsoft.com/office/powerpoint/2010/main" val="232022604"/>
      </p:ext>
    </p:extLst>
  </p:cSld>
  <p:clrMap bg1="lt1" tx1="dk1" bg2="lt2" tx2="dk2" accent1="accent1" accent2="accent2" accent3="accent3" accent4="accent4" accent5="accent5" accent6="accent6" hlink="hlink" folHlink="folHlink"/>
  <p:sldLayoutIdLst>
    <p:sldLayoutId id="2147483986" r:id="rId1"/>
    <p:sldLayoutId id="2147483987" r:id="rId2"/>
    <p:sldLayoutId id="2147483993" r:id="rId3"/>
    <p:sldLayoutId id="2147483988" r:id="rId4"/>
    <p:sldLayoutId id="2147483989" r:id="rId5"/>
    <p:sldLayoutId id="2147483990" r:id="rId6"/>
    <p:sldLayoutId id="2147483991" r:id="rId7"/>
    <p:sldLayoutId id="2147483994" r:id="rId8"/>
    <p:sldLayoutId id="2147483995" r:id="rId9"/>
    <p:sldLayoutId id="2147483996" r:id="rId10"/>
  </p:sldLayoutIdLst>
  <p:hf sldNum="0"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华文宋体" panose="02010600040101010101" pitchFamily="2" charset="-122"/>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华文宋体" panose="02010600040101010101" pitchFamily="2" charset="-122"/>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华文宋体" panose="02010600040101010101" pitchFamily="2" charset="-122"/>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华文宋体" panose="02010600040101010101" pitchFamily="2" charset="-122"/>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华文宋体" panose="02010600040101010101" pitchFamily="2" charset="-122"/>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华文宋体" panose="02010600040101010101" pitchFamily="2" charset="-122"/>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2.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12.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2"/>
          <p:cNvSpPr>
            <a:spLocks noGrp="1"/>
          </p:cNvSpPr>
          <p:nvPr>
            <p:ph type="ctrTitle"/>
          </p:nvPr>
        </p:nvSpPr>
        <p:spPr>
          <a:xfrm>
            <a:off x="742950" y="1616393"/>
            <a:ext cx="8420100" cy="1880870"/>
          </a:xfrm>
        </p:spPr>
        <p:txBody>
          <a:bodyPr wrap="square" lIns="288000" tIns="45720" rIns="288000" bIns="45720" anchor="ctr">
            <a:noAutofit/>
          </a:bodyPr>
          <a:lstStyle/>
          <a:p>
            <a:pPr algn="ctr">
              <a:lnSpc>
                <a:spcPct val="150000"/>
              </a:lnSpc>
              <a:spcBef>
                <a:spcPts val="600"/>
              </a:spcBef>
            </a:pPr>
            <a:r>
              <a:rPr lang="zh-CN" altLang="en-US" sz="4000" b="1" dirty="0">
                <a:solidFill>
                  <a:schemeClr val="tx1">
                    <a:lumMod val="75000"/>
                    <a:lumOff val="25000"/>
                  </a:schemeClr>
                </a:solidFill>
                <a:latin typeface="微软雅黑" panose="020B0503020204020204" pitchFamily="34" charset="-122"/>
                <a:ea typeface="微软雅黑" panose="020B0503020204020204" pitchFamily="34" charset="-122"/>
              </a:rPr>
              <a:t>迎新报告会</a:t>
            </a:r>
            <a:endParaRPr lang="zh-CN" altLang="zh-CN" sz="4000" b="1" dirty="0">
              <a:solidFill>
                <a:schemeClr val="tx1">
                  <a:lumMod val="75000"/>
                  <a:lumOff val="25000"/>
                </a:schemeClr>
              </a:solidFill>
              <a:latin typeface="微软雅黑" panose="020B0503020204020204" pitchFamily="34" charset="-122"/>
              <a:ea typeface="微软雅黑" panose="020B0503020204020204" pitchFamily="34" charset="-122"/>
            </a:endParaRPr>
          </a:p>
        </p:txBody>
      </p:sp>
      <p:sp>
        <p:nvSpPr>
          <p:cNvPr id="2" name="Subtitle 1"/>
          <p:cNvSpPr>
            <a:spLocks noGrp="1"/>
          </p:cNvSpPr>
          <p:nvPr>
            <p:ph type="subTitle" idx="1"/>
          </p:nvPr>
        </p:nvSpPr>
        <p:spPr>
          <a:xfrm>
            <a:off x="3472443" y="4458773"/>
            <a:ext cx="2848709" cy="1565668"/>
          </a:xfrm>
        </p:spPr>
        <p:txBody>
          <a:bodyPr>
            <a:normAutofit fontScale="85000" lnSpcReduction="20000"/>
          </a:bodyPr>
          <a:lstStyle/>
          <a:p>
            <a:pPr algn="dist"/>
            <a:r>
              <a:rPr kumimoji="1" lang="zh-CN" altLang="en-US" dirty="0">
                <a:latin typeface="微软雅黑" panose="020B0503020204020204" pitchFamily="34" charset="-122"/>
                <a:ea typeface="微软雅黑" panose="020B0503020204020204" pitchFamily="34" charset="-122"/>
              </a:rPr>
              <a:t>姓  </a:t>
            </a:r>
            <a:r>
              <a:rPr kumimoji="1" lang="en-US" altLang="zh-CN" dirty="0">
                <a:latin typeface="微软雅黑" panose="020B0503020204020204" pitchFamily="34" charset="-122"/>
                <a:ea typeface="微软雅黑" panose="020B0503020204020204" pitchFamily="34" charset="-122"/>
              </a:rPr>
              <a:t>	</a:t>
            </a:r>
            <a:r>
              <a:rPr kumimoji="1" lang="zh-CN" altLang="en-US" dirty="0">
                <a:latin typeface="微软雅黑" panose="020B0503020204020204" pitchFamily="34" charset="-122"/>
                <a:ea typeface="微软雅黑" panose="020B0503020204020204" pitchFamily="34" charset="-122"/>
              </a:rPr>
              <a:t>名：谭雪晗</a:t>
            </a:r>
            <a:endParaRPr kumimoji="1" lang="en-US" altLang="zh-CN" dirty="0">
              <a:latin typeface="微软雅黑" panose="020B0503020204020204" pitchFamily="34" charset="-122"/>
              <a:ea typeface="微软雅黑" panose="020B0503020204020204" pitchFamily="34" charset="-122"/>
            </a:endParaRPr>
          </a:p>
          <a:p>
            <a:pPr algn="dist"/>
            <a:r>
              <a:rPr kumimoji="1" lang="zh-CN" altLang="en-US" dirty="0">
                <a:latin typeface="微软雅黑" panose="020B0503020204020204" pitchFamily="34" charset="-122"/>
                <a:ea typeface="微软雅黑" panose="020B0503020204020204" pitchFamily="34" charset="-122"/>
              </a:rPr>
              <a:t>年</a:t>
            </a:r>
            <a:r>
              <a:rPr kumimoji="1" lang="en-US" altLang="zh-CN" dirty="0">
                <a:latin typeface="微软雅黑" panose="020B0503020204020204" pitchFamily="34" charset="-122"/>
                <a:ea typeface="微软雅黑" panose="020B0503020204020204" pitchFamily="34" charset="-122"/>
              </a:rPr>
              <a:t>	</a:t>
            </a:r>
            <a:r>
              <a:rPr kumimoji="1" lang="zh-CN" altLang="en-US" dirty="0">
                <a:latin typeface="微软雅黑" panose="020B0503020204020204" pitchFamily="34" charset="-122"/>
                <a:ea typeface="微软雅黑" panose="020B0503020204020204" pitchFamily="34" charset="-122"/>
              </a:rPr>
              <a:t>级：</a:t>
            </a:r>
            <a:r>
              <a:rPr kumimoji="1" lang="en-US" altLang="zh-CN" dirty="0">
                <a:latin typeface="微软雅黑" panose="020B0503020204020204" pitchFamily="34" charset="-122"/>
                <a:ea typeface="微软雅黑" panose="020B0503020204020204" pitchFamily="34" charset="-122"/>
              </a:rPr>
              <a:t>2017</a:t>
            </a:r>
            <a:r>
              <a:rPr kumimoji="1" lang="zh-CN" altLang="en-US" dirty="0">
                <a:latin typeface="微软雅黑" panose="020B0503020204020204" pitchFamily="34" charset="-122"/>
                <a:ea typeface="微软雅黑" panose="020B0503020204020204" pitchFamily="34" charset="-122"/>
              </a:rPr>
              <a:t>级</a:t>
            </a:r>
            <a:endParaRPr kumimoji="1" lang="en-US" altLang="zh-CN" dirty="0">
              <a:latin typeface="微软雅黑" panose="020B0503020204020204" pitchFamily="34" charset="-122"/>
              <a:ea typeface="微软雅黑" panose="020B0503020204020204" pitchFamily="34" charset="-122"/>
            </a:endParaRPr>
          </a:p>
          <a:p>
            <a:pPr algn="dist"/>
            <a:r>
              <a:rPr kumimoji="1" lang="zh-CN" altLang="en-US" dirty="0">
                <a:latin typeface="微软雅黑" panose="020B0503020204020204" pitchFamily="34" charset="-122"/>
                <a:ea typeface="微软雅黑" panose="020B0503020204020204" pitchFamily="34" charset="-122"/>
              </a:rPr>
              <a:t>学位类型：硕    士</a:t>
            </a:r>
            <a:endParaRPr kumimoji="1" lang="en-US" altLang="zh-CN" dirty="0">
              <a:latin typeface="微软雅黑" panose="020B0503020204020204" pitchFamily="34" charset="-122"/>
              <a:ea typeface="微软雅黑" panose="020B0503020204020204" pitchFamily="34" charset="-122"/>
            </a:endParaRPr>
          </a:p>
          <a:p>
            <a:pPr algn="dist"/>
            <a:r>
              <a:rPr kumimoji="1" lang="zh-CN" altLang="en-US" dirty="0">
                <a:latin typeface="微软雅黑" panose="020B0503020204020204" pitchFamily="34" charset="-122"/>
                <a:ea typeface="微软雅黑" panose="020B0503020204020204" pitchFamily="34" charset="-122"/>
              </a:rPr>
              <a:t>指导老师：王文成</a:t>
            </a: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latin typeface="微软雅黑" panose="020B0503020204020204" pitchFamily="34" charset="-122"/>
                <a:ea typeface="微软雅黑" panose="020B0503020204020204" pitchFamily="34" charset="-122"/>
              </a:rPr>
              <a:t>所发论文</a:t>
            </a:r>
          </a:p>
        </p:txBody>
      </p:sp>
      <p:sp>
        <p:nvSpPr>
          <p:cNvPr id="4" name="内容占位符 3"/>
          <p:cNvSpPr>
            <a:spLocks noGrp="1"/>
          </p:cNvSpPr>
          <p:nvPr>
            <p:ph idx="1"/>
          </p:nvPr>
        </p:nvSpPr>
        <p:spPr>
          <a:xfrm>
            <a:off x="765297" y="1924378"/>
            <a:ext cx="8424936" cy="3520846"/>
          </a:xfrm>
        </p:spPr>
        <p:txBody>
          <a:bodyPr>
            <a:noAutofit/>
          </a:bodyPr>
          <a:lstStyle/>
          <a:p>
            <a:pPr marL="201168" lvl="1" indent="0">
              <a:lnSpc>
                <a:spcPct val="100000"/>
              </a:lnSpc>
              <a:buNone/>
            </a:pPr>
            <a:br>
              <a:rPr lang="zh-CN" altLang="en-US" b="1" dirty="0">
                <a:latin typeface="微软雅黑" panose="020B0503020204020204" pitchFamily="34" charset="-122"/>
                <a:ea typeface="微软雅黑" panose="020B0503020204020204" pitchFamily="34" charset="-122"/>
              </a:rPr>
            </a:br>
            <a:r>
              <a:rPr lang="en-US" altLang="zh-CN" sz="2400" dirty="0">
                <a:latin typeface="微软雅黑" panose="020B0503020204020204" pitchFamily="34" charset="-122"/>
                <a:ea typeface="微软雅黑" panose="020B0503020204020204" pitchFamily="34" charset="-122"/>
              </a:rPr>
              <a:t>[1] </a:t>
            </a:r>
            <a:r>
              <a:rPr lang="en-US" altLang="zh-CN" sz="2400" b="1" dirty="0">
                <a:latin typeface="微软雅黑" panose="020B0503020204020204" pitchFamily="34" charset="-122"/>
                <a:ea typeface="微软雅黑" panose="020B0503020204020204" pitchFamily="34" charset="-122"/>
              </a:rPr>
              <a:t>Xuehan Tan</a:t>
            </a:r>
            <a:r>
              <a:rPr lang="en-US" altLang="zh-CN" sz="2400" dirty="0">
                <a:latin typeface="微软雅黑" panose="020B0503020204020204" pitchFamily="34" charset="-122"/>
                <a:ea typeface="微软雅黑" panose="020B0503020204020204" pitchFamily="34" charset="-122"/>
              </a:rPr>
              <a:t>, </a:t>
            </a:r>
            <a:r>
              <a:rPr lang="en-US" altLang="zh-CN" sz="2400" dirty="0" err="1">
                <a:latin typeface="微软雅黑" panose="020B0503020204020204" pitchFamily="34" charset="-122"/>
                <a:ea typeface="微软雅黑" panose="020B0503020204020204" pitchFamily="34" charset="-122"/>
              </a:rPr>
              <a:t>Panpan</a:t>
            </a:r>
            <a:r>
              <a:rPr lang="en-US" altLang="zh-CN" sz="2400" dirty="0">
                <a:latin typeface="微软雅黑" panose="020B0503020204020204" pitchFamily="34" charset="-122"/>
                <a:ea typeface="微软雅黑" panose="020B0503020204020204" pitchFamily="34" charset="-122"/>
              </a:rPr>
              <a:t> Xu, et al. Image Composition of Partially Occluded Objects [A]. Pacific Graphics 2019[C]. To appear.</a:t>
            </a:r>
            <a:r>
              <a:rPr lang="zh-CN" altLang="en-US" sz="2400" dirty="0">
                <a:latin typeface="微软雅黑" panose="020B0503020204020204" pitchFamily="34" charset="-122"/>
                <a:ea typeface="微软雅黑" panose="020B0503020204020204" pitchFamily="34" charset="-122"/>
              </a:rPr>
              <a:t>（</a:t>
            </a:r>
            <a:r>
              <a:rPr lang="en-US" altLang="zh-CN" sz="2400" b="1" dirty="0">
                <a:latin typeface="微软雅黑" panose="020B0503020204020204" pitchFamily="34" charset="-122"/>
                <a:ea typeface="微软雅黑" panose="020B0503020204020204" pitchFamily="34" charset="-122"/>
              </a:rPr>
              <a:t>CCF-B</a:t>
            </a:r>
            <a:r>
              <a:rPr lang="zh-CN" altLang="en-US" sz="2400" dirty="0">
                <a:latin typeface="微软雅黑" panose="020B0503020204020204" pitchFamily="34" charset="-122"/>
                <a:ea typeface="微软雅黑" panose="020B0503020204020204" pitchFamily="34" charset="-122"/>
              </a:rPr>
              <a:t>）</a:t>
            </a:r>
            <a:br>
              <a:rPr lang="zh-CN" altLang="en-US" sz="2400" dirty="0">
                <a:latin typeface="微软雅黑" panose="020B0503020204020204" pitchFamily="34" charset="-122"/>
                <a:ea typeface="微软雅黑" panose="020B0503020204020204" pitchFamily="34" charset="-122"/>
              </a:rPr>
            </a:br>
            <a:r>
              <a:rPr lang="en-US" altLang="zh-CN" sz="2400" dirty="0">
                <a:latin typeface="微软雅黑" panose="020B0503020204020204" pitchFamily="34" charset="-122"/>
                <a:ea typeface="微软雅黑" panose="020B0503020204020204" pitchFamily="34" charset="-122"/>
              </a:rPr>
              <a:t>[2] </a:t>
            </a:r>
            <a:r>
              <a:rPr lang="zh-CN" altLang="en-US" sz="2400" dirty="0">
                <a:latin typeface="微软雅黑" panose="020B0503020204020204" pitchFamily="34" charset="-122"/>
                <a:ea typeface="微软雅黑" panose="020B0503020204020204" pitchFamily="34" charset="-122"/>
              </a:rPr>
              <a:t>王盛春</a:t>
            </a:r>
            <a:r>
              <a:rPr lang="en-US" altLang="zh-CN" sz="2400" dirty="0">
                <a:latin typeface="微软雅黑" panose="020B0503020204020204" pitchFamily="34" charset="-122"/>
                <a:ea typeface="微软雅黑" panose="020B0503020204020204" pitchFamily="34" charset="-122"/>
              </a:rPr>
              <a:t>, </a:t>
            </a:r>
            <a:r>
              <a:rPr lang="zh-CN" altLang="en-US" sz="2400" dirty="0">
                <a:latin typeface="微软雅黑" panose="020B0503020204020204" pitchFamily="34" charset="-122"/>
                <a:ea typeface="微软雅黑" panose="020B0503020204020204" pitchFamily="34" charset="-122"/>
              </a:rPr>
              <a:t>王文成</a:t>
            </a:r>
            <a:r>
              <a:rPr lang="en-US" altLang="zh-CN" sz="2400" dirty="0">
                <a:latin typeface="微软雅黑" panose="020B0503020204020204" pitchFamily="34" charset="-122"/>
                <a:ea typeface="微软雅黑" panose="020B0503020204020204" pitchFamily="34" charset="-122"/>
              </a:rPr>
              <a:t>, </a:t>
            </a:r>
            <a:r>
              <a:rPr lang="zh-CN" altLang="en-US" sz="2400" b="1" dirty="0">
                <a:latin typeface="微软雅黑" panose="020B0503020204020204" pitchFamily="34" charset="-122"/>
                <a:ea typeface="微软雅黑" panose="020B0503020204020204" pitchFamily="34" charset="-122"/>
              </a:rPr>
              <a:t>谭雪晗</a:t>
            </a:r>
            <a:r>
              <a:rPr lang="en-US" altLang="zh-CN" sz="2400" dirty="0">
                <a:latin typeface="微软雅黑" panose="020B0503020204020204" pitchFamily="34" charset="-122"/>
                <a:ea typeface="微软雅黑" panose="020B0503020204020204" pitchFamily="34" charset="-122"/>
              </a:rPr>
              <a:t>, </a:t>
            </a:r>
            <a:r>
              <a:rPr lang="zh-CN" altLang="en-US" sz="2400" dirty="0">
                <a:latin typeface="微软雅黑" panose="020B0503020204020204" pitchFamily="34" charset="-122"/>
                <a:ea typeface="微软雅黑" panose="020B0503020204020204" pitchFamily="34" charset="-122"/>
              </a:rPr>
              <a:t>李静</a:t>
            </a:r>
            <a:r>
              <a:rPr lang="en-US" altLang="zh-CN" sz="2400" dirty="0">
                <a:latin typeface="微软雅黑" panose="020B0503020204020204" pitchFamily="34" charset="-122"/>
                <a:ea typeface="微软雅黑" panose="020B0503020204020204" pitchFamily="34" charset="-122"/>
              </a:rPr>
              <a:t>. </a:t>
            </a:r>
            <a:r>
              <a:rPr lang="zh-CN" altLang="en-US" sz="2400" dirty="0">
                <a:latin typeface="微软雅黑" panose="020B0503020204020204" pitchFamily="34" charset="-122"/>
                <a:ea typeface="微软雅黑" panose="020B0503020204020204" pitchFamily="34" charset="-122"/>
              </a:rPr>
              <a:t>加强局部简便计算的点在多边形内的高效判定</a:t>
            </a:r>
            <a:r>
              <a:rPr lang="en-US" altLang="zh-CN" sz="2400" dirty="0">
                <a:latin typeface="微软雅黑" panose="020B0503020204020204" pitchFamily="34" charset="-122"/>
                <a:ea typeface="微软雅黑" panose="020B0503020204020204" pitchFamily="34" charset="-122"/>
              </a:rPr>
              <a:t>[J]. </a:t>
            </a:r>
            <a:r>
              <a:rPr lang="zh-CN" altLang="en-US" sz="2400" dirty="0">
                <a:latin typeface="微软雅黑" panose="020B0503020204020204" pitchFamily="34" charset="-122"/>
                <a:ea typeface="微软雅黑" panose="020B0503020204020204" pitchFamily="34" charset="-122"/>
              </a:rPr>
              <a:t>图学学报</a:t>
            </a:r>
            <a:r>
              <a:rPr lang="en-US" altLang="zh-CN" sz="2400" dirty="0">
                <a:latin typeface="微软雅黑" panose="020B0503020204020204" pitchFamily="34" charset="-122"/>
                <a:ea typeface="微软雅黑" panose="020B0503020204020204" pitchFamily="34" charset="-122"/>
              </a:rPr>
              <a:t>, 2019, 04: 267-273.</a:t>
            </a:r>
            <a:r>
              <a:rPr lang="zh-CN" altLang="en-US" sz="2400" dirty="0">
                <a:latin typeface="微软雅黑" panose="020B0503020204020204" pitchFamily="34" charset="-122"/>
                <a:ea typeface="微软雅黑" panose="020B0503020204020204" pitchFamily="34" charset="-122"/>
              </a:rPr>
              <a:t>（</a:t>
            </a:r>
            <a:r>
              <a:rPr lang="en-US" altLang="zh-CN" sz="2400" b="1" dirty="0">
                <a:latin typeface="微软雅黑" panose="020B0503020204020204" pitchFamily="34" charset="-122"/>
                <a:ea typeface="微软雅黑" panose="020B0503020204020204" pitchFamily="34" charset="-122"/>
              </a:rPr>
              <a:t>CSCD </a:t>
            </a:r>
            <a:r>
              <a:rPr lang="zh-CN" altLang="en-US" sz="2400" b="1" dirty="0">
                <a:latin typeface="微软雅黑" panose="020B0503020204020204" pitchFamily="34" charset="-122"/>
                <a:ea typeface="微软雅黑" panose="020B0503020204020204" pitchFamily="34" charset="-122"/>
              </a:rPr>
              <a:t>期刊</a:t>
            </a:r>
            <a:r>
              <a:rPr lang="zh-CN" altLang="en-US" sz="2400" dirty="0">
                <a:latin typeface="微软雅黑" panose="020B0503020204020204" pitchFamily="34" charset="-122"/>
                <a:ea typeface="微软雅黑" panose="020B0503020204020204" pitchFamily="34" charset="-122"/>
              </a:rPr>
              <a:t>）</a:t>
            </a:r>
            <a:r>
              <a:rPr lang="zh-CN" altLang="en-US" sz="2800" dirty="0">
                <a:latin typeface="微软雅黑" panose="020B0503020204020204" pitchFamily="34" charset="-122"/>
                <a:ea typeface="微软雅黑" panose="020B0503020204020204" pitchFamily="34" charset="-122"/>
              </a:rPr>
              <a:t> </a:t>
            </a:r>
            <a:br>
              <a:rPr lang="zh-CN" altLang="en-US" sz="2000" dirty="0">
                <a:latin typeface="微软雅黑" panose="020B0503020204020204" pitchFamily="34" charset="-122"/>
                <a:ea typeface="微软雅黑" panose="020B0503020204020204" pitchFamily="34" charset="-122"/>
              </a:rPr>
            </a:br>
            <a:endParaRPr lang="en-US" altLang="zh-CN" sz="2000" dirty="0">
              <a:solidFill>
                <a:srgbClr val="FF0000"/>
              </a:solidFill>
              <a:latin typeface="微软雅黑" panose="020B0503020204020204" pitchFamily="34" charset="-122"/>
              <a:ea typeface="微软雅黑" panose="020B0503020204020204" pitchFamily="34" charset="-122"/>
              <a:cs typeface="Adobe Garamond Pro" charset="0"/>
            </a:endParaRPr>
          </a:p>
          <a:p>
            <a:pPr lvl="1">
              <a:lnSpc>
                <a:spcPct val="100000"/>
              </a:lnSpc>
            </a:pPr>
            <a:endParaRPr lang="en-US" altLang="zh-CN" sz="2000" dirty="0">
              <a:latin typeface="微软雅黑" panose="020B0503020204020204" pitchFamily="34" charset="-122"/>
              <a:ea typeface="微软雅黑" panose="020B0503020204020204" pitchFamily="34" charset="-122"/>
              <a:cs typeface="Adobe Garamond Pro" charset="0"/>
            </a:endParaRPr>
          </a:p>
        </p:txBody>
      </p:sp>
    </p:spTree>
    <p:extLst>
      <p:ext uri="{BB962C8B-B14F-4D97-AF65-F5344CB8AC3E}">
        <p14:creationId xmlns:p14="http://schemas.microsoft.com/office/powerpoint/2010/main" val="45786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a:extLst>
              <a:ext uri="{FF2B5EF4-FFF2-40B4-BE49-F238E27FC236}">
                <a16:creationId xmlns:a16="http://schemas.microsoft.com/office/drawing/2014/main" id="{6B660B0B-7115-4B4F-AFC0-87A2593CDFEC}"/>
              </a:ext>
            </a:extLst>
          </p:cNvPr>
          <p:cNvSpPr>
            <a:spLocks noGrp="1"/>
          </p:cNvSpPr>
          <p:nvPr>
            <p:ph type="title"/>
          </p:nvPr>
        </p:nvSpPr>
        <p:spPr/>
        <p:txBody>
          <a:bodyPr/>
          <a:lstStyle/>
          <a:p>
            <a:r>
              <a:rPr lang="zh-CN" altLang="en-US" dirty="0">
                <a:latin typeface="微软雅黑" panose="020B0503020204020204" pitchFamily="34" charset="-122"/>
                <a:ea typeface="微软雅黑" panose="020B0503020204020204" pitchFamily="34" charset="-122"/>
              </a:rPr>
              <a:t>感悟及寄语</a:t>
            </a:r>
          </a:p>
        </p:txBody>
      </p:sp>
      <p:sp>
        <p:nvSpPr>
          <p:cNvPr id="2" name="Text Placeholder 1"/>
          <p:cNvSpPr>
            <a:spLocks noGrp="1"/>
          </p:cNvSpPr>
          <p:nvPr>
            <p:ph type="body" idx="1"/>
          </p:nvPr>
        </p:nvSpPr>
        <p:spPr/>
        <p:txBody>
          <a:bodyPr/>
          <a:lstStyle/>
          <a:p>
            <a:pPr marL="285750" indent="-285750">
              <a:buFont typeface="Arial" charset="0"/>
              <a:buChar char="•"/>
            </a:pPr>
            <a:endParaRPr kumimoji="1" lang="zh-CN" altLang="en-US" dirty="0">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317355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latin typeface="微软雅黑" panose="020B0503020204020204" pitchFamily="34" charset="-122"/>
                <a:ea typeface="微软雅黑" panose="020B0503020204020204" pitchFamily="34" charset="-122"/>
              </a:rPr>
              <a:t>给学弟学妹的寄语</a:t>
            </a:r>
          </a:p>
        </p:txBody>
      </p:sp>
      <p:sp>
        <p:nvSpPr>
          <p:cNvPr id="39" name="内容占位符 3">
            <a:extLst>
              <a:ext uri="{FF2B5EF4-FFF2-40B4-BE49-F238E27FC236}">
                <a16:creationId xmlns:a16="http://schemas.microsoft.com/office/drawing/2014/main" id="{7F1AA25B-0D2E-42F4-8FBB-553D87715586}"/>
              </a:ext>
            </a:extLst>
          </p:cNvPr>
          <p:cNvSpPr>
            <a:spLocks noGrp="1"/>
          </p:cNvSpPr>
          <p:nvPr>
            <p:ph idx="1"/>
          </p:nvPr>
        </p:nvSpPr>
        <p:spPr>
          <a:xfrm>
            <a:off x="737105" y="1916832"/>
            <a:ext cx="7920880" cy="4183085"/>
          </a:xfrm>
        </p:spPr>
        <p:txBody>
          <a:bodyPr>
            <a:normAutofit/>
          </a:bodyPr>
          <a:lstStyle/>
          <a:p>
            <a:pPr lvl="1"/>
            <a:r>
              <a:rPr lang="zh-CN" altLang="en-US" sz="2400" dirty="0">
                <a:latin typeface="微软雅黑" panose="020B0503020204020204" pitchFamily="34" charset="-122"/>
                <a:ea typeface="微软雅黑" panose="020B0503020204020204" pitchFamily="34" charset="-122"/>
              </a:rPr>
              <a:t>选课</a:t>
            </a:r>
            <a:endParaRPr lang="en-US" altLang="zh-CN" sz="2400" dirty="0">
              <a:latin typeface="微软雅黑" panose="020B0503020204020204" pitchFamily="34" charset="-122"/>
              <a:ea typeface="微软雅黑" panose="020B0503020204020204" pitchFamily="34" charset="-122"/>
            </a:endParaRPr>
          </a:p>
          <a:p>
            <a:pPr lvl="1"/>
            <a:endParaRPr lang="en-US" altLang="zh-CN" sz="2400" dirty="0">
              <a:latin typeface="微软雅黑" panose="020B0503020204020204" pitchFamily="34" charset="-122"/>
              <a:ea typeface="微软雅黑" panose="020B0503020204020204" pitchFamily="34" charset="-122"/>
            </a:endParaRPr>
          </a:p>
          <a:p>
            <a:pPr lvl="1"/>
            <a:r>
              <a:rPr lang="zh-CN" altLang="en-US" sz="2400" dirty="0">
                <a:latin typeface="微软雅黑" panose="020B0503020204020204" pitchFamily="34" charset="-122"/>
                <a:ea typeface="微软雅黑" panose="020B0503020204020204" pitchFamily="34" charset="-122"/>
              </a:rPr>
              <a:t>研究方向</a:t>
            </a:r>
            <a:endParaRPr lang="en-US" altLang="zh-CN" sz="2400" dirty="0">
              <a:latin typeface="微软雅黑" panose="020B0503020204020204" pitchFamily="34" charset="-122"/>
              <a:ea typeface="微软雅黑" panose="020B0503020204020204" pitchFamily="34" charset="-122"/>
            </a:endParaRPr>
          </a:p>
          <a:p>
            <a:pPr lvl="1"/>
            <a:endParaRPr lang="en-US" altLang="zh-CN" sz="2400" dirty="0">
              <a:latin typeface="微软雅黑" panose="020B0503020204020204" pitchFamily="34" charset="-122"/>
              <a:ea typeface="微软雅黑" panose="020B0503020204020204" pitchFamily="34" charset="-122"/>
            </a:endParaRPr>
          </a:p>
          <a:p>
            <a:pPr lvl="1"/>
            <a:r>
              <a:rPr lang="zh-CN" altLang="en-US" sz="2400" dirty="0">
                <a:latin typeface="微软雅黑" panose="020B0503020204020204" pitchFamily="34" charset="-122"/>
                <a:ea typeface="微软雅黑" panose="020B0503020204020204" pitchFamily="34" charset="-122"/>
              </a:rPr>
              <a:t>定位：</a:t>
            </a:r>
            <a:endParaRPr lang="en-US" altLang="zh-CN" sz="2400" dirty="0">
              <a:latin typeface="微软雅黑" panose="020B0503020204020204" pitchFamily="34" charset="-122"/>
              <a:ea typeface="微软雅黑" panose="020B0503020204020204" pitchFamily="34" charset="-122"/>
            </a:endParaRPr>
          </a:p>
          <a:p>
            <a:pPr lvl="2"/>
            <a:r>
              <a:rPr lang="zh-CN" altLang="en-US" sz="1800" dirty="0">
                <a:latin typeface="微软雅黑" panose="020B0503020204020204" pitchFamily="34" charset="-122"/>
                <a:ea typeface="微软雅黑" panose="020B0503020204020204" pitchFamily="34" charset="-122"/>
              </a:rPr>
              <a:t>科研</a:t>
            </a:r>
            <a:endParaRPr lang="en-US" altLang="zh-CN" sz="1800" dirty="0">
              <a:latin typeface="微软雅黑" panose="020B0503020204020204" pitchFamily="34" charset="-122"/>
              <a:ea typeface="微软雅黑" panose="020B0503020204020204" pitchFamily="34" charset="-122"/>
            </a:endParaRPr>
          </a:p>
          <a:p>
            <a:pPr lvl="2"/>
            <a:r>
              <a:rPr lang="zh-CN" altLang="en-US" sz="1800" dirty="0">
                <a:latin typeface="微软雅黑" panose="020B0503020204020204" pitchFamily="34" charset="-122"/>
                <a:ea typeface="微软雅黑" panose="020B0503020204020204" pitchFamily="34" charset="-122"/>
              </a:rPr>
              <a:t>工作</a:t>
            </a:r>
            <a:endParaRPr lang="en-US" altLang="zh-CN" sz="1800" dirty="0">
              <a:latin typeface="微软雅黑" panose="020B0503020204020204" pitchFamily="34" charset="-122"/>
              <a:ea typeface="微软雅黑" panose="020B0503020204020204" pitchFamily="34" charset="-122"/>
            </a:endParaRPr>
          </a:p>
          <a:p>
            <a:pPr lvl="2"/>
            <a:endParaRPr lang="en-US" altLang="zh-CN" sz="2400" dirty="0">
              <a:latin typeface="微软雅黑" panose="020B0503020204020204" pitchFamily="34" charset="-122"/>
              <a:ea typeface="微软雅黑" panose="020B0503020204020204" pitchFamily="34" charset="-122"/>
            </a:endParaRPr>
          </a:p>
          <a:p>
            <a:pPr lvl="1"/>
            <a:r>
              <a:rPr lang="zh-CN" altLang="en-US" sz="2400" dirty="0">
                <a:latin typeface="微软雅黑" panose="020B0503020204020204" pitchFamily="34" charset="-122"/>
                <a:ea typeface="微软雅黑" panose="020B0503020204020204" pitchFamily="34" charset="-122"/>
              </a:rPr>
              <a:t>课余休闲：</a:t>
            </a:r>
            <a:endParaRPr lang="en-US" altLang="zh-CN" sz="2400" dirty="0">
              <a:latin typeface="微软雅黑" panose="020B0503020204020204" pitchFamily="34" charset="-122"/>
              <a:ea typeface="微软雅黑" panose="020B0503020204020204" pitchFamily="34" charset="-122"/>
            </a:endParaRPr>
          </a:p>
          <a:p>
            <a:pPr lvl="2"/>
            <a:r>
              <a:rPr lang="zh-CN" altLang="en-US" sz="1800" dirty="0">
                <a:latin typeface="微软雅黑" panose="020B0503020204020204" pitchFamily="34" charset="-122"/>
                <a:ea typeface="微软雅黑" panose="020B0503020204020204" pitchFamily="34" charset="-122"/>
              </a:rPr>
              <a:t>观光：青龙峡、红螺寺</a:t>
            </a:r>
            <a:r>
              <a:rPr lang="en-US" altLang="zh-CN" sz="1800" dirty="0">
                <a:latin typeface="微软雅黑" panose="020B0503020204020204" pitchFamily="34" charset="-122"/>
                <a:ea typeface="微软雅黑" panose="020B0503020204020204" pitchFamily="34" charset="-122"/>
              </a:rPr>
              <a:t>etc.</a:t>
            </a:r>
          </a:p>
          <a:p>
            <a:pPr lvl="2"/>
            <a:r>
              <a:rPr lang="zh-CN" altLang="en-US" sz="1800" dirty="0">
                <a:latin typeface="微软雅黑" panose="020B0503020204020204" pitchFamily="34" charset="-122"/>
                <a:ea typeface="微软雅黑" panose="020B0503020204020204" pitchFamily="34" charset="-122"/>
              </a:rPr>
              <a:t>运动：各种球类、游泳、滑雪</a:t>
            </a:r>
            <a:endParaRPr lang="en-US" altLang="zh-CN" sz="1800" dirty="0">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7384792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2"/>
          <p:cNvSpPr>
            <a:spLocks noGrp="1"/>
          </p:cNvSpPr>
          <p:nvPr>
            <p:ph type="ctrTitle"/>
          </p:nvPr>
        </p:nvSpPr>
        <p:spPr>
          <a:xfrm>
            <a:off x="742950" y="2068190"/>
            <a:ext cx="8420100" cy="1880870"/>
          </a:xfrm>
        </p:spPr>
        <p:txBody>
          <a:bodyPr wrap="square" lIns="288000" tIns="45720" rIns="288000" bIns="45720" anchor="ctr"/>
          <a:lstStyle/>
          <a:p>
            <a:pPr algn="ctr">
              <a:lnSpc>
                <a:spcPct val="150000"/>
              </a:lnSpc>
              <a:defRPr/>
            </a:pPr>
            <a:r>
              <a:rPr lang="en-US" altLang="zh-CN" sz="3600" dirty="0">
                <a:latin typeface="微软雅黑" panose="020B0503020204020204" pitchFamily="34" charset="-122"/>
                <a:ea typeface="微软雅黑" panose="020B0503020204020204" pitchFamily="34" charset="-122"/>
              </a:rPr>
              <a:t>Thanks</a:t>
            </a:r>
            <a:endParaRPr lang="zh-CN" altLang="en-US" sz="3600" dirty="0">
              <a:latin typeface="微软雅黑" panose="020B0503020204020204" pitchFamily="34" charset="-122"/>
              <a:ea typeface="微软雅黑" panose="020B0503020204020204" pitchFamily="34" charset="-122"/>
            </a:endParaRPr>
          </a:p>
        </p:txBody>
      </p:sp>
    </p:spTree>
    <p:custDataLst>
      <p:tags r:id="rId1"/>
    </p:custDataLst>
    <p:extLst>
      <p:ext uri="{BB962C8B-B14F-4D97-AF65-F5344CB8AC3E}">
        <p14:creationId xmlns:p14="http://schemas.microsoft.com/office/powerpoint/2010/main" val="21953243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1" lang="zh-CN" altLang="en-US" dirty="0">
                <a:latin typeface="微软雅黑" panose="020B0503020204020204" pitchFamily="34" charset="-122"/>
                <a:ea typeface="微软雅黑" panose="020B0503020204020204" pitchFamily="34" charset="-122"/>
              </a:rPr>
              <a:t>目录</a:t>
            </a:r>
          </a:p>
        </p:txBody>
      </p:sp>
      <p:sp>
        <p:nvSpPr>
          <p:cNvPr id="3" name="Content Placeholder 2"/>
          <p:cNvSpPr>
            <a:spLocks noGrp="1"/>
          </p:cNvSpPr>
          <p:nvPr>
            <p:ph idx="1"/>
          </p:nvPr>
        </p:nvSpPr>
        <p:spPr/>
        <p:txBody>
          <a:bodyPr/>
          <a:lstStyle/>
          <a:p>
            <a:pPr>
              <a:buFont typeface="Wingdings" charset="2"/>
              <a:buChar char="v"/>
            </a:pPr>
            <a:r>
              <a:rPr lang="zh-CN" altLang="en-US" dirty="0">
                <a:latin typeface="微软雅黑" panose="020B0503020204020204" pitchFamily="34" charset="-122"/>
                <a:ea typeface="微软雅黑" panose="020B0503020204020204" pitchFamily="34" charset="-122"/>
              </a:rPr>
              <a:t>研究内容介绍 </a:t>
            </a:r>
          </a:p>
          <a:p>
            <a:pPr>
              <a:buFont typeface="Wingdings" charset="2"/>
              <a:buChar char="v"/>
            </a:pPr>
            <a:r>
              <a:rPr lang="zh-CN" altLang="en-US" dirty="0">
                <a:latin typeface="微软雅黑" panose="020B0503020204020204" pitchFamily="34" charset="-122"/>
                <a:ea typeface="微软雅黑" panose="020B0503020204020204" pitchFamily="34" charset="-122"/>
              </a:rPr>
              <a:t>研究成果展示</a:t>
            </a:r>
          </a:p>
          <a:p>
            <a:pPr>
              <a:buFont typeface="Wingdings" charset="2"/>
              <a:buChar char="v"/>
            </a:pPr>
            <a:r>
              <a:rPr lang="zh-CN" altLang="en-US" dirty="0">
                <a:latin typeface="微软雅黑" panose="020B0503020204020204" pitchFamily="34" charset="-122"/>
                <a:ea typeface="微软雅黑" panose="020B0503020204020204" pitchFamily="34" charset="-122"/>
              </a:rPr>
              <a:t>感悟及寄语</a:t>
            </a:r>
          </a:p>
        </p:txBody>
      </p:sp>
    </p:spTree>
    <p:extLst>
      <p:ext uri="{BB962C8B-B14F-4D97-AF65-F5344CB8AC3E}">
        <p14:creationId xmlns:p14="http://schemas.microsoft.com/office/powerpoint/2010/main" val="15263849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a:extLst>
              <a:ext uri="{FF2B5EF4-FFF2-40B4-BE49-F238E27FC236}">
                <a16:creationId xmlns:a16="http://schemas.microsoft.com/office/drawing/2014/main" id="{6B660B0B-7115-4B4F-AFC0-87A2593CDFEC}"/>
              </a:ext>
            </a:extLst>
          </p:cNvPr>
          <p:cNvSpPr>
            <a:spLocks noGrp="1"/>
          </p:cNvSpPr>
          <p:nvPr>
            <p:ph type="title"/>
          </p:nvPr>
        </p:nvSpPr>
        <p:spPr/>
        <p:txBody>
          <a:bodyPr/>
          <a:lstStyle/>
          <a:p>
            <a:r>
              <a:rPr lang="zh-CN" altLang="en-US" dirty="0">
                <a:latin typeface="微软雅黑" panose="020B0503020204020204" pitchFamily="34" charset="-122"/>
                <a:ea typeface="微软雅黑" panose="020B0503020204020204" pitchFamily="34" charset="-122"/>
              </a:rPr>
              <a:t>研究内容介绍</a:t>
            </a:r>
          </a:p>
        </p:txBody>
      </p:sp>
      <p:sp>
        <p:nvSpPr>
          <p:cNvPr id="6" name="文本占位符 5">
            <a:extLst>
              <a:ext uri="{FF2B5EF4-FFF2-40B4-BE49-F238E27FC236}">
                <a16:creationId xmlns:a16="http://schemas.microsoft.com/office/drawing/2014/main" id="{45C04843-6DEC-401E-80E8-D38B7AFE8D3A}"/>
              </a:ext>
            </a:extLst>
          </p:cNvPr>
          <p:cNvSpPr>
            <a:spLocks noGrp="1"/>
          </p:cNvSpPr>
          <p:nvPr>
            <p:ph type="body" idx="1"/>
          </p:nvPr>
        </p:nvSpPr>
        <p:spPr/>
        <p:txBody>
          <a:bodyPr>
            <a:normAutofit/>
          </a:bodyPr>
          <a:lstStyle/>
          <a:p>
            <a:pPr marL="342900" indent="-342900">
              <a:buFont typeface="Arial" panose="020B0604020202020204" pitchFamily="34" charset="0"/>
              <a:buChar char="•"/>
            </a:pPr>
            <a:r>
              <a:rPr lang="zh-CN" altLang="en-US" sz="2000" dirty="0">
                <a:latin typeface="微软雅黑" panose="020B0503020204020204" pitchFamily="34" charset="-122"/>
                <a:ea typeface="微软雅黑" panose="020B0503020204020204" pitchFamily="34" charset="-122"/>
              </a:rPr>
              <a:t>背景</a:t>
            </a:r>
            <a:endParaRPr lang="en-US" altLang="zh-CN" sz="2000" dirty="0">
              <a:latin typeface="微软雅黑" panose="020B0503020204020204" pitchFamily="34" charset="-122"/>
              <a:ea typeface="微软雅黑" panose="020B0503020204020204" pitchFamily="34" charset="-122"/>
            </a:endParaRPr>
          </a:p>
          <a:p>
            <a:pPr marL="342900" indent="-342900">
              <a:buFont typeface="Arial" panose="020B0604020202020204" pitchFamily="34" charset="0"/>
              <a:buChar char="•"/>
            </a:pPr>
            <a:r>
              <a:rPr lang="zh-CN" altLang="en-US" sz="2000" dirty="0">
                <a:latin typeface="微软雅黑" panose="020B0503020204020204" pitchFamily="34" charset="-122"/>
                <a:ea typeface="微软雅黑" panose="020B0503020204020204" pitchFamily="34" charset="-122"/>
              </a:rPr>
              <a:t>意义</a:t>
            </a:r>
          </a:p>
        </p:txBody>
      </p:sp>
    </p:spTree>
    <p:extLst>
      <p:ext uri="{BB962C8B-B14F-4D97-AF65-F5344CB8AC3E}">
        <p14:creationId xmlns:p14="http://schemas.microsoft.com/office/powerpoint/2010/main" val="7617308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latin typeface="微软雅黑" panose="020B0503020204020204" pitchFamily="34" charset="-122"/>
                <a:ea typeface="微软雅黑" panose="020B0503020204020204" pitchFamily="34" charset="-122"/>
              </a:rPr>
              <a:t>图像合成</a:t>
            </a:r>
          </a:p>
        </p:txBody>
      </p:sp>
      <p:sp>
        <p:nvSpPr>
          <p:cNvPr id="4" name="内容占位符 3"/>
          <p:cNvSpPr>
            <a:spLocks noGrp="1"/>
          </p:cNvSpPr>
          <p:nvPr>
            <p:ph idx="1"/>
          </p:nvPr>
        </p:nvSpPr>
        <p:spPr>
          <a:xfrm>
            <a:off x="765297" y="1924379"/>
            <a:ext cx="8424936" cy="893778"/>
          </a:xfrm>
        </p:spPr>
        <p:txBody>
          <a:bodyPr>
            <a:normAutofit/>
          </a:bodyPr>
          <a:lstStyle/>
          <a:p>
            <a:r>
              <a:rPr lang="zh-CN" altLang="en-US" dirty="0">
                <a:latin typeface="微软雅黑" panose="020B0503020204020204" pitchFamily="34" charset="-122"/>
                <a:ea typeface="微软雅黑" panose="020B0503020204020204" pitchFamily="34" charset="-122"/>
              </a:rPr>
              <a:t>图像合成是指把一幅或多幅图像中的物体合成到另一幅图像的背景中，得到一幅新的图像，并使其看起来真实自然。</a:t>
            </a:r>
            <a:endParaRPr lang="en-US" sz="1600" dirty="0">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1347454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latin typeface="微软雅黑" panose="020B0503020204020204" pitchFamily="34" charset="-122"/>
                <a:ea typeface="微软雅黑" panose="020B0503020204020204" pitchFamily="34" charset="-122"/>
              </a:rPr>
              <a:t>图像合成</a:t>
            </a:r>
          </a:p>
        </p:txBody>
      </p:sp>
      <p:sp>
        <p:nvSpPr>
          <p:cNvPr id="4" name="内容占位符 3"/>
          <p:cNvSpPr>
            <a:spLocks noGrp="1"/>
          </p:cNvSpPr>
          <p:nvPr>
            <p:ph idx="1"/>
          </p:nvPr>
        </p:nvSpPr>
        <p:spPr>
          <a:xfrm>
            <a:off x="765297" y="1924379"/>
            <a:ext cx="8424936" cy="893778"/>
          </a:xfrm>
        </p:spPr>
        <p:txBody>
          <a:bodyPr>
            <a:normAutofit/>
          </a:bodyPr>
          <a:lstStyle/>
          <a:p>
            <a:r>
              <a:rPr lang="zh-CN" altLang="en-US" dirty="0">
                <a:latin typeface="微软雅黑" panose="020B0503020204020204" pitchFamily="34" charset="-122"/>
                <a:ea typeface="微软雅黑" panose="020B0503020204020204" pitchFamily="34" charset="-122"/>
              </a:rPr>
              <a:t>图像合成是指把一幅或多幅图像中的物体合成到另一幅图像的背景中，得到一幅新的图像，并使其看起来真实自然。</a:t>
            </a:r>
            <a:endParaRPr lang="en-US" sz="1600" dirty="0">
              <a:latin typeface="微软雅黑" panose="020B0503020204020204" pitchFamily="34" charset="-122"/>
              <a:ea typeface="微软雅黑" panose="020B0503020204020204" pitchFamily="34" charset="-122"/>
            </a:endParaRPr>
          </a:p>
        </p:txBody>
      </p:sp>
      <p:sp>
        <p:nvSpPr>
          <p:cNvPr id="6" name="矩形: 圆角 5">
            <a:extLst>
              <a:ext uri="{FF2B5EF4-FFF2-40B4-BE49-F238E27FC236}">
                <a16:creationId xmlns:a16="http://schemas.microsoft.com/office/drawing/2014/main" id="{A08B90AC-8CA1-402A-A67F-4F472401B7A5}"/>
              </a:ext>
            </a:extLst>
          </p:cNvPr>
          <p:cNvSpPr/>
          <p:nvPr/>
        </p:nvSpPr>
        <p:spPr>
          <a:xfrm>
            <a:off x="626261" y="3985226"/>
            <a:ext cx="1296144" cy="795867"/>
          </a:xfrm>
          <a:prstGeom prst="roundRect">
            <a:avLst/>
          </a:prstGeom>
          <a:solidFill>
            <a:srgbClr val="596A8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dirty="0">
                <a:latin typeface="微软雅黑" panose="020B0503020204020204" pitchFamily="34" charset="-122"/>
                <a:ea typeface="微软雅黑" panose="020B0503020204020204" pitchFamily="34" charset="-122"/>
              </a:rPr>
              <a:t>图像合成</a:t>
            </a:r>
            <a:endParaRPr lang="en-US" dirty="0">
              <a:latin typeface="微软雅黑" panose="020B0503020204020204" pitchFamily="34" charset="-122"/>
              <a:ea typeface="微软雅黑" panose="020B0503020204020204" pitchFamily="34" charset="-122"/>
            </a:endParaRPr>
          </a:p>
        </p:txBody>
      </p:sp>
      <p:sp>
        <p:nvSpPr>
          <p:cNvPr id="33" name="矩形: 圆角 32">
            <a:extLst>
              <a:ext uri="{FF2B5EF4-FFF2-40B4-BE49-F238E27FC236}">
                <a16:creationId xmlns:a16="http://schemas.microsoft.com/office/drawing/2014/main" id="{9189D5F6-4CF0-4C4E-8579-977193048D8F}"/>
              </a:ext>
            </a:extLst>
          </p:cNvPr>
          <p:cNvSpPr/>
          <p:nvPr/>
        </p:nvSpPr>
        <p:spPr>
          <a:xfrm>
            <a:off x="2292130" y="4484491"/>
            <a:ext cx="2664297" cy="1440045"/>
          </a:xfrm>
          <a:prstGeom prst="roundRect">
            <a:avLst/>
          </a:prstGeom>
          <a:solidFill>
            <a:srgbClr val="596A8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CN" altLang="en-US" dirty="0">
                <a:latin typeface="微软雅黑" panose="020B0503020204020204" pitchFamily="34" charset="-122"/>
                <a:ea typeface="微软雅黑" panose="020B0503020204020204" pitchFamily="34" charset="-122"/>
              </a:rPr>
              <a:t>通过颜色、纹理的改变，将感兴趣的物体融合到目标图像中，以形成真实自然的结果。</a:t>
            </a:r>
            <a:endParaRPr lang="en-US" dirty="0">
              <a:latin typeface="微软雅黑" panose="020B0503020204020204" pitchFamily="34" charset="-122"/>
              <a:ea typeface="微软雅黑" panose="020B0503020204020204" pitchFamily="34" charset="-122"/>
            </a:endParaRPr>
          </a:p>
        </p:txBody>
      </p:sp>
      <p:sp>
        <p:nvSpPr>
          <p:cNvPr id="34" name="矩形: 圆角 33">
            <a:extLst>
              <a:ext uri="{FF2B5EF4-FFF2-40B4-BE49-F238E27FC236}">
                <a16:creationId xmlns:a16="http://schemas.microsoft.com/office/drawing/2014/main" id="{E1E8A044-4A02-4BA7-B0DD-DD0426B250B2}"/>
              </a:ext>
            </a:extLst>
          </p:cNvPr>
          <p:cNvSpPr/>
          <p:nvPr/>
        </p:nvSpPr>
        <p:spPr>
          <a:xfrm>
            <a:off x="2292132" y="3018122"/>
            <a:ext cx="2520280" cy="795867"/>
          </a:xfrm>
          <a:prstGeom prst="roundRect">
            <a:avLst/>
          </a:prstGeom>
          <a:solidFill>
            <a:srgbClr val="596A8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CN" altLang="en-US" dirty="0">
                <a:latin typeface="微软雅黑" panose="020B0503020204020204" pitchFamily="34" charset="-122"/>
                <a:ea typeface="微软雅黑" panose="020B0503020204020204" pitchFamily="34" charset="-122"/>
              </a:rPr>
              <a:t>从源图像中精确的抠取出感兴趣的物体。</a:t>
            </a:r>
            <a:endParaRPr lang="en-US" dirty="0">
              <a:latin typeface="微软雅黑" panose="020B0503020204020204" pitchFamily="34" charset="-122"/>
              <a:ea typeface="微软雅黑" panose="020B0503020204020204" pitchFamily="34" charset="-122"/>
            </a:endParaRPr>
          </a:p>
        </p:txBody>
      </p:sp>
      <p:sp>
        <p:nvSpPr>
          <p:cNvPr id="41" name="箭头: 右 40">
            <a:extLst>
              <a:ext uri="{FF2B5EF4-FFF2-40B4-BE49-F238E27FC236}">
                <a16:creationId xmlns:a16="http://schemas.microsoft.com/office/drawing/2014/main" id="{82B187F3-A9C3-4E69-B896-7C160F0E4CA0}"/>
              </a:ext>
            </a:extLst>
          </p:cNvPr>
          <p:cNvSpPr/>
          <p:nvPr/>
        </p:nvSpPr>
        <p:spPr>
          <a:xfrm rot="2295890">
            <a:off x="1626035" y="5014796"/>
            <a:ext cx="341546" cy="296536"/>
          </a:xfrm>
          <a:prstGeom prst="rightArrow">
            <a:avLst/>
          </a:prstGeom>
          <a:solidFill>
            <a:srgbClr val="596A8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微软雅黑" panose="020B0503020204020204" pitchFamily="34" charset="-122"/>
              <a:ea typeface="微软雅黑" panose="020B0503020204020204" pitchFamily="34" charset="-122"/>
            </a:endParaRPr>
          </a:p>
        </p:txBody>
      </p:sp>
      <p:sp>
        <p:nvSpPr>
          <p:cNvPr id="42" name="箭头: 右 41">
            <a:extLst>
              <a:ext uri="{FF2B5EF4-FFF2-40B4-BE49-F238E27FC236}">
                <a16:creationId xmlns:a16="http://schemas.microsoft.com/office/drawing/2014/main" id="{72451CAD-18AC-4451-8485-443C32B35590}"/>
              </a:ext>
            </a:extLst>
          </p:cNvPr>
          <p:cNvSpPr/>
          <p:nvPr/>
        </p:nvSpPr>
        <p:spPr>
          <a:xfrm rot="20232063">
            <a:off x="1615014" y="3480698"/>
            <a:ext cx="341546" cy="296536"/>
          </a:xfrm>
          <a:prstGeom prst="rightArrow">
            <a:avLst/>
          </a:prstGeom>
          <a:solidFill>
            <a:srgbClr val="596A8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351179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latin typeface="微软雅黑" panose="020B0503020204020204" pitchFamily="34" charset="-122"/>
                <a:ea typeface="微软雅黑" panose="020B0503020204020204" pitchFamily="34" charset="-122"/>
              </a:rPr>
              <a:t>图像合成</a:t>
            </a:r>
          </a:p>
        </p:txBody>
      </p:sp>
      <p:sp>
        <p:nvSpPr>
          <p:cNvPr id="4" name="内容占位符 3"/>
          <p:cNvSpPr>
            <a:spLocks noGrp="1"/>
          </p:cNvSpPr>
          <p:nvPr>
            <p:ph idx="1"/>
          </p:nvPr>
        </p:nvSpPr>
        <p:spPr>
          <a:xfrm>
            <a:off x="765297" y="1924379"/>
            <a:ext cx="8424936" cy="893778"/>
          </a:xfrm>
        </p:spPr>
        <p:txBody>
          <a:bodyPr>
            <a:normAutofit/>
          </a:bodyPr>
          <a:lstStyle/>
          <a:p>
            <a:r>
              <a:rPr lang="zh-CN" altLang="en-US" dirty="0">
                <a:latin typeface="微软雅黑" panose="020B0503020204020204" pitchFamily="34" charset="-122"/>
                <a:ea typeface="微软雅黑" panose="020B0503020204020204" pitchFamily="34" charset="-122"/>
              </a:rPr>
              <a:t>图像合成是指把一幅或多幅图像中的物体合成到另一幅图像的背景中，得到一幅新的图像，并使其看起来真实自然。</a:t>
            </a:r>
            <a:endParaRPr lang="en-US" sz="1600" dirty="0">
              <a:latin typeface="微软雅黑" panose="020B0503020204020204" pitchFamily="34" charset="-122"/>
              <a:ea typeface="微软雅黑" panose="020B0503020204020204" pitchFamily="34" charset="-122"/>
            </a:endParaRPr>
          </a:p>
        </p:txBody>
      </p:sp>
      <p:sp>
        <p:nvSpPr>
          <p:cNvPr id="6" name="矩形: 圆角 5">
            <a:extLst>
              <a:ext uri="{FF2B5EF4-FFF2-40B4-BE49-F238E27FC236}">
                <a16:creationId xmlns:a16="http://schemas.microsoft.com/office/drawing/2014/main" id="{A08B90AC-8CA1-402A-A67F-4F472401B7A5}"/>
              </a:ext>
            </a:extLst>
          </p:cNvPr>
          <p:cNvSpPr/>
          <p:nvPr/>
        </p:nvSpPr>
        <p:spPr>
          <a:xfrm>
            <a:off x="626261" y="3985226"/>
            <a:ext cx="1296144" cy="795867"/>
          </a:xfrm>
          <a:prstGeom prst="roundRect">
            <a:avLst/>
          </a:prstGeom>
          <a:solidFill>
            <a:srgbClr val="596A8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dirty="0">
                <a:latin typeface="微软雅黑" panose="020B0503020204020204" pitchFamily="34" charset="-122"/>
                <a:ea typeface="微软雅黑" panose="020B0503020204020204" pitchFamily="34" charset="-122"/>
              </a:rPr>
              <a:t>图像合成</a:t>
            </a:r>
            <a:endParaRPr lang="en-US" dirty="0">
              <a:latin typeface="微软雅黑" panose="020B0503020204020204" pitchFamily="34" charset="-122"/>
              <a:ea typeface="微软雅黑" panose="020B0503020204020204" pitchFamily="34" charset="-122"/>
            </a:endParaRPr>
          </a:p>
        </p:txBody>
      </p:sp>
      <p:sp>
        <p:nvSpPr>
          <p:cNvPr id="33" name="矩形: 圆角 32">
            <a:extLst>
              <a:ext uri="{FF2B5EF4-FFF2-40B4-BE49-F238E27FC236}">
                <a16:creationId xmlns:a16="http://schemas.microsoft.com/office/drawing/2014/main" id="{9189D5F6-4CF0-4C4E-8579-977193048D8F}"/>
              </a:ext>
            </a:extLst>
          </p:cNvPr>
          <p:cNvSpPr/>
          <p:nvPr/>
        </p:nvSpPr>
        <p:spPr>
          <a:xfrm>
            <a:off x="2292130" y="4484491"/>
            <a:ext cx="2664297" cy="1440045"/>
          </a:xfrm>
          <a:prstGeom prst="roundRect">
            <a:avLst/>
          </a:prstGeom>
          <a:solidFill>
            <a:srgbClr val="596A8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CN" altLang="en-US" dirty="0">
                <a:latin typeface="微软雅黑" panose="020B0503020204020204" pitchFamily="34" charset="-122"/>
                <a:ea typeface="微软雅黑" panose="020B0503020204020204" pitchFamily="34" charset="-122"/>
              </a:rPr>
              <a:t>通过颜色、纹理的改变，将感兴趣的物体融合到目标图像中，以形成真实自然的结果。</a:t>
            </a:r>
            <a:endParaRPr lang="en-US" dirty="0">
              <a:latin typeface="微软雅黑" panose="020B0503020204020204" pitchFamily="34" charset="-122"/>
              <a:ea typeface="微软雅黑" panose="020B0503020204020204" pitchFamily="34" charset="-122"/>
            </a:endParaRPr>
          </a:p>
        </p:txBody>
      </p:sp>
      <p:sp>
        <p:nvSpPr>
          <p:cNvPr id="34" name="矩形: 圆角 33">
            <a:extLst>
              <a:ext uri="{FF2B5EF4-FFF2-40B4-BE49-F238E27FC236}">
                <a16:creationId xmlns:a16="http://schemas.microsoft.com/office/drawing/2014/main" id="{E1E8A044-4A02-4BA7-B0DD-DD0426B250B2}"/>
              </a:ext>
            </a:extLst>
          </p:cNvPr>
          <p:cNvSpPr/>
          <p:nvPr/>
        </p:nvSpPr>
        <p:spPr>
          <a:xfrm>
            <a:off x="2292132" y="3018122"/>
            <a:ext cx="2520280" cy="795867"/>
          </a:xfrm>
          <a:prstGeom prst="roundRect">
            <a:avLst/>
          </a:prstGeom>
          <a:solidFill>
            <a:srgbClr val="596A8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CN" altLang="en-US" dirty="0">
                <a:latin typeface="微软雅黑" panose="020B0503020204020204" pitchFamily="34" charset="-122"/>
                <a:ea typeface="微软雅黑" panose="020B0503020204020204" pitchFamily="34" charset="-122"/>
              </a:rPr>
              <a:t>从源图像中精确的抠取出感兴趣的物体。</a:t>
            </a:r>
            <a:endParaRPr lang="en-US" dirty="0">
              <a:latin typeface="微软雅黑" panose="020B0503020204020204" pitchFamily="34" charset="-122"/>
              <a:ea typeface="微软雅黑" panose="020B0503020204020204" pitchFamily="34" charset="-122"/>
            </a:endParaRPr>
          </a:p>
        </p:txBody>
      </p:sp>
      <p:sp>
        <p:nvSpPr>
          <p:cNvPr id="35" name="矩形: 圆角 34">
            <a:extLst>
              <a:ext uri="{FF2B5EF4-FFF2-40B4-BE49-F238E27FC236}">
                <a16:creationId xmlns:a16="http://schemas.microsoft.com/office/drawing/2014/main" id="{9A4F2784-8585-4F49-8958-5B50196DCC9F}"/>
              </a:ext>
            </a:extLst>
          </p:cNvPr>
          <p:cNvSpPr/>
          <p:nvPr/>
        </p:nvSpPr>
        <p:spPr>
          <a:xfrm>
            <a:off x="5601072" y="2980545"/>
            <a:ext cx="1800200" cy="795867"/>
          </a:xfrm>
          <a:prstGeom prst="roundRect">
            <a:avLst/>
          </a:prstGeom>
          <a:solidFill>
            <a:srgbClr val="596A8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a:latin typeface="微软雅黑" panose="020B0503020204020204" pitchFamily="34" charset="-122"/>
                <a:ea typeface="微软雅黑" panose="020B0503020204020204" pitchFamily="34" charset="-122"/>
              </a:rPr>
              <a:t>Matting</a:t>
            </a:r>
            <a:endParaRPr lang="en-US" dirty="0">
              <a:latin typeface="微软雅黑" panose="020B0503020204020204" pitchFamily="34" charset="-122"/>
              <a:ea typeface="微软雅黑" panose="020B0503020204020204" pitchFamily="34" charset="-122"/>
            </a:endParaRPr>
          </a:p>
        </p:txBody>
      </p:sp>
      <p:sp>
        <p:nvSpPr>
          <p:cNvPr id="37" name="矩形: 圆角 36">
            <a:extLst>
              <a:ext uri="{FF2B5EF4-FFF2-40B4-BE49-F238E27FC236}">
                <a16:creationId xmlns:a16="http://schemas.microsoft.com/office/drawing/2014/main" id="{7079EE0B-8155-4DF0-A3A3-43EE1AF8CA58}"/>
              </a:ext>
            </a:extLst>
          </p:cNvPr>
          <p:cNvSpPr/>
          <p:nvPr/>
        </p:nvSpPr>
        <p:spPr>
          <a:xfrm>
            <a:off x="5601072" y="4918993"/>
            <a:ext cx="1800200" cy="795867"/>
          </a:xfrm>
          <a:prstGeom prst="roundRect">
            <a:avLst/>
          </a:prstGeom>
          <a:solidFill>
            <a:srgbClr val="596A8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a:latin typeface="微软雅黑" panose="020B0503020204020204" pitchFamily="34" charset="-122"/>
                <a:ea typeface="微软雅黑" panose="020B0503020204020204" pitchFamily="34" charset="-122"/>
              </a:rPr>
              <a:t>Cloning</a:t>
            </a:r>
            <a:endParaRPr lang="en-US" dirty="0">
              <a:latin typeface="微软雅黑" panose="020B0503020204020204" pitchFamily="34" charset="-122"/>
              <a:ea typeface="微软雅黑" panose="020B0503020204020204" pitchFamily="34" charset="-122"/>
            </a:endParaRPr>
          </a:p>
        </p:txBody>
      </p:sp>
      <p:sp>
        <p:nvSpPr>
          <p:cNvPr id="8" name="箭头: 右 7">
            <a:extLst>
              <a:ext uri="{FF2B5EF4-FFF2-40B4-BE49-F238E27FC236}">
                <a16:creationId xmlns:a16="http://schemas.microsoft.com/office/drawing/2014/main" id="{D677E95D-800C-49EE-AB27-5C0BEBC15CDF}"/>
              </a:ext>
            </a:extLst>
          </p:cNvPr>
          <p:cNvSpPr/>
          <p:nvPr/>
        </p:nvSpPr>
        <p:spPr>
          <a:xfrm>
            <a:off x="5120466" y="3230210"/>
            <a:ext cx="341546" cy="296536"/>
          </a:xfrm>
          <a:prstGeom prst="rightArrow">
            <a:avLst/>
          </a:prstGeom>
          <a:solidFill>
            <a:srgbClr val="596A8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微软雅黑" panose="020B0503020204020204" pitchFamily="34" charset="-122"/>
              <a:ea typeface="微软雅黑" panose="020B0503020204020204" pitchFamily="34" charset="-122"/>
            </a:endParaRPr>
          </a:p>
        </p:txBody>
      </p:sp>
      <p:sp>
        <p:nvSpPr>
          <p:cNvPr id="40" name="箭头: 右 39">
            <a:extLst>
              <a:ext uri="{FF2B5EF4-FFF2-40B4-BE49-F238E27FC236}">
                <a16:creationId xmlns:a16="http://schemas.microsoft.com/office/drawing/2014/main" id="{D28FB506-5605-46A3-B5C5-F95125A7B2C6}"/>
              </a:ext>
            </a:extLst>
          </p:cNvPr>
          <p:cNvSpPr/>
          <p:nvPr/>
        </p:nvSpPr>
        <p:spPr>
          <a:xfrm>
            <a:off x="5152002" y="5152202"/>
            <a:ext cx="341546" cy="296536"/>
          </a:xfrm>
          <a:prstGeom prst="rightArrow">
            <a:avLst/>
          </a:prstGeom>
          <a:solidFill>
            <a:srgbClr val="596A8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微软雅黑" panose="020B0503020204020204" pitchFamily="34" charset="-122"/>
              <a:ea typeface="微软雅黑" panose="020B0503020204020204" pitchFamily="34" charset="-122"/>
            </a:endParaRPr>
          </a:p>
        </p:txBody>
      </p:sp>
      <p:sp>
        <p:nvSpPr>
          <p:cNvPr id="41" name="箭头: 右 40">
            <a:extLst>
              <a:ext uri="{FF2B5EF4-FFF2-40B4-BE49-F238E27FC236}">
                <a16:creationId xmlns:a16="http://schemas.microsoft.com/office/drawing/2014/main" id="{82B187F3-A9C3-4E69-B896-7C160F0E4CA0}"/>
              </a:ext>
            </a:extLst>
          </p:cNvPr>
          <p:cNvSpPr/>
          <p:nvPr/>
        </p:nvSpPr>
        <p:spPr>
          <a:xfrm rot="2295890">
            <a:off x="1626035" y="5014796"/>
            <a:ext cx="341546" cy="296536"/>
          </a:xfrm>
          <a:prstGeom prst="rightArrow">
            <a:avLst/>
          </a:prstGeom>
          <a:solidFill>
            <a:srgbClr val="596A8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微软雅黑" panose="020B0503020204020204" pitchFamily="34" charset="-122"/>
              <a:ea typeface="微软雅黑" panose="020B0503020204020204" pitchFamily="34" charset="-122"/>
            </a:endParaRPr>
          </a:p>
        </p:txBody>
      </p:sp>
      <p:sp>
        <p:nvSpPr>
          <p:cNvPr id="42" name="箭头: 右 41">
            <a:extLst>
              <a:ext uri="{FF2B5EF4-FFF2-40B4-BE49-F238E27FC236}">
                <a16:creationId xmlns:a16="http://schemas.microsoft.com/office/drawing/2014/main" id="{72451CAD-18AC-4451-8485-443C32B35590}"/>
              </a:ext>
            </a:extLst>
          </p:cNvPr>
          <p:cNvSpPr/>
          <p:nvPr/>
        </p:nvSpPr>
        <p:spPr>
          <a:xfrm rot="20232063">
            <a:off x="1615014" y="3480698"/>
            <a:ext cx="341546" cy="296536"/>
          </a:xfrm>
          <a:prstGeom prst="rightArrow">
            <a:avLst/>
          </a:prstGeom>
          <a:solidFill>
            <a:srgbClr val="596A8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1952018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latin typeface="微软雅黑" panose="020B0503020204020204" pitchFamily="34" charset="-122"/>
                <a:ea typeface="微软雅黑" panose="020B0503020204020204" pitchFamily="34" charset="-122"/>
              </a:rPr>
              <a:t>图像合成</a:t>
            </a:r>
          </a:p>
        </p:txBody>
      </p:sp>
      <p:sp>
        <p:nvSpPr>
          <p:cNvPr id="4" name="内容占位符 3"/>
          <p:cNvSpPr>
            <a:spLocks noGrp="1"/>
          </p:cNvSpPr>
          <p:nvPr>
            <p:ph idx="1"/>
          </p:nvPr>
        </p:nvSpPr>
        <p:spPr>
          <a:xfrm>
            <a:off x="765297" y="1924379"/>
            <a:ext cx="8424936" cy="893778"/>
          </a:xfrm>
        </p:spPr>
        <p:txBody>
          <a:bodyPr>
            <a:normAutofit/>
          </a:bodyPr>
          <a:lstStyle/>
          <a:p>
            <a:r>
              <a:rPr lang="zh-CN" altLang="en-US" dirty="0">
                <a:latin typeface="微软雅黑" panose="020B0503020204020204" pitchFamily="34" charset="-122"/>
                <a:ea typeface="微软雅黑" panose="020B0503020204020204" pitchFamily="34" charset="-122"/>
              </a:rPr>
              <a:t>图像合成是指把一幅或多幅图像中的物体合成到另一幅图像的背景中，得到一幅新的图像，并使其看起来真实自然。</a:t>
            </a:r>
            <a:endParaRPr lang="en-US" sz="1600" dirty="0">
              <a:latin typeface="微软雅黑" panose="020B0503020204020204" pitchFamily="34" charset="-122"/>
              <a:ea typeface="微软雅黑" panose="020B0503020204020204" pitchFamily="34" charset="-122"/>
            </a:endParaRPr>
          </a:p>
        </p:txBody>
      </p:sp>
      <p:sp>
        <p:nvSpPr>
          <p:cNvPr id="6" name="矩形: 圆角 5">
            <a:extLst>
              <a:ext uri="{FF2B5EF4-FFF2-40B4-BE49-F238E27FC236}">
                <a16:creationId xmlns:a16="http://schemas.microsoft.com/office/drawing/2014/main" id="{A08B90AC-8CA1-402A-A67F-4F472401B7A5}"/>
              </a:ext>
            </a:extLst>
          </p:cNvPr>
          <p:cNvSpPr/>
          <p:nvPr/>
        </p:nvSpPr>
        <p:spPr>
          <a:xfrm>
            <a:off x="626261" y="3985226"/>
            <a:ext cx="1296144" cy="795867"/>
          </a:xfrm>
          <a:prstGeom prst="roundRect">
            <a:avLst/>
          </a:prstGeom>
          <a:solidFill>
            <a:srgbClr val="596A8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dirty="0">
                <a:latin typeface="微软雅黑" panose="020B0503020204020204" pitchFamily="34" charset="-122"/>
                <a:ea typeface="微软雅黑" panose="020B0503020204020204" pitchFamily="34" charset="-122"/>
              </a:rPr>
              <a:t>图像合成</a:t>
            </a:r>
            <a:endParaRPr lang="en-US" dirty="0">
              <a:latin typeface="微软雅黑" panose="020B0503020204020204" pitchFamily="34" charset="-122"/>
              <a:ea typeface="微软雅黑" panose="020B0503020204020204" pitchFamily="34" charset="-122"/>
            </a:endParaRPr>
          </a:p>
        </p:txBody>
      </p:sp>
      <p:sp>
        <p:nvSpPr>
          <p:cNvPr id="33" name="矩形: 圆角 32">
            <a:extLst>
              <a:ext uri="{FF2B5EF4-FFF2-40B4-BE49-F238E27FC236}">
                <a16:creationId xmlns:a16="http://schemas.microsoft.com/office/drawing/2014/main" id="{9189D5F6-4CF0-4C4E-8579-977193048D8F}"/>
              </a:ext>
            </a:extLst>
          </p:cNvPr>
          <p:cNvSpPr/>
          <p:nvPr/>
        </p:nvSpPr>
        <p:spPr>
          <a:xfrm>
            <a:off x="2292130" y="4484491"/>
            <a:ext cx="2664297" cy="1440045"/>
          </a:xfrm>
          <a:prstGeom prst="roundRect">
            <a:avLst/>
          </a:prstGeom>
          <a:solidFill>
            <a:srgbClr val="596A8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CN" altLang="en-US" dirty="0">
                <a:latin typeface="微软雅黑" panose="020B0503020204020204" pitchFamily="34" charset="-122"/>
                <a:ea typeface="微软雅黑" panose="020B0503020204020204" pitchFamily="34" charset="-122"/>
              </a:rPr>
              <a:t>通过颜色、纹理的改变，将感兴趣的物体融合到目标图像中，以形成真实自然的结果。</a:t>
            </a:r>
            <a:endParaRPr lang="en-US" dirty="0">
              <a:latin typeface="微软雅黑" panose="020B0503020204020204" pitchFamily="34" charset="-122"/>
              <a:ea typeface="微软雅黑" panose="020B0503020204020204" pitchFamily="34" charset="-122"/>
            </a:endParaRPr>
          </a:p>
        </p:txBody>
      </p:sp>
      <p:sp>
        <p:nvSpPr>
          <p:cNvPr id="34" name="矩形: 圆角 33">
            <a:extLst>
              <a:ext uri="{FF2B5EF4-FFF2-40B4-BE49-F238E27FC236}">
                <a16:creationId xmlns:a16="http://schemas.microsoft.com/office/drawing/2014/main" id="{E1E8A044-4A02-4BA7-B0DD-DD0426B250B2}"/>
              </a:ext>
            </a:extLst>
          </p:cNvPr>
          <p:cNvSpPr/>
          <p:nvPr/>
        </p:nvSpPr>
        <p:spPr>
          <a:xfrm>
            <a:off x="2292132" y="3018122"/>
            <a:ext cx="2520280" cy="795867"/>
          </a:xfrm>
          <a:prstGeom prst="roundRect">
            <a:avLst/>
          </a:prstGeom>
          <a:solidFill>
            <a:srgbClr val="596A8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CN" altLang="en-US" dirty="0">
                <a:latin typeface="微软雅黑" panose="020B0503020204020204" pitchFamily="34" charset="-122"/>
                <a:ea typeface="微软雅黑" panose="020B0503020204020204" pitchFamily="34" charset="-122"/>
              </a:rPr>
              <a:t>从源图像中精确的抠取出感兴趣的物体。</a:t>
            </a:r>
            <a:endParaRPr lang="en-US" dirty="0">
              <a:latin typeface="微软雅黑" panose="020B0503020204020204" pitchFamily="34" charset="-122"/>
              <a:ea typeface="微软雅黑" panose="020B0503020204020204" pitchFamily="34" charset="-122"/>
            </a:endParaRPr>
          </a:p>
        </p:txBody>
      </p:sp>
      <p:sp>
        <p:nvSpPr>
          <p:cNvPr id="35" name="矩形: 圆角 34">
            <a:extLst>
              <a:ext uri="{FF2B5EF4-FFF2-40B4-BE49-F238E27FC236}">
                <a16:creationId xmlns:a16="http://schemas.microsoft.com/office/drawing/2014/main" id="{9A4F2784-8585-4F49-8958-5B50196DCC9F}"/>
              </a:ext>
            </a:extLst>
          </p:cNvPr>
          <p:cNvSpPr/>
          <p:nvPr/>
        </p:nvSpPr>
        <p:spPr>
          <a:xfrm>
            <a:off x="5601072" y="2980545"/>
            <a:ext cx="1800200" cy="795867"/>
          </a:xfrm>
          <a:prstGeom prst="roundRect">
            <a:avLst/>
          </a:prstGeom>
          <a:solidFill>
            <a:srgbClr val="596A8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a:latin typeface="微软雅黑" panose="020B0503020204020204" pitchFamily="34" charset="-122"/>
                <a:ea typeface="微软雅黑" panose="020B0503020204020204" pitchFamily="34" charset="-122"/>
              </a:rPr>
              <a:t>Matting</a:t>
            </a:r>
            <a:endParaRPr lang="en-US" dirty="0">
              <a:latin typeface="微软雅黑" panose="020B0503020204020204" pitchFamily="34" charset="-122"/>
              <a:ea typeface="微软雅黑" panose="020B0503020204020204" pitchFamily="34" charset="-122"/>
            </a:endParaRPr>
          </a:p>
        </p:txBody>
      </p:sp>
      <p:sp>
        <p:nvSpPr>
          <p:cNvPr id="37" name="矩形: 圆角 36">
            <a:extLst>
              <a:ext uri="{FF2B5EF4-FFF2-40B4-BE49-F238E27FC236}">
                <a16:creationId xmlns:a16="http://schemas.microsoft.com/office/drawing/2014/main" id="{7079EE0B-8155-4DF0-A3A3-43EE1AF8CA58}"/>
              </a:ext>
            </a:extLst>
          </p:cNvPr>
          <p:cNvSpPr/>
          <p:nvPr/>
        </p:nvSpPr>
        <p:spPr>
          <a:xfrm>
            <a:off x="5601072" y="4918993"/>
            <a:ext cx="1800200" cy="795867"/>
          </a:xfrm>
          <a:prstGeom prst="roundRect">
            <a:avLst/>
          </a:prstGeom>
          <a:solidFill>
            <a:srgbClr val="596A8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a:latin typeface="微软雅黑" panose="020B0503020204020204" pitchFamily="34" charset="-122"/>
                <a:ea typeface="微软雅黑" panose="020B0503020204020204" pitchFamily="34" charset="-122"/>
              </a:rPr>
              <a:t>Cloning</a:t>
            </a:r>
            <a:endParaRPr lang="en-US" dirty="0">
              <a:latin typeface="微软雅黑" panose="020B0503020204020204" pitchFamily="34" charset="-122"/>
              <a:ea typeface="微软雅黑" panose="020B0503020204020204" pitchFamily="34" charset="-122"/>
            </a:endParaRPr>
          </a:p>
        </p:txBody>
      </p:sp>
      <p:sp>
        <p:nvSpPr>
          <p:cNvPr id="8" name="箭头: 右 7">
            <a:extLst>
              <a:ext uri="{FF2B5EF4-FFF2-40B4-BE49-F238E27FC236}">
                <a16:creationId xmlns:a16="http://schemas.microsoft.com/office/drawing/2014/main" id="{D677E95D-800C-49EE-AB27-5C0BEBC15CDF}"/>
              </a:ext>
            </a:extLst>
          </p:cNvPr>
          <p:cNvSpPr/>
          <p:nvPr/>
        </p:nvSpPr>
        <p:spPr>
          <a:xfrm>
            <a:off x="5120466" y="3230210"/>
            <a:ext cx="341546" cy="296536"/>
          </a:xfrm>
          <a:prstGeom prst="rightArrow">
            <a:avLst/>
          </a:prstGeom>
          <a:solidFill>
            <a:srgbClr val="596A8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微软雅黑" panose="020B0503020204020204" pitchFamily="34" charset="-122"/>
              <a:ea typeface="微软雅黑" panose="020B0503020204020204" pitchFamily="34" charset="-122"/>
            </a:endParaRPr>
          </a:p>
        </p:txBody>
      </p:sp>
      <p:sp>
        <p:nvSpPr>
          <p:cNvPr id="40" name="箭头: 右 39">
            <a:extLst>
              <a:ext uri="{FF2B5EF4-FFF2-40B4-BE49-F238E27FC236}">
                <a16:creationId xmlns:a16="http://schemas.microsoft.com/office/drawing/2014/main" id="{D28FB506-5605-46A3-B5C5-F95125A7B2C6}"/>
              </a:ext>
            </a:extLst>
          </p:cNvPr>
          <p:cNvSpPr/>
          <p:nvPr/>
        </p:nvSpPr>
        <p:spPr>
          <a:xfrm>
            <a:off x="5152002" y="5152202"/>
            <a:ext cx="341546" cy="296536"/>
          </a:xfrm>
          <a:prstGeom prst="rightArrow">
            <a:avLst/>
          </a:prstGeom>
          <a:solidFill>
            <a:srgbClr val="596A8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微软雅黑" panose="020B0503020204020204" pitchFamily="34" charset="-122"/>
              <a:ea typeface="微软雅黑" panose="020B0503020204020204" pitchFamily="34" charset="-122"/>
            </a:endParaRPr>
          </a:p>
        </p:txBody>
      </p:sp>
      <p:sp>
        <p:nvSpPr>
          <p:cNvPr id="41" name="箭头: 右 40">
            <a:extLst>
              <a:ext uri="{FF2B5EF4-FFF2-40B4-BE49-F238E27FC236}">
                <a16:creationId xmlns:a16="http://schemas.microsoft.com/office/drawing/2014/main" id="{82B187F3-A9C3-4E69-B896-7C160F0E4CA0}"/>
              </a:ext>
            </a:extLst>
          </p:cNvPr>
          <p:cNvSpPr/>
          <p:nvPr/>
        </p:nvSpPr>
        <p:spPr>
          <a:xfrm rot="2295890">
            <a:off x="1626035" y="5014796"/>
            <a:ext cx="341546" cy="296536"/>
          </a:xfrm>
          <a:prstGeom prst="rightArrow">
            <a:avLst/>
          </a:prstGeom>
          <a:solidFill>
            <a:srgbClr val="596A8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微软雅黑" panose="020B0503020204020204" pitchFamily="34" charset="-122"/>
              <a:ea typeface="微软雅黑" panose="020B0503020204020204" pitchFamily="34" charset="-122"/>
            </a:endParaRPr>
          </a:p>
        </p:txBody>
      </p:sp>
      <p:sp>
        <p:nvSpPr>
          <p:cNvPr id="42" name="箭头: 右 41">
            <a:extLst>
              <a:ext uri="{FF2B5EF4-FFF2-40B4-BE49-F238E27FC236}">
                <a16:creationId xmlns:a16="http://schemas.microsoft.com/office/drawing/2014/main" id="{72451CAD-18AC-4451-8485-443C32B35590}"/>
              </a:ext>
            </a:extLst>
          </p:cNvPr>
          <p:cNvSpPr/>
          <p:nvPr/>
        </p:nvSpPr>
        <p:spPr>
          <a:xfrm rot="20232063">
            <a:off x="1615014" y="3480698"/>
            <a:ext cx="341546" cy="296536"/>
          </a:xfrm>
          <a:prstGeom prst="rightArrow">
            <a:avLst/>
          </a:prstGeom>
          <a:solidFill>
            <a:srgbClr val="596A8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微软雅黑" panose="020B0503020204020204" pitchFamily="34" charset="-122"/>
              <a:ea typeface="微软雅黑" panose="020B0503020204020204" pitchFamily="34" charset="-122"/>
            </a:endParaRPr>
          </a:p>
        </p:txBody>
      </p:sp>
      <p:sp>
        <p:nvSpPr>
          <p:cNvPr id="15" name="矩形: 圆角 14">
            <a:extLst>
              <a:ext uri="{FF2B5EF4-FFF2-40B4-BE49-F238E27FC236}">
                <a16:creationId xmlns:a16="http://schemas.microsoft.com/office/drawing/2014/main" id="{3AAE2990-5566-44E3-BA9B-30D8761D79E3}"/>
              </a:ext>
            </a:extLst>
          </p:cNvPr>
          <p:cNvSpPr/>
          <p:nvPr/>
        </p:nvSpPr>
        <p:spPr>
          <a:xfrm>
            <a:off x="7858818" y="3872925"/>
            <a:ext cx="1545359" cy="1004680"/>
          </a:xfrm>
          <a:prstGeom prst="roundRect">
            <a:avLst/>
          </a:prstGeom>
          <a:solidFill>
            <a:srgbClr val="596A8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CN" altLang="en-US" dirty="0">
                <a:latin typeface="微软雅黑" panose="020B0503020204020204" pitchFamily="34" charset="-122"/>
                <a:ea typeface="微软雅黑" panose="020B0503020204020204" pitchFamily="34" charset="-122"/>
              </a:rPr>
              <a:t>无法处理有遮挡关系的图像结构。</a:t>
            </a:r>
            <a:endParaRPr lang="en-US" dirty="0">
              <a:latin typeface="微软雅黑" panose="020B0503020204020204" pitchFamily="34" charset="-122"/>
              <a:ea typeface="微软雅黑" panose="020B0503020204020204" pitchFamily="34" charset="-122"/>
            </a:endParaRPr>
          </a:p>
        </p:txBody>
      </p:sp>
      <p:sp>
        <p:nvSpPr>
          <p:cNvPr id="16" name="箭头: 右 15">
            <a:extLst>
              <a:ext uri="{FF2B5EF4-FFF2-40B4-BE49-F238E27FC236}">
                <a16:creationId xmlns:a16="http://schemas.microsoft.com/office/drawing/2014/main" id="{6C64A820-0092-4923-96D7-52BEBA1F6D91}"/>
              </a:ext>
            </a:extLst>
          </p:cNvPr>
          <p:cNvSpPr/>
          <p:nvPr/>
        </p:nvSpPr>
        <p:spPr>
          <a:xfrm rot="20232063">
            <a:off x="7677062" y="5034111"/>
            <a:ext cx="341546" cy="296536"/>
          </a:xfrm>
          <a:prstGeom prst="rightArrow">
            <a:avLst/>
          </a:prstGeom>
          <a:solidFill>
            <a:srgbClr val="596A8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微软雅黑" panose="020B0503020204020204" pitchFamily="34" charset="-122"/>
              <a:ea typeface="微软雅黑" panose="020B0503020204020204" pitchFamily="34" charset="-122"/>
            </a:endParaRPr>
          </a:p>
        </p:txBody>
      </p:sp>
      <p:sp>
        <p:nvSpPr>
          <p:cNvPr id="17" name="箭头: 右 16">
            <a:extLst>
              <a:ext uri="{FF2B5EF4-FFF2-40B4-BE49-F238E27FC236}">
                <a16:creationId xmlns:a16="http://schemas.microsoft.com/office/drawing/2014/main" id="{3C001F5D-88D6-4750-9D7D-3359D4906D2D}"/>
              </a:ext>
            </a:extLst>
          </p:cNvPr>
          <p:cNvSpPr/>
          <p:nvPr/>
        </p:nvSpPr>
        <p:spPr>
          <a:xfrm rot="2295890">
            <a:off x="7688045" y="3502484"/>
            <a:ext cx="341546" cy="296536"/>
          </a:xfrm>
          <a:prstGeom prst="rightArrow">
            <a:avLst/>
          </a:prstGeom>
          <a:solidFill>
            <a:srgbClr val="596A8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9127853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latin typeface="微软雅黑" panose="020B0503020204020204" pitchFamily="34" charset="-122"/>
                <a:ea typeface="微软雅黑" panose="020B0503020204020204" pitchFamily="34" charset="-122"/>
              </a:rPr>
              <a:t>图像合成</a:t>
            </a:r>
          </a:p>
        </p:txBody>
      </p:sp>
      <p:sp>
        <p:nvSpPr>
          <p:cNvPr id="8" name="内容占位符 7">
            <a:extLst>
              <a:ext uri="{FF2B5EF4-FFF2-40B4-BE49-F238E27FC236}">
                <a16:creationId xmlns:a16="http://schemas.microsoft.com/office/drawing/2014/main" id="{7F582748-D2BC-4672-BF2D-F3CBE668F221}"/>
              </a:ext>
            </a:extLst>
          </p:cNvPr>
          <p:cNvSpPr>
            <a:spLocks noGrp="1"/>
          </p:cNvSpPr>
          <p:nvPr>
            <p:ph idx="1"/>
          </p:nvPr>
        </p:nvSpPr>
        <p:spPr/>
        <p:txBody>
          <a:bodyPr/>
          <a:lstStyle/>
          <a:p>
            <a:endParaRPr lang="en-US" dirty="0">
              <a:latin typeface="微软雅黑" panose="020B0503020204020204" pitchFamily="34" charset="-122"/>
              <a:ea typeface="微软雅黑" panose="020B0503020204020204" pitchFamily="34" charset="-122"/>
            </a:endParaRPr>
          </a:p>
        </p:txBody>
      </p:sp>
      <p:pic>
        <p:nvPicPr>
          <p:cNvPr id="3" name="图片 2">
            <a:extLst>
              <a:ext uri="{FF2B5EF4-FFF2-40B4-BE49-F238E27FC236}">
                <a16:creationId xmlns:a16="http://schemas.microsoft.com/office/drawing/2014/main" id="{D1BCFF69-9F51-4238-8AAB-BFBB20DF5C3E}"/>
              </a:ext>
            </a:extLst>
          </p:cNvPr>
          <p:cNvPicPr>
            <a:picLocks noChangeAspect="1"/>
          </p:cNvPicPr>
          <p:nvPr/>
        </p:nvPicPr>
        <p:blipFill>
          <a:blip r:embed="rId3"/>
          <a:stretch>
            <a:fillRect/>
          </a:stretch>
        </p:blipFill>
        <p:spPr>
          <a:xfrm>
            <a:off x="0" y="2303211"/>
            <a:ext cx="9906000" cy="3108406"/>
          </a:xfrm>
          <a:prstGeom prst="rect">
            <a:avLst/>
          </a:prstGeom>
        </p:spPr>
      </p:pic>
    </p:spTree>
    <p:extLst>
      <p:ext uri="{BB962C8B-B14F-4D97-AF65-F5344CB8AC3E}">
        <p14:creationId xmlns:p14="http://schemas.microsoft.com/office/powerpoint/2010/main" val="18537307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a:extLst>
              <a:ext uri="{FF2B5EF4-FFF2-40B4-BE49-F238E27FC236}">
                <a16:creationId xmlns:a16="http://schemas.microsoft.com/office/drawing/2014/main" id="{6B660B0B-7115-4B4F-AFC0-87A2593CDFEC}"/>
              </a:ext>
            </a:extLst>
          </p:cNvPr>
          <p:cNvSpPr>
            <a:spLocks noGrp="1"/>
          </p:cNvSpPr>
          <p:nvPr>
            <p:ph type="title"/>
          </p:nvPr>
        </p:nvSpPr>
        <p:spPr/>
        <p:txBody>
          <a:bodyPr/>
          <a:lstStyle/>
          <a:p>
            <a:r>
              <a:rPr lang="zh-CN" altLang="en-US" dirty="0">
                <a:latin typeface="微软雅黑" panose="020B0503020204020204" pitchFamily="34" charset="-122"/>
                <a:ea typeface="微软雅黑" panose="020B0503020204020204" pitchFamily="34" charset="-122"/>
              </a:rPr>
              <a:t>研究成果展示</a:t>
            </a:r>
          </a:p>
        </p:txBody>
      </p:sp>
      <p:sp>
        <p:nvSpPr>
          <p:cNvPr id="2" name="Text Placeholder 1"/>
          <p:cNvSpPr>
            <a:spLocks noGrp="1"/>
          </p:cNvSpPr>
          <p:nvPr>
            <p:ph type="body" idx="1"/>
          </p:nvPr>
        </p:nvSpPr>
        <p:spPr/>
        <p:txBody>
          <a:bodyPr/>
          <a:lstStyle/>
          <a:p>
            <a:endParaRPr kumimoji="1" lang="zh-CN" altLang="en-US">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9791316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KSO_WM_TEMPLATE_TOPIC_ID" val="2806177"/>
  <p:tag name="KSO_WM_TEMPLATE_OUTLINE_ID" val="15"/>
  <p:tag name="KSO_WM_TEMPLATE_SCENE_ID" val="1"/>
  <p:tag name="KSO_WM_TEMPLATE_JOB_ID" val="2"/>
  <p:tag name="KSO_WM_TEMPLATE_TOPIC_DEFAULT" val="1"/>
</p:tagLst>
</file>

<file path=ppt/tags/tag2.xml><?xml version="1.0" encoding="utf-8"?>
<p:tagLst xmlns:a="http://schemas.openxmlformats.org/drawingml/2006/main" xmlns:r="http://schemas.openxmlformats.org/officeDocument/2006/relationships" xmlns:p="http://schemas.openxmlformats.org/presentationml/2006/main">
  <p:tag name="KSO_WM_TEMPLATE_TOPIC_ID" val="2806177"/>
  <p:tag name="KSO_WM_TEMPLATE_OUTLINE_ID" val="15"/>
  <p:tag name="KSO_WM_TEMPLATE_SCENE_ID" val="1"/>
  <p:tag name="KSO_WM_TEMPLATE_JOB_ID" val="2"/>
  <p:tag name="KSO_WM_TEMPLATE_TOPIC_DEFAULT" val="1"/>
</p:tagLst>
</file>

<file path=ppt/theme/theme1.xml><?xml version="1.0" encoding="utf-8"?>
<a:theme xmlns:a="http://schemas.openxmlformats.org/drawingml/2006/main" name="回顾">
  <a:themeElements>
    <a:clrScheme name="灰度">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自定义 1">
      <a:majorFont>
        <a:latin typeface="Goudy Old Style"/>
        <a:ea typeface="华文仿宋"/>
        <a:cs typeface=""/>
      </a:majorFont>
      <a:minorFont>
        <a:latin typeface="Tw Cen MT"/>
        <a:ea typeface="华文仿宋"/>
        <a:cs typeface=""/>
      </a:minorFont>
    </a:fontScheme>
    <a:fmtScheme name="带状边缘">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17779" dir="5400000" rotWithShape="0">
              <a:srgbClr val="000000">
                <a:alpha val="4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243AF7DC-D15B-41C0-AE81-23980D1B9FC4}"/>
    </a:ext>
  </a:extLst>
</a:theme>
</file>

<file path=ppt/theme/theme2.xml><?xml version="1.0" encoding="utf-8"?>
<a:theme xmlns:a="http://schemas.openxmlformats.org/drawingml/2006/main" name="1_回顾">
  <a:themeElements>
    <a:clrScheme name="蓝色暖调">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回顾">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回顾">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BAB94BD4-5D6D-4148-AB57-A4CCF1FD4E0C}"/>
    </a:ext>
  </a:extLst>
</a:theme>
</file>

<file path=ppt/theme/theme3.xml><?xml version="1.0" encoding="utf-8"?>
<a:theme xmlns:a="http://schemas.openxmlformats.org/drawingml/2006/main" name="Office 主题">
  <a:themeElements>
    <a:clrScheme name="">
      <a:dk1>
        <a:srgbClr val="0033CC"/>
      </a:dk1>
      <a:lt1>
        <a:srgbClr val="FFFFFF"/>
      </a:lt1>
      <a:dk2>
        <a:srgbClr val="336699"/>
      </a:dk2>
      <a:lt2>
        <a:srgbClr val="008000"/>
      </a:lt2>
      <a:accent1>
        <a:srgbClr val="3366FF"/>
      </a:accent1>
      <a:accent2>
        <a:srgbClr val="FFFF66"/>
      </a:accent2>
      <a:accent3>
        <a:srgbClr val="FFFFFF"/>
      </a:accent3>
      <a:accent4>
        <a:srgbClr val="002AAE"/>
      </a:accent4>
      <a:accent5>
        <a:srgbClr val="ADB8FF"/>
      </a:accent5>
      <a:accent6>
        <a:srgbClr val="E7E75C"/>
      </a:accent6>
      <a:hlink>
        <a:srgbClr val="FF6600"/>
      </a:hlink>
      <a:folHlink>
        <a:srgbClr val="FFCC66"/>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6640</TotalTime>
  <Words>1526</Words>
  <Application>Microsoft Office PowerPoint</Application>
  <PresentationFormat>A4 纸张(210x297 毫米)</PresentationFormat>
  <Paragraphs>70</Paragraphs>
  <Slides>13</Slides>
  <Notes>12</Notes>
  <HiddenSlides>0</HiddenSlides>
  <MMClips>0</MMClips>
  <ScaleCrop>false</ScaleCrop>
  <HeadingPairs>
    <vt:vector size="6" baseType="variant">
      <vt:variant>
        <vt:lpstr>已用的字体</vt:lpstr>
      </vt:variant>
      <vt:variant>
        <vt:i4>9</vt:i4>
      </vt:variant>
      <vt:variant>
        <vt:lpstr>主题</vt:lpstr>
      </vt:variant>
      <vt:variant>
        <vt:i4>2</vt:i4>
      </vt:variant>
      <vt:variant>
        <vt:lpstr>幻灯片标题</vt:lpstr>
      </vt:variant>
      <vt:variant>
        <vt:i4>13</vt:i4>
      </vt:variant>
    </vt:vector>
  </HeadingPairs>
  <TitlesOfParts>
    <vt:vector size="24" baseType="lpstr">
      <vt:lpstr>微软雅黑</vt:lpstr>
      <vt:lpstr>Arial</vt:lpstr>
      <vt:lpstr>Calibri</vt:lpstr>
      <vt:lpstr>Calibri Light</vt:lpstr>
      <vt:lpstr>Californian FB</vt:lpstr>
      <vt:lpstr>Goudy Old Style</vt:lpstr>
      <vt:lpstr>Times New Roman</vt:lpstr>
      <vt:lpstr>Tw Cen MT</vt:lpstr>
      <vt:lpstr>Wingdings</vt:lpstr>
      <vt:lpstr>回顾</vt:lpstr>
      <vt:lpstr>1_回顾</vt:lpstr>
      <vt:lpstr>迎新报告会</vt:lpstr>
      <vt:lpstr>目录</vt:lpstr>
      <vt:lpstr>研究内容介绍</vt:lpstr>
      <vt:lpstr>图像合成</vt:lpstr>
      <vt:lpstr>图像合成</vt:lpstr>
      <vt:lpstr>图像合成</vt:lpstr>
      <vt:lpstr>图像合成</vt:lpstr>
      <vt:lpstr>图像合成</vt:lpstr>
      <vt:lpstr>研究成果展示</vt:lpstr>
      <vt:lpstr>所发论文</vt:lpstr>
      <vt:lpstr>感悟及寄语</vt:lpstr>
      <vt:lpstr>给学弟学妹的寄语</vt:lpstr>
      <vt:lpstr>Thanks</vt:lpstr>
    </vt:vector>
  </TitlesOfParts>
  <Company>CS,HIT,P.R.China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没有幻灯片标题</dc:title>
  <dc:creator>xxf</dc:creator>
  <cp:lastModifiedBy>Xuehan Tan</cp:lastModifiedBy>
  <cp:revision>4556</cp:revision>
  <dcterms:created xsi:type="dcterms:W3CDTF">2001-03-21T04:57:00Z</dcterms:created>
  <dcterms:modified xsi:type="dcterms:W3CDTF">2019-09-07T12:43:19Z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2052-10.1.0.7346</vt:lpwstr>
  </property>
  <property fmtid="{D5CDD505-2E9C-101B-9397-08002B2CF9AE}" pid="3" name="KSORubyTemplateID">
    <vt:lpwstr>2</vt:lpwstr>
  </property>
</Properties>
</file>