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CCBF1-5942-4B74-AB4E-6AD2E7B40E8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0314A4-989F-4681-90FB-CD05BB045A0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98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0314A4-989F-4681-90FB-CD05BB045A0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3272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65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7961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070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302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116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551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432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5810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262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0952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0673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C58D95-D6CC-4C38-81EF-D2343AD6D435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2B75D2E-FFE0-4221-BDA6-382435661FD0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527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9866A3-F0A6-456B-AC13-8BE77D8C9D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迎新报告</a:t>
            </a:r>
            <a:r>
              <a:rPr lang="en-US" altLang="zh-CN" dirty="0"/>
              <a:t>	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6FECE2B-DE37-46B1-9CD4-F5C8747814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2800" b="1" dirty="0"/>
              <a:t>高嵩</a:t>
            </a:r>
          </a:p>
        </p:txBody>
      </p:sp>
    </p:spTree>
    <p:extLst>
      <p:ext uri="{BB962C8B-B14F-4D97-AF65-F5344CB8AC3E}">
        <p14:creationId xmlns:p14="http://schemas.microsoft.com/office/powerpoint/2010/main" val="4180959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D625EB-930A-4065-9C58-3C7F5961F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研究方向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89DF19E-C5C6-4633-9713-7CF615388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/>
              <a:t>-</a:t>
            </a:r>
            <a:r>
              <a:rPr lang="zh-CN" altLang="en-US" sz="4000" b="1" dirty="0"/>
              <a:t>形式化验证</a:t>
            </a:r>
            <a:endParaRPr lang="en-US" altLang="zh-CN" sz="40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sz="4000" dirty="0"/>
              <a:t> </a:t>
            </a:r>
            <a:r>
              <a:rPr lang="zh-CN" altLang="en-US" sz="4000" dirty="0"/>
              <a:t>模型检验</a:t>
            </a:r>
            <a:endParaRPr lang="en-US" altLang="zh-CN" sz="40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4000" dirty="0"/>
              <a:t> 定理证明</a:t>
            </a:r>
          </a:p>
        </p:txBody>
      </p:sp>
    </p:spTree>
    <p:extLst>
      <p:ext uri="{BB962C8B-B14F-4D97-AF65-F5344CB8AC3E}">
        <p14:creationId xmlns:p14="http://schemas.microsoft.com/office/powerpoint/2010/main" val="2870521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860E68-A848-448C-BBE4-7AD22A939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一些建议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AB302C-04AD-4C48-9D4E-2BD6772A4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3600" dirty="0"/>
          </a:p>
          <a:p>
            <a:r>
              <a:rPr lang="en-US" altLang="zh-CN" sz="3600" dirty="0"/>
              <a:t>1. </a:t>
            </a:r>
            <a:r>
              <a:rPr lang="zh-CN" altLang="en-US" sz="3600" dirty="0"/>
              <a:t>抓紧时间，合理规划安排时间</a:t>
            </a:r>
          </a:p>
        </p:txBody>
      </p:sp>
    </p:spTree>
    <p:extLst>
      <p:ext uri="{BB962C8B-B14F-4D97-AF65-F5344CB8AC3E}">
        <p14:creationId xmlns:p14="http://schemas.microsoft.com/office/powerpoint/2010/main" val="1697885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860E68-A848-448C-BBE4-7AD22A939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一些建议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AB302C-04AD-4C48-9D4E-2BD6772A4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3600" dirty="0"/>
          </a:p>
          <a:p>
            <a:r>
              <a:rPr lang="en-US" altLang="zh-CN" sz="3600" dirty="0"/>
              <a:t>2. </a:t>
            </a:r>
            <a:r>
              <a:rPr lang="zh-CN" altLang="en-US" sz="3600" dirty="0"/>
              <a:t>尽早接触、进入科研项目</a:t>
            </a: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1922532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860E68-A848-448C-BBE4-7AD22A939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一些建议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AB302C-04AD-4C48-9D4E-2BD6772A4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3600" dirty="0"/>
          </a:p>
          <a:p>
            <a:r>
              <a:rPr lang="en-US" altLang="zh-CN" sz="3600" dirty="0"/>
              <a:t>3. </a:t>
            </a:r>
            <a:r>
              <a:rPr lang="zh-CN" altLang="en-US" sz="3600" dirty="0"/>
              <a:t>和导师、同学保持良好的沟通交流</a:t>
            </a:r>
          </a:p>
        </p:txBody>
      </p:sp>
    </p:spTree>
    <p:extLst>
      <p:ext uri="{BB962C8B-B14F-4D97-AF65-F5344CB8AC3E}">
        <p14:creationId xmlns:p14="http://schemas.microsoft.com/office/powerpoint/2010/main" val="3893404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860E68-A848-448C-BBE4-7AD22A939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一些建议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AB302C-04AD-4C48-9D4E-2BD6772A4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3600" dirty="0"/>
          </a:p>
          <a:p>
            <a:r>
              <a:rPr lang="en-US" altLang="zh-CN" sz="3600" dirty="0"/>
              <a:t>4. </a:t>
            </a:r>
            <a:r>
              <a:rPr lang="zh-CN" altLang="en-US" sz="3600" dirty="0"/>
              <a:t>丰富自己的生活，做做运动，出门转转</a:t>
            </a:r>
          </a:p>
        </p:txBody>
      </p:sp>
    </p:spTree>
    <p:extLst>
      <p:ext uri="{BB962C8B-B14F-4D97-AF65-F5344CB8AC3E}">
        <p14:creationId xmlns:p14="http://schemas.microsoft.com/office/powerpoint/2010/main" val="4240242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B77803-54E5-4537-83AD-13B4125B1C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CN" altLang="en-US" dirty="0"/>
              <a:t>谢谢！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B4BBBA6-0F63-49AF-943F-D0153C78AA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5751557"/>
      </p:ext>
    </p:extLst>
  </p:cSld>
  <p:clrMapOvr>
    <a:masterClrMapping/>
  </p:clrMapOvr>
</p:sld>
</file>

<file path=ppt/theme/theme1.xml><?xml version="1.0" encoding="utf-8"?>
<a:theme xmlns:a="http://schemas.openxmlformats.org/drawingml/2006/main" name="回顾">
  <a:themeElements>
    <a:clrScheme name="回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</TotalTime>
  <Words>64</Words>
  <Application>Microsoft Office PowerPoint</Application>
  <PresentationFormat>宽屏</PresentationFormat>
  <Paragraphs>20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等线</vt:lpstr>
      <vt:lpstr>宋体</vt:lpstr>
      <vt:lpstr>Calibri</vt:lpstr>
      <vt:lpstr>Calibri Light</vt:lpstr>
      <vt:lpstr>Wingdings</vt:lpstr>
      <vt:lpstr>回顾</vt:lpstr>
      <vt:lpstr>迎新报告 </vt:lpstr>
      <vt:lpstr>研究方向</vt:lpstr>
      <vt:lpstr>一些建议</vt:lpstr>
      <vt:lpstr>一些建议</vt:lpstr>
      <vt:lpstr>一些建议</vt:lpstr>
      <vt:lpstr>一些建议</vt:lpstr>
      <vt:lpstr>谢谢！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迎新报告 </dc:title>
  <dc:creator>Gao Song</dc:creator>
  <cp:lastModifiedBy>Gao Song</cp:lastModifiedBy>
  <cp:revision>2</cp:revision>
  <dcterms:created xsi:type="dcterms:W3CDTF">2019-09-07T13:11:57Z</dcterms:created>
  <dcterms:modified xsi:type="dcterms:W3CDTF">2019-09-07T13:26:47Z</dcterms:modified>
</cp:coreProperties>
</file>