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8" r:id="rId5"/>
    <p:sldId id="266" r:id="rId6"/>
    <p:sldId id="26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 lixin" initials="rl" lastIdx="1" clrIdx="0">
    <p:extLst>
      <p:ext uri="{19B8F6BF-5375-455C-9EA6-DF929625EA0E}">
        <p15:presenceInfo xmlns:p15="http://schemas.microsoft.com/office/powerpoint/2012/main" userId="5d400a0345c2c96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372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748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904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432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53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1415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031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04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439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159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7F78E-ACB2-4FEE-A019-B46EFBC62C19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96191-06B1-43A6-BEA2-506A217238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26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2020</a:t>
            </a:r>
            <a:r>
              <a:rPr lang="zh-CN" altLang="en-US" dirty="0"/>
              <a:t>年实验室迎新报告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姓名：任丽欣  导师：吴恩华</a:t>
            </a:r>
            <a:endParaRPr lang="en-US" altLang="zh-CN" dirty="0"/>
          </a:p>
          <a:p>
            <a:r>
              <a:rPr lang="en-US" altLang="zh-CN" dirty="0"/>
              <a:t>2020/09/20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566" y="6348148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79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8DAA6B-375D-4E67-A32A-1C42BE15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研究方向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4237A6-E23A-4580-B448-CBB4F23A2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145"/>
            <a:ext cx="10515600" cy="4666818"/>
          </a:xfrm>
        </p:spPr>
        <p:txBody>
          <a:bodyPr/>
          <a:lstStyle/>
          <a:p>
            <a:r>
              <a:rPr lang="en-US" altLang="zh-CN" dirty="0"/>
              <a:t>CFD(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Computational Fluid Dynamics)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计算流体动力学</a:t>
            </a:r>
            <a:endParaRPr lang="en-US" altLang="zh-CN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endParaRPr lang="en-US" altLang="zh-CN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16BE940-C41B-4FEA-969D-C153A2DE5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451" y="2081205"/>
            <a:ext cx="4499084" cy="351385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B8EDE43-B74D-4B69-AE98-F2D344040DD5}"/>
              </a:ext>
            </a:extLst>
          </p:cNvPr>
          <p:cNvSpPr txBox="1"/>
          <p:nvPr/>
        </p:nvSpPr>
        <p:spPr>
          <a:xfrm>
            <a:off x="3297383" y="5701344"/>
            <a:ext cx="4499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i="0" dirty="0" err="1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Marlevi</a:t>
            </a:r>
            <a:r>
              <a:rPr lang="en-US" altLang="zh-CN" sz="900" b="0" i="0" dirty="0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D , </a:t>
            </a:r>
            <a:r>
              <a:rPr lang="en-US" altLang="zh-CN" sz="900" b="0" i="0" dirty="0" err="1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Ruijsink</a:t>
            </a:r>
            <a:r>
              <a:rPr lang="en-US" altLang="zh-CN" sz="900" b="0" i="0" dirty="0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B , </a:t>
            </a:r>
            <a:r>
              <a:rPr lang="en-US" altLang="zh-CN" sz="900" b="0" i="0" dirty="0" err="1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Balmus</a:t>
            </a:r>
            <a:r>
              <a:rPr lang="en-US" altLang="zh-CN" sz="900" b="0" i="0" dirty="0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M , et al. Estimation of Cardiovascular Relative Pressure Using Virtual Work-Energy[J]. </a:t>
            </a:r>
            <a:r>
              <a:rPr lang="en-US" altLang="zh-CN" sz="900" b="0" i="0" dirty="0" err="1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entific</a:t>
            </a:r>
            <a:r>
              <a:rPr lang="en-US" altLang="zh-CN" sz="900" b="0" i="0" dirty="0">
                <a:solidFill>
                  <a:srgbClr val="00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Reports, 2019, 9(1).</a:t>
            </a:r>
            <a:endParaRPr lang="zh-CN" altLang="en-US" sz="900" dirty="0"/>
          </a:p>
        </p:txBody>
      </p:sp>
    </p:spTree>
    <p:extLst>
      <p:ext uri="{BB962C8B-B14F-4D97-AF65-F5344CB8AC3E}">
        <p14:creationId xmlns:p14="http://schemas.microsoft.com/office/powerpoint/2010/main" val="3649795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A2EE4E-EF16-48DB-BF9D-2B223D28C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学习上的建议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540F99-7085-4F0D-B48E-2398280D8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广泛了解，尽快确定自己的研究方向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30C6D08-3797-4188-AF37-244AFD9280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9" b="5133"/>
          <a:stretch/>
        </p:blipFill>
        <p:spPr>
          <a:xfrm>
            <a:off x="7884391" y="2150918"/>
            <a:ext cx="2916389" cy="373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125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班车预约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/>
              <a:t>提前预约</a:t>
            </a:r>
            <a:endParaRPr lang="en-US" altLang="zh-CN" sz="2400" dirty="0"/>
          </a:p>
          <a:p>
            <a:r>
              <a:rPr lang="zh-CN" altLang="en-US" sz="2400" dirty="0"/>
              <a:t>门户网站和圈存机都能约</a:t>
            </a:r>
            <a:endParaRPr lang="en-US" altLang="zh-CN" sz="2400" dirty="0"/>
          </a:p>
          <a:p>
            <a:r>
              <a:rPr lang="en-US" altLang="zh-CN" sz="2400" dirty="0"/>
              <a:t>Tips</a:t>
            </a:r>
            <a:r>
              <a:rPr lang="zh-CN" altLang="en-US" sz="2400" dirty="0"/>
              <a:t>：约满之后半个小时左右再去查询，可能有空座（有人未支付）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3309668" y="3488853"/>
            <a:ext cx="5572664" cy="3369147"/>
            <a:chOff x="2553419" y="3488853"/>
            <a:chExt cx="5572664" cy="3369147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3419" y="3488853"/>
              <a:ext cx="5572664" cy="3369147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4563374" y="3488853"/>
              <a:ext cx="18546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/>
                <a:t>公交</a:t>
              </a:r>
              <a:r>
                <a:rPr lang="en-US" altLang="zh-CN" dirty="0"/>
                <a:t>197</a:t>
              </a:r>
              <a:r>
                <a:rPr lang="zh-CN" altLang="en-US" dirty="0"/>
                <a:t>路</a:t>
              </a:r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566" y="6348148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99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CCA859-D4C5-45C9-955F-CCB68C741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珍惜</a:t>
            </a:r>
            <a:r>
              <a:rPr lang="en-US" altLang="zh-CN" dirty="0"/>
              <a:t>~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BD2B38-0328-47CD-929E-847ADA05E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zh-CN" altLang="en-US" dirty="0"/>
              <a:t>雁栖湖校区的环校跑道</a:t>
            </a:r>
            <a:endParaRPr lang="en-US" altLang="zh-CN" dirty="0"/>
          </a:p>
          <a:p>
            <a:r>
              <a:rPr lang="zh-CN" altLang="en-US" dirty="0"/>
              <a:t>雁栖湖校区的游泳馆</a:t>
            </a:r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离学校不远的怀北国际滑雪场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雁栖湖、红螺寺、青龙峡这些景区（很多景点不去以后很难再去）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3981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祝大家天堂般的一年级生活愉快</a:t>
            </a:r>
            <a:r>
              <a:rPr lang="en-US" altLang="zh-CN" dirty="0"/>
              <a:t>~</a:t>
            </a:r>
          </a:p>
          <a:p>
            <a:endParaRPr lang="en-US" altLang="zh-CN" dirty="0"/>
          </a:p>
          <a:p>
            <a:r>
              <a:rPr lang="zh-CN" altLang="en-US" dirty="0"/>
              <a:t>我们正在路上</a:t>
            </a:r>
            <a:r>
              <a:rPr lang="en-US" altLang="zh-CN" dirty="0"/>
              <a:t>~</a:t>
            </a:r>
            <a:r>
              <a:rPr lang="zh-CN" altLang="en-US" dirty="0"/>
              <a:t>希望我们都学有所成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566" y="6348148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94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175</Words>
  <Application>Microsoft Office PowerPoint</Application>
  <PresentationFormat>宽屏</PresentationFormat>
  <Paragraphs>25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Arial</vt:lpstr>
      <vt:lpstr>Calibri</vt:lpstr>
      <vt:lpstr>Calibri Light</vt:lpstr>
      <vt:lpstr>Office 主题</vt:lpstr>
      <vt:lpstr>2020年实验室迎新报告</vt:lpstr>
      <vt:lpstr>研究方向</vt:lpstr>
      <vt:lpstr>学习上的建议</vt:lpstr>
      <vt:lpstr>班车预约</vt:lpstr>
      <vt:lpstr>珍惜~</vt:lpstr>
      <vt:lpstr>总结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2019年实验室迎新报告</dc:title>
  <dc:creator>康 杨雨轩</dc:creator>
  <cp:lastModifiedBy>ren lixin</cp:lastModifiedBy>
  <cp:revision>78</cp:revision>
  <dcterms:created xsi:type="dcterms:W3CDTF">2019-09-01T06:59:30Z</dcterms:created>
  <dcterms:modified xsi:type="dcterms:W3CDTF">2020-09-18T15:17:54Z</dcterms:modified>
</cp:coreProperties>
</file>