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43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8757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92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077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428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8909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143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956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003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2031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083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394CC-2F37-45FD-87BF-D4C397DE2ADB}" type="datetimeFigureOut">
              <a:rPr lang="zh-CN" altLang="en-US" smtClean="0"/>
              <a:t>2020/9/11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56C32-C59C-45A8-ADF3-9CCB960B91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4697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7200" dirty="0" smtClean="0"/>
              <a:t>迎新报告会演讲</a:t>
            </a:r>
            <a:r>
              <a:rPr lang="en-US" altLang="zh-CN" sz="7200" dirty="0" err="1" smtClean="0"/>
              <a:t>ppt</a:t>
            </a:r>
            <a:endParaRPr lang="zh-CN" altLang="en-US" sz="72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680059" y="4160303"/>
            <a:ext cx="9144000" cy="1655762"/>
          </a:xfrm>
        </p:spPr>
        <p:txBody>
          <a:bodyPr/>
          <a:lstStyle/>
          <a:p>
            <a:r>
              <a:rPr lang="en-US" altLang="zh-CN" dirty="0" smtClean="0"/>
              <a:t>	2018</a:t>
            </a:r>
            <a:r>
              <a:rPr lang="zh-CN" altLang="en-US" dirty="0" smtClean="0"/>
              <a:t>级硕士生</a:t>
            </a:r>
            <a:r>
              <a:rPr lang="en-US" altLang="zh-CN" dirty="0" smtClean="0"/>
              <a:t>-</a:t>
            </a:r>
            <a:r>
              <a:rPr lang="zh-CN" altLang="en-US" dirty="0" smtClean="0"/>
              <a:t>刘晴</a:t>
            </a:r>
            <a:endParaRPr lang="en-US" altLang="zh-CN" dirty="0" smtClean="0"/>
          </a:p>
          <a:p>
            <a:r>
              <a:rPr lang="zh-CN" altLang="en-US" dirty="0" smtClean="0"/>
              <a:t>导师：张健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3861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研究内容</a:t>
            </a:r>
            <a:endParaRPr lang="zh-CN" altLang="en-US" dirty="0"/>
          </a:p>
        </p:txBody>
      </p:sp>
      <p:pic>
        <p:nvPicPr>
          <p:cNvPr id="1027" name="Picture 3" descr="1594513876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989" y="1937795"/>
            <a:ext cx="6875117" cy="362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3"/>
          <p:cNvSpPr txBox="1"/>
          <p:nvPr/>
        </p:nvSpPr>
        <p:spPr>
          <a:xfrm>
            <a:off x="3594096" y="843239"/>
            <a:ext cx="6550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安卓异步类</a:t>
            </a:r>
            <a:r>
              <a:rPr lang="en-US" altLang="zh-CN" sz="2400" dirty="0" err="1" smtClean="0"/>
              <a:t>AsyncTask</a:t>
            </a:r>
            <a:r>
              <a:rPr lang="zh-CN" altLang="en-US" sz="2400" dirty="0" smtClean="0"/>
              <a:t>漏洞分析</a:t>
            </a:r>
            <a:endParaRPr lang="zh-CN" altLang="en-US" sz="2400" dirty="0"/>
          </a:p>
        </p:txBody>
      </p:sp>
      <p:pic>
        <p:nvPicPr>
          <p:cNvPr id="1029" name="Picture 5" descr="1595333981(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55" y="2168802"/>
            <a:ext cx="4642652" cy="329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4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自我感悟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+mn-ea"/>
              </a:rPr>
              <a:t>研究生阶段的学习是一个将理论学习转化为实践的</a:t>
            </a:r>
            <a:r>
              <a:rPr lang="zh-CN" altLang="en-US" dirty="0" smtClean="0">
                <a:latin typeface="+mn-ea"/>
              </a:rPr>
              <a:t>过程</a:t>
            </a:r>
            <a:endParaRPr lang="en-US" altLang="zh-CN" dirty="0" smtClean="0">
              <a:latin typeface="+mn-ea"/>
            </a:endParaRPr>
          </a:p>
          <a:p>
            <a:r>
              <a:rPr lang="zh-CN" altLang="en-US" dirty="0">
                <a:latin typeface="+mn-ea"/>
              </a:rPr>
              <a:t>科研是一项极为严谨的活动，需要科学合理的</a:t>
            </a:r>
            <a:r>
              <a:rPr lang="zh-CN" altLang="en-US" dirty="0" smtClean="0">
                <a:latin typeface="+mn-ea"/>
              </a:rPr>
              <a:t>方法和坚持不懈的精神</a:t>
            </a:r>
            <a:endParaRPr lang="en-US" altLang="zh-CN" dirty="0" smtClean="0">
              <a:latin typeface="+mn-ea"/>
            </a:endParaRPr>
          </a:p>
          <a:p>
            <a:r>
              <a:rPr lang="zh-CN" altLang="en-US" dirty="0">
                <a:latin typeface="+mn-ea"/>
              </a:rPr>
              <a:t>定期</a:t>
            </a:r>
            <a:r>
              <a:rPr lang="zh-CN" altLang="en-US" dirty="0" smtClean="0">
                <a:latin typeface="+mn-ea"/>
              </a:rPr>
              <a:t>汇报，查漏补缺</a:t>
            </a:r>
            <a:endParaRPr lang="zh-CN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3377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勉励及告诫</a:t>
            </a:r>
            <a:endParaRPr lang="zh-CN" altLang="en-US" dirty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 smtClean="0">
                <a:latin typeface="+mn-ea"/>
              </a:rPr>
              <a:t>尽早确定研究方向</a:t>
            </a:r>
            <a:endParaRPr lang="en-US" altLang="zh-CN" dirty="0" smtClean="0">
              <a:latin typeface="+mn-ea"/>
            </a:endParaRPr>
          </a:p>
          <a:p>
            <a:r>
              <a:rPr lang="zh-CN" altLang="en-US" dirty="0" smtClean="0">
                <a:latin typeface="+mn-ea"/>
              </a:rPr>
              <a:t>研一在雁栖湖享受生活的同时不要忘了回所研讨和交流</a:t>
            </a:r>
            <a:endParaRPr lang="en-US" altLang="zh-CN" dirty="0" smtClean="0">
              <a:latin typeface="+mn-ea"/>
            </a:endParaRPr>
          </a:p>
          <a:p>
            <a:r>
              <a:rPr lang="zh-CN" altLang="en-US" dirty="0" smtClean="0">
                <a:latin typeface="+mn-ea"/>
              </a:rPr>
              <a:t>多与导师和组里的人沟通</a:t>
            </a:r>
            <a:endParaRPr lang="en-US" altLang="zh-CN" dirty="0" smtClean="0">
              <a:latin typeface="+mn-ea"/>
            </a:endParaRPr>
          </a:p>
          <a:p>
            <a:r>
              <a:rPr lang="zh-CN" altLang="en-US" dirty="0" smtClean="0">
                <a:latin typeface="+mn-ea"/>
              </a:rPr>
              <a:t>尽早确定目标：读博</a:t>
            </a:r>
            <a:r>
              <a:rPr lang="en-US" altLang="zh-CN" dirty="0" smtClean="0">
                <a:latin typeface="+mn-ea"/>
              </a:rPr>
              <a:t>/</a:t>
            </a:r>
            <a:r>
              <a:rPr lang="zh-CN" altLang="en-US" dirty="0" smtClean="0">
                <a:latin typeface="+mn-ea"/>
              </a:rPr>
              <a:t>工作</a:t>
            </a:r>
            <a:r>
              <a:rPr lang="en-US" altLang="zh-CN" dirty="0" smtClean="0">
                <a:latin typeface="+mn-ea"/>
              </a:rPr>
              <a:t>…</a:t>
            </a:r>
          </a:p>
          <a:p>
            <a:r>
              <a:rPr lang="en-US" altLang="zh-CN" dirty="0">
                <a:latin typeface="+mn-ea"/>
              </a:rPr>
              <a:t>h</a:t>
            </a:r>
            <a:r>
              <a:rPr lang="en-US" altLang="zh-CN" dirty="0" smtClean="0">
                <a:latin typeface="+mn-ea"/>
              </a:rPr>
              <a:t>ave fun</a:t>
            </a:r>
            <a:endParaRPr lang="zh-CN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25513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99</Words>
  <Application>Microsoft Office PowerPoint</Application>
  <PresentationFormat>宽屏</PresentationFormat>
  <Paragraphs>15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Office 主题</vt:lpstr>
      <vt:lpstr>迎新报告会演讲ppt</vt:lpstr>
      <vt:lpstr>研究内容</vt:lpstr>
      <vt:lpstr>自我感悟</vt:lpstr>
      <vt:lpstr>勉励及告诫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迎新ppt</dc:title>
  <dc:creator>2843702517@qq.com</dc:creator>
  <cp:lastModifiedBy>2843702517@qq.com</cp:lastModifiedBy>
  <cp:revision>14</cp:revision>
  <dcterms:created xsi:type="dcterms:W3CDTF">2020-09-11T06:01:19Z</dcterms:created>
  <dcterms:modified xsi:type="dcterms:W3CDTF">2020-09-11T06:39:11Z</dcterms:modified>
</cp:coreProperties>
</file>