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2"/>
  </p:notesMasterIdLst>
  <p:sldIdLst>
    <p:sldId id="2363" r:id="rId3"/>
    <p:sldId id="2789" r:id="rId4"/>
    <p:sldId id="2773" r:id="rId5"/>
    <p:sldId id="2803" r:id="rId6"/>
    <p:sldId id="2804" r:id="rId7"/>
    <p:sldId id="2808" r:id="rId8"/>
    <p:sldId id="2791" r:id="rId9"/>
    <p:sldId id="2794" r:id="rId10"/>
    <p:sldId id="2750" r:id="rId11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3135">
          <p15:clr>
            <a:srgbClr val="A4A3A4"/>
          </p15:clr>
        </p15:guide>
        <p15:guide id="3" pos="5710">
          <p15:clr>
            <a:srgbClr val="A4A3A4"/>
          </p15:clr>
        </p15:guide>
        <p15:guide id="4" orient="horz" pos="1094">
          <p15:clr>
            <a:srgbClr val="A4A3A4"/>
          </p15:clr>
        </p15:guide>
        <p15:guide id="5" pos="56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o arabela" initials="t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8" autoAdjust="0"/>
    <p:restoredTop sz="86863" autoAdjust="0"/>
  </p:normalViewPr>
  <p:slideViewPr>
    <p:cSldViewPr showGuides="1">
      <p:cViewPr varScale="1">
        <p:scale>
          <a:sx n="96" d="100"/>
          <a:sy n="96" d="100"/>
        </p:scale>
        <p:origin x="1212" y="90"/>
      </p:cViewPr>
      <p:guideLst>
        <p:guide orient="horz" pos="2205"/>
        <p:guide pos="3135"/>
        <p:guide pos="5710"/>
        <p:guide orient="horz" pos="1094"/>
        <p:guide pos="56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Rot="1" noChangeAspect="1" noTextEdit="1"/>
          </p:cNvSpPr>
          <p:nvPr/>
        </p:nvSpPr>
        <p:spPr>
          <a:xfrm>
            <a:off x="906463" y="4713288"/>
            <a:ext cx="4984750" cy="44688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dirty="0">
              <a:ea typeface="华文宋体" panose="02010600040101010101" pitchFamily="2" charset="-122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en-US" altLang="zh-CN" noProof="1" smtClean="0">
                <a:latin typeface="Times New Roman" panose="02020603050405020304" pitchFamily="18" charset="0"/>
                <a:ea typeface="楷体_GB2312"/>
                <a:cs typeface="+mn-ea"/>
              </a:rPr>
              <a:t>‹#›</a:t>
            </a:fld>
            <a:endParaRPr lang="en-US" altLang="zh-CN" noProof="1">
              <a:ea typeface="楷体_GB231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dirty="0"/>
              <a:t>由于以上工作之间的承接关系，所以统一介绍他们的研究背景及意义。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kumimoji="1"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7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2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905988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056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9" name="Picture 1047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华文宋体" panose="02010600040101010101" pitchFamily="2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1616393"/>
            <a:ext cx="8420100" cy="1880870"/>
          </a:xfrm>
        </p:spPr>
        <p:txBody>
          <a:bodyPr wrap="square" lIns="288000" tIns="45720" rIns="288000" bIns="4572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altLang="zh-CN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2020</a:t>
            </a:r>
            <a:r>
              <a:rPr lang="zh-CN" alt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迎新</a:t>
            </a: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报告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5656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kumimoji="1" lang="zh-CN" altLang="en-US" dirty="0"/>
              <a:t>答辩学生</a:t>
            </a:r>
            <a:r>
              <a:rPr kumimoji="1" lang="zh-CN" altLang="en-US" dirty="0" smtClean="0"/>
              <a:t>：包玉龙</a:t>
            </a:r>
            <a:endParaRPr kumimoji="1" lang="en-US" altLang="zh-CN" dirty="0" smtClean="0"/>
          </a:p>
          <a:p>
            <a:pPr algn="ctr"/>
            <a:r>
              <a:rPr kumimoji="1" lang="zh-CN" altLang="en-US" dirty="0" smtClean="0"/>
              <a:t>年       级：</a:t>
            </a:r>
            <a:r>
              <a:rPr kumimoji="1" lang="en-US" altLang="zh-CN" dirty="0" smtClean="0"/>
              <a:t>2018</a:t>
            </a:r>
            <a:r>
              <a:rPr kumimoji="1" lang="zh-CN" altLang="en-US" dirty="0" smtClean="0"/>
              <a:t>级</a:t>
            </a:r>
            <a:endParaRPr kumimoji="1" lang="en-US" altLang="zh-CN" dirty="0" smtClean="0"/>
          </a:p>
          <a:p>
            <a:pPr algn="ctr"/>
            <a:r>
              <a:rPr kumimoji="1" lang="zh-CN" altLang="en-US" dirty="0" smtClean="0"/>
              <a:t>学位</a:t>
            </a:r>
            <a:r>
              <a:rPr kumimoji="1" lang="zh-CN" altLang="en-US" dirty="0"/>
              <a:t>类型：硕    士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指导老师</a:t>
            </a:r>
            <a:r>
              <a:rPr kumimoji="1" lang="zh-CN" altLang="en-US" dirty="0" smtClean="0"/>
              <a:t>：朱雪阳</a:t>
            </a:r>
            <a:endParaRPr kumimoji="1"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zh-CN" altLang="en-US" dirty="0"/>
              <a:t>研究内容介绍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感想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研究内容介绍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1540" y="676910"/>
            <a:ext cx="8172450" cy="1123315"/>
          </a:xfrm>
        </p:spPr>
        <p:txBody>
          <a:bodyPr>
            <a:noAutofit/>
          </a:bodyPr>
          <a:lstStyle/>
          <a:p>
            <a:r>
              <a:rPr lang="zh-CN" altLang="zh-CN" sz="3200" b="1" dirty="0">
                <a:latin typeface="Arial Narrow" panose="020B0606020202030204" pitchFamily="34" charset="0"/>
                <a:sym typeface="+mn-ea"/>
              </a:rPr>
              <a:t/>
            </a:r>
            <a:br>
              <a:rPr lang="zh-CN" altLang="zh-CN" sz="3200" b="1" dirty="0">
                <a:latin typeface="Arial Narrow" panose="020B0606020202030204" pitchFamily="34" charset="0"/>
                <a:sym typeface="+mn-ea"/>
              </a:rPr>
            </a:br>
            <a:r>
              <a:rPr lang="zh-CN" altLang="zh-CN" sz="3200" b="1" dirty="0">
                <a:latin typeface="Arial Narrow" panose="020B0606020202030204" pitchFamily="34" charset="0"/>
                <a:sym typeface="+mn-ea"/>
              </a:rPr>
              <a:t/>
            </a:r>
            <a:br>
              <a:rPr lang="zh-CN" altLang="zh-CN" sz="3200" b="1" dirty="0">
                <a:latin typeface="Arial Narrow" panose="020B0606020202030204" pitchFamily="34" charset="0"/>
                <a:sym typeface="+mn-ea"/>
              </a:rPr>
            </a:br>
            <a:r>
              <a:rPr lang="zh-CN" altLang="zh-CN" sz="3200" b="1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altLang="zh-CN" sz="3200" b="1" dirty="0">
                <a:latin typeface="Arial Narrow" panose="020B0606020202030204" pitchFamily="34" charset="0"/>
                <a:sym typeface="+mn-ea"/>
              </a:rPr>
              <a:t>Synchronous data flow </a:t>
            </a:r>
            <a:r>
              <a:rPr lang="en-US" altLang="zh-CN" sz="3200" b="1" dirty="0" smtClean="0">
                <a:latin typeface="Arial Narrow" panose="020B0606020202030204" pitchFamily="34" charset="0"/>
                <a:sym typeface="+mn-ea"/>
              </a:rPr>
              <a:t>graphs (SDFGs)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36576" y="50131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pPr algn="ctr"/>
            <a:r>
              <a:rPr lang="zh-CN" altLang="en-US" dirty="0" smtClean="0"/>
              <a:t>寻找迭代周期及能耗帕累托最优的调度</a:t>
            </a:r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307" y="1845734"/>
            <a:ext cx="7305675" cy="27336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sz="3600" b="1" dirty="0">
                <a:latin typeface="Arial Narrow" panose="020B0606020202030204" pitchFamily="34" charset="0"/>
                <a:sym typeface="+mn-ea"/>
              </a:rPr>
              <a:t/>
            </a:r>
            <a:br>
              <a:rPr lang="zh-CN" altLang="zh-CN" sz="3600" b="1" dirty="0">
                <a:latin typeface="Arial Narrow" panose="020B0606020202030204" pitchFamily="34" charset="0"/>
                <a:sym typeface="+mn-ea"/>
              </a:rPr>
            </a:br>
            <a:r>
              <a:rPr lang="zh-CN" altLang="zh-CN" sz="3600" b="1" dirty="0">
                <a:latin typeface="Arial Narrow" panose="020B0606020202030204" pitchFamily="34" charset="0"/>
                <a:sym typeface="+mn-ea"/>
              </a:rPr>
              <a:t/>
            </a:r>
            <a:br>
              <a:rPr lang="zh-CN" altLang="zh-CN" sz="3600" b="1" dirty="0">
                <a:latin typeface="Arial Narrow" panose="020B0606020202030204" pitchFamily="34" charset="0"/>
                <a:sym typeface="+mn-ea"/>
              </a:rPr>
            </a:br>
            <a:r>
              <a:rPr lang="zh-CN" altLang="zh-CN" sz="3600" b="1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altLang="zh-CN" sz="3600" b="1" dirty="0">
                <a:latin typeface="Arial Narrow" panose="020B0606020202030204" pitchFamily="34" charset="0"/>
                <a:sym typeface="+mn-ea"/>
              </a:rPr>
              <a:t>Synchronous data flow graphs (SDFGs)</a:t>
            </a:r>
            <a:endParaRPr lang="zh-CN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sym typeface="+mn-ea"/>
            </a:endParaRP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0792" y="2852936"/>
            <a:ext cx="3465190" cy="16794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latin typeface="Arial Narrow" panose="020B0606020202030204" pitchFamily="34" charset="0"/>
                <a:sym typeface="+mn-ea"/>
              </a:rPr>
              <a:t>智能合约形式化验证</a:t>
            </a:r>
            <a:endParaRPr lang="zh-CN" altLang="zh-CN" sz="3600" b="1" dirty="0">
              <a:latin typeface="Arial Narrow" panose="020B0606020202030204" pitchFamily="34" charset="0"/>
              <a:sym typeface="+mn-ea"/>
            </a:endParaRP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8414" y="1844824"/>
            <a:ext cx="6518701" cy="4022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感想</a:t>
            </a:r>
            <a:endParaRPr lang="zh-CN" altLang="en-US" dirty="0"/>
          </a:p>
        </p:txBody>
      </p:sp>
      <p:sp>
        <p:nvSpPr>
          <p:cNvPr id="3" name="文本占位符 5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>
            <a:normAutofit/>
          </a:bodyPr>
          <a:lstStyle/>
          <a:p>
            <a:endParaRPr lang="en-US" altLang="zh-CN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感谢</a:t>
            </a:r>
            <a:endParaRPr lang="zh-CN" altLang="en-US" dirty="0"/>
          </a:p>
        </p:txBody>
      </p:sp>
      <p:sp>
        <p:nvSpPr>
          <p:cNvPr id="39" name="内容占位符 3"/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zh-CN" altLang="en-US" sz="1900" b="1" dirty="0" smtClean="0"/>
              <a:t>多和导师沟通</a:t>
            </a:r>
            <a:endParaRPr lang="en-US" altLang="zh-CN" sz="1900" b="1" dirty="0" smtClean="0"/>
          </a:p>
          <a:p>
            <a:pPr lvl="1">
              <a:lnSpc>
                <a:spcPct val="150000"/>
              </a:lnSpc>
            </a:pPr>
            <a:r>
              <a:rPr lang="zh-CN" altLang="en-US" sz="1900" b="1" dirty="0" smtClean="0"/>
              <a:t>确定研究生过后的打算</a:t>
            </a:r>
            <a:endParaRPr lang="en-US" altLang="zh-CN" sz="1900" b="1" dirty="0" smtClean="0"/>
          </a:p>
          <a:p>
            <a:pPr lvl="1">
              <a:lnSpc>
                <a:spcPct val="150000"/>
              </a:lnSpc>
            </a:pPr>
            <a:r>
              <a:rPr lang="zh-CN" altLang="en-US" sz="1900" b="1" dirty="0" smtClean="0"/>
              <a:t>多刷</a:t>
            </a:r>
            <a:r>
              <a:rPr lang="en-US" altLang="zh-CN" sz="1900" b="1" dirty="0" err="1" smtClean="0"/>
              <a:t>LeetCode</a:t>
            </a:r>
            <a:endParaRPr lang="en-US" altLang="zh-CN" sz="1900" b="1" dirty="0" smtClean="0"/>
          </a:p>
          <a:p>
            <a:pPr lvl="1">
              <a:lnSpc>
                <a:spcPct val="150000"/>
              </a:lnSpc>
            </a:pPr>
            <a:r>
              <a:rPr lang="zh-CN" altLang="en-US" sz="1900" b="1" dirty="0" smtClean="0"/>
              <a:t>劳逸结合</a:t>
            </a:r>
            <a:endParaRPr lang="en-US" altLang="zh-CN" sz="19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2068190"/>
            <a:ext cx="8420100" cy="1880870"/>
          </a:xfrm>
        </p:spPr>
        <p:txBody>
          <a:bodyPr wrap="square" lIns="288000" tIns="45720" rIns="288000" bIns="45720" anchor="ctr"/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3600" dirty="0">
                <a:latin typeface="华文宋体" panose="02010600040101010101" pitchFamily="2" charset="-122"/>
              </a:rPr>
              <a:t>谢谢大家！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回顾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自定义 1">
      <a:majorFont>
        <a:latin typeface="Goudy Old Style"/>
        <a:ea typeface="华文仿宋"/>
        <a:cs typeface=""/>
      </a:majorFont>
      <a:minorFont>
        <a:latin typeface="Tw Cen MT"/>
        <a:ea typeface="华文仿宋"/>
        <a:cs typeface=""/>
      </a:minorFont>
    </a:fontScheme>
    <a:fmtScheme name="带状边缘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回顾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33CC"/>
      </a:dk1>
      <a:lt1>
        <a:srgbClr val="FFFFFF"/>
      </a:lt1>
      <a:dk2>
        <a:srgbClr val="336699"/>
      </a:dk2>
      <a:lt2>
        <a:srgbClr val="008000"/>
      </a:lt2>
      <a:accent1>
        <a:srgbClr val="3366FF"/>
      </a:accent1>
      <a:accent2>
        <a:srgbClr val="FFFF66"/>
      </a:accent2>
      <a:accent3>
        <a:srgbClr val="FFFFFF"/>
      </a:accent3>
      <a:accent4>
        <a:srgbClr val="002AAE"/>
      </a:accent4>
      <a:accent5>
        <a:srgbClr val="ADB8FF"/>
      </a:accent5>
      <a:accent6>
        <a:srgbClr val="E7E75C"/>
      </a:accent6>
      <a:hlink>
        <a:srgbClr val="FF6600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</TotalTime>
  <Words>85</Words>
  <Application>Microsoft Office PowerPoint</Application>
  <PresentationFormat>A4 纸张(210x297 毫米)</PresentationFormat>
  <Paragraphs>30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5" baseType="lpstr">
      <vt:lpstr>华文仿宋</vt:lpstr>
      <vt:lpstr>华文行楷</vt:lpstr>
      <vt:lpstr>华文宋体</vt:lpstr>
      <vt:lpstr>楷体_GB2312</vt:lpstr>
      <vt:lpstr>宋体</vt:lpstr>
      <vt:lpstr>Arial</vt:lpstr>
      <vt:lpstr>Arial Narrow</vt:lpstr>
      <vt:lpstr>Calibri</vt:lpstr>
      <vt:lpstr>Calibri Light</vt:lpstr>
      <vt:lpstr>Californian FB</vt:lpstr>
      <vt:lpstr>Goudy Old Style</vt:lpstr>
      <vt:lpstr>Times New Roman</vt:lpstr>
      <vt:lpstr>Tw Cen MT</vt:lpstr>
      <vt:lpstr>Wingdings</vt:lpstr>
      <vt:lpstr>回顾</vt:lpstr>
      <vt:lpstr>1_回顾</vt:lpstr>
      <vt:lpstr>2020迎新报告</vt:lpstr>
      <vt:lpstr>目录</vt:lpstr>
      <vt:lpstr>研究内容介绍</vt:lpstr>
      <vt:lpstr>   Synchronous data flow graphs (SDFGs)</vt:lpstr>
      <vt:lpstr>   Synchronous data flow graphs (SDFGs)</vt:lpstr>
      <vt:lpstr>智能合约形式化验证</vt:lpstr>
      <vt:lpstr>感想</vt:lpstr>
      <vt:lpstr>感谢</vt:lpstr>
      <vt:lpstr>谢谢大家！</vt:lpstr>
    </vt:vector>
  </TitlesOfParts>
  <Company>CS,HIT,P.R.China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没有幻灯片标题</dc:title>
  <dc:creator>xxf</dc:creator>
  <cp:lastModifiedBy>baoyl</cp:lastModifiedBy>
  <cp:revision>4616</cp:revision>
  <dcterms:created xsi:type="dcterms:W3CDTF">2001-03-21T04:57:00Z</dcterms:created>
  <dcterms:modified xsi:type="dcterms:W3CDTF">2020-09-19T11:47:17Z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2052-11.1.0.8976</vt:lpwstr>
  </property>
  <property fmtid="{D5CDD505-2E9C-101B-9397-08002B2CF9AE}" pid="3" name="KSORubyTemplateID">
    <vt:lpwstr>2</vt:lpwstr>
  </property>
</Properties>
</file>