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336" r:id="rId4"/>
    <p:sldId id="280" r:id="rId5"/>
    <p:sldId id="337" r:id="rId6"/>
    <p:sldId id="282" r:id="rId7"/>
    <p:sldId id="314" r:id="rId8"/>
    <p:sldId id="338" r:id="rId9"/>
    <p:sldId id="265" r:id="rId10"/>
    <p:sldId id="30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0" y="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昕荻" userId="f25911396956c98f" providerId="LiveId" clId="{20B58E6A-7D86-4193-A51A-17B3BB66E617}"/>
    <pc:docChg chg="undo custSel addSld delSld modSld">
      <pc:chgData name="张 昕荻" userId="f25911396956c98f" providerId="LiveId" clId="{20B58E6A-7D86-4193-A51A-17B3BB66E617}" dt="2020-09-18T12:41:42.465" v="1156" actId="478"/>
      <pc:docMkLst>
        <pc:docMk/>
      </pc:docMkLst>
      <pc:sldChg chg="add del">
        <pc:chgData name="张 昕荻" userId="f25911396956c98f" providerId="LiveId" clId="{20B58E6A-7D86-4193-A51A-17B3BB66E617}" dt="2020-09-18T11:08:12.809" v="2" actId="2696"/>
        <pc:sldMkLst>
          <pc:docMk/>
          <pc:sldMk cId="2414545981" sldId="256"/>
        </pc:sldMkLst>
      </pc:sldChg>
      <pc:sldChg chg="modSp add">
        <pc:chgData name="张 昕荻" userId="f25911396956c98f" providerId="LiveId" clId="{20B58E6A-7D86-4193-A51A-17B3BB66E617}" dt="2020-09-18T11:08:26.097" v="43"/>
        <pc:sldMkLst>
          <pc:docMk/>
          <pc:sldMk cId="0" sldId="257"/>
        </pc:sldMkLst>
        <pc:spChg chg="mod">
          <ac:chgData name="张 昕荻" userId="f25911396956c98f" providerId="LiveId" clId="{20B58E6A-7D86-4193-A51A-17B3BB66E617}" dt="2020-09-18T11:08:26.097" v="43"/>
          <ac:spMkLst>
            <pc:docMk/>
            <pc:sldMk cId="0" sldId="257"/>
            <ac:spMk id="4" creationId="{00000000-0000-0000-0000-000000000000}"/>
          </ac:spMkLst>
        </pc:spChg>
      </pc:sldChg>
      <pc:sldChg chg="modSp add">
        <pc:chgData name="张 昕荻" userId="f25911396956c98f" providerId="LiveId" clId="{20B58E6A-7D86-4193-A51A-17B3BB66E617}" dt="2020-09-18T11:24:27.812" v="135"/>
        <pc:sldMkLst>
          <pc:docMk/>
          <pc:sldMk cId="0" sldId="260"/>
        </pc:sldMkLst>
        <pc:spChg chg="mod">
          <ac:chgData name="张 昕荻" userId="f25911396956c98f" providerId="LiveId" clId="{20B58E6A-7D86-4193-A51A-17B3BB66E617}" dt="2020-09-18T11:24:27.812" v="135"/>
          <ac:spMkLst>
            <pc:docMk/>
            <pc:sldMk cId="0" sldId="260"/>
            <ac:spMk id="12" creationId="{00000000-0000-0000-0000-000000000000}"/>
          </ac:spMkLst>
        </pc:spChg>
      </pc:sldChg>
      <pc:sldChg chg="addSp delSp modSp add">
        <pc:chgData name="张 昕荻" userId="f25911396956c98f" providerId="LiveId" clId="{20B58E6A-7D86-4193-A51A-17B3BB66E617}" dt="2020-09-18T12:38:31.319" v="931"/>
        <pc:sldMkLst>
          <pc:docMk/>
          <pc:sldMk cId="0" sldId="265"/>
        </pc:sldMkLst>
        <pc:spChg chg="mod">
          <ac:chgData name="张 昕荻" userId="f25911396956c98f" providerId="LiveId" clId="{20B58E6A-7D86-4193-A51A-17B3BB66E617}" dt="2020-09-18T12:22:29.654" v="630" actId="1076"/>
          <ac:spMkLst>
            <pc:docMk/>
            <pc:sldMk cId="0" sldId="265"/>
            <ac:spMk id="4" creationId="{00000000-0000-0000-0000-000000000000}"/>
          </ac:spMkLst>
        </pc:spChg>
        <pc:spChg chg="add del mod">
          <ac:chgData name="张 昕荻" userId="f25911396956c98f" providerId="LiveId" clId="{20B58E6A-7D86-4193-A51A-17B3BB66E617}" dt="2020-09-18T12:22:03.992" v="622" actId="478"/>
          <ac:spMkLst>
            <pc:docMk/>
            <pc:sldMk cId="0" sldId="265"/>
            <ac:spMk id="5" creationId="{9234E265-9C31-49E0-BF9F-F1BF39119E6D}"/>
          </ac:spMkLst>
        </pc:spChg>
        <pc:spChg chg="del">
          <ac:chgData name="张 昕荻" userId="f25911396956c98f" providerId="LiveId" clId="{20B58E6A-7D86-4193-A51A-17B3BB66E617}" dt="2020-09-18T12:22:08.678" v="624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张 昕荻" userId="f25911396956c98f" providerId="LiveId" clId="{20B58E6A-7D86-4193-A51A-17B3BB66E617}" dt="2020-09-18T12:22:08.678" v="624" actId="478"/>
          <ac:spMkLst>
            <pc:docMk/>
            <pc:sldMk cId="0" sldId="265"/>
            <ac:spMk id="16" creationId="{00000000-0000-0000-0000-000000000000}"/>
          </ac:spMkLst>
        </pc:spChg>
        <pc:spChg chg="del">
          <ac:chgData name="张 昕荻" userId="f25911396956c98f" providerId="LiveId" clId="{20B58E6A-7D86-4193-A51A-17B3BB66E617}" dt="2020-09-18T12:22:08.678" v="624" actId="478"/>
          <ac:spMkLst>
            <pc:docMk/>
            <pc:sldMk cId="0" sldId="265"/>
            <ac:spMk id="17" creationId="{00000000-0000-0000-0000-000000000000}"/>
          </ac:spMkLst>
        </pc:spChg>
        <pc:spChg chg="mod">
          <ac:chgData name="张 昕荻" userId="f25911396956c98f" providerId="LiveId" clId="{20B58E6A-7D86-4193-A51A-17B3BB66E617}" dt="2020-09-18T12:37:23.721" v="864" actId="1076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张 昕荻" userId="f25911396956c98f" providerId="LiveId" clId="{20B58E6A-7D86-4193-A51A-17B3BB66E617}" dt="2020-09-18T12:22:46.660" v="658" actId="1076"/>
          <ac:spMkLst>
            <pc:docMk/>
            <pc:sldMk cId="0" sldId="265"/>
            <ac:spMk id="22" creationId="{67E5D9E4-2CA3-4898-8D9F-8D66DC74B632}"/>
          </ac:spMkLst>
        </pc:spChg>
        <pc:spChg chg="mod">
          <ac:chgData name="张 昕荻" userId="f25911396956c98f" providerId="LiveId" clId="{20B58E6A-7D86-4193-A51A-17B3BB66E617}" dt="2020-09-18T12:22:17.301" v="626" actId="1076"/>
          <ac:spMkLst>
            <pc:docMk/>
            <pc:sldMk cId="0" sldId="265"/>
            <ac:spMk id="23" creationId="{00000000-0000-0000-0000-000000000000}"/>
          </ac:spMkLst>
        </pc:spChg>
        <pc:spChg chg="add mod">
          <ac:chgData name="张 昕荻" userId="f25911396956c98f" providerId="LiveId" clId="{20B58E6A-7D86-4193-A51A-17B3BB66E617}" dt="2020-09-18T12:23:00.107" v="663"/>
          <ac:spMkLst>
            <pc:docMk/>
            <pc:sldMk cId="0" sldId="265"/>
            <ac:spMk id="24" creationId="{D4963A88-CEB3-4C1B-848C-2C012E938EC7}"/>
          </ac:spMkLst>
        </pc:spChg>
        <pc:spChg chg="mod">
          <ac:chgData name="张 昕荻" userId="f25911396956c98f" providerId="LiveId" clId="{20B58E6A-7D86-4193-A51A-17B3BB66E617}" dt="2020-09-18T12:22:36.020" v="656"/>
          <ac:spMkLst>
            <pc:docMk/>
            <pc:sldMk cId="0" sldId="265"/>
            <ac:spMk id="25" creationId="{00000000-0000-0000-0000-000000000000}"/>
          </ac:spMkLst>
        </pc:spChg>
        <pc:spChg chg="add mod">
          <ac:chgData name="张 昕荻" userId="f25911396956c98f" providerId="LiveId" clId="{20B58E6A-7D86-4193-A51A-17B3BB66E617}" dt="2020-09-18T12:23:40.088" v="711"/>
          <ac:spMkLst>
            <pc:docMk/>
            <pc:sldMk cId="0" sldId="265"/>
            <ac:spMk id="26" creationId="{4AD612FF-0BB2-4E72-90A8-31C90C5DA9EA}"/>
          </ac:spMkLst>
        </pc:spChg>
        <pc:spChg chg="mod">
          <ac:chgData name="张 昕荻" userId="f25911396956c98f" providerId="LiveId" clId="{20B58E6A-7D86-4193-A51A-17B3BB66E617}" dt="2020-09-18T12:38:11.097" v="906" actId="20577"/>
          <ac:spMkLst>
            <pc:docMk/>
            <pc:sldMk cId="0" sldId="265"/>
            <ac:spMk id="27" creationId="{00000000-0000-0000-0000-000000000000}"/>
          </ac:spMkLst>
        </pc:spChg>
        <pc:spChg chg="del">
          <ac:chgData name="张 昕荻" userId="f25911396956c98f" providerId="LiveId" clId="{20B58E6A-7D86-4193-A51A-17B3BB66E617}" dt="2020-09-18T12:22:08.678" v="624" actId="478"/>
          <ac:spMkLst>
            <pc:docMk/>
            <pc:sldMk cId="0" sldId="265"/>
            <ac:spMk id="29" creationId="{00000000-0000-0000-0000-000000000000}"/>
          </ac:spMkLst>
        </pc:spChg>
        <pc:spChg chg="add mod">
          <ac:chgData name="张 昕荻" userId="f25911396956c98f" providerId="LiveId" clId="{20B58E6A-7D86-4193-A51A-17B3BB66E617}" dt="2020-09-18T12:38:31.319" v="931"/>
          <ac:spMkLst>
            <pc:docMk/>
            <pc:sldMk cId="0" sldId="265"/>
            <ac:spMk id="30" creationId="{F87117D2-C322-420E-A455-221DBD90BB3F}"/>
          </ac:spMkLst>
        </pc:spChg>
        <pc:spChg chg="add mod">
          <ac:chgData name="张 昕荻" userId="f25911396956c98f" providerId="LiveId" clId="{20B58E6A-7D86-4193-A51A-17B3BB66E617}" dt="2020-09-18T12:22:46.660" v="658" actId="1076"/>
          <ac:spMkLst>
            <pc:docMk/>
            <pc:sldMk cId="0" sldId="265"/>
            <ac:spMk id="31" creationId="{61AA84A4-7869-4B5F-A858-662470B208CD}"/>
          </ac:spMkLst>
        </pc:spChg>
        <pc:spChg chg="del">
          <ac:chgData name="张 昕荻" userId="f25911396956c98f" providerId="LiveId" clId="{20B58E6A-7D86-4193-A51A-17B3BB66E617}" dt="2020-09-18T12:22:08.678" v="624" actId="478"/>
          <ac:spMkLst>
            <pc:docMk/>
            <pc:sldMk cId="0" sldId="265"/>
            <ac:spMk id="33" creationId="{00000000-0000-0000-0000-000000000000}"/>
          </ac:spMkLst>
        </pc:spChg>
        <pc:picChg chg="del">
          <ac:chgData name="张 昕荻" userId="f25911396956c98f" providerId="LiveId" clId="{20B58E6A-7D86-4193-A51A-17B3BB66E617}" dt="2020-09-18T12:22:05.840" v="623" actId="478"/>
          <ac:picMkLst>
            <pc:docMk/>
            <pc:sldMk cId="0" sldId="265"/>
            <ac:picMk id="19" creationId="{00000000-0000-0000-0000-000000000000}"/>
          </ac:picMkLst>
        </pc:picChg>
        <pc:picChg chg="del">
          <ac:chgData name="张 昕荻" userId="f25911396956c98f" providerId="LiveId" clId="{20B58E6A-7D86-4193-A51A-17B3BB66E617}" dt="2020-09-18T12:22:01.559" v="621" actId="478"/>
          <ac:picMkLst>
            <pc:docMk/>
            <pc:sldMk cId="0" sldId="265"/>
            <ac:picMk id="20" creationId="{00000000-0000-0000-0000-000000000000}"/>
          </ac:picMkLst>
        </pc:picChg>
      </pc:sldChg>
      <pc:sldChg chg="delSp modSp add">
        <pc:chgData name="张 昕荻" userId="f25911396956c98f" providerId="LiveId" clId="{20B58E6A-7D86-4193-A51A-17B3BB66E617}" dt="2020-09-18T12:41:42.465" v="1156" actId="478"/>
        <pc:sldMkLst>
          <pc:docMk/>
          <pc:sldMk cId="0" sldId="280"/>
        </pc:sldMkLst>
        <pc:spChg chg="mod">
          <ac:chgData name="张 昕荻" userId="f25911396956c98f" providerId="LiveId" clId="{20B58E6A-7D86-4193-A51A-17B3BB66E617}" dt="2020-09-18T11:30:02.309" v="296" actId="1035"/>
          <ac:spMkLst>
            <pc:docMk/>
            <pc:sldMk cId="0" sldId="280"/>
            <ac:spMk id="17" creationId="{00000000-0000-0000-0000-000000000000}"/>
          </ac:spMkLst>
        </pc:spChg>
        <pc:spChg chg="mod">
          <ac:chgData name="张 昕荻" userId="f25911396956c98f" providerId="LiveId" clId="{20B58E6A-7D86-4193-A51A-17B3BB66E617}" dt="2020-09-18T11:29:56.898" v="282" actId="1076"/>
          <ac:spMkLst>
            <pc:docMk/>
            <pc:sldMk cId="0" sldId="280"/>
            <ac:spMk id="18" creationId="{00000000-0000-0000-0000-000000000000}"/>
          </ac:spMkLst>
        </pc:spChg>
        <pc:cxnChg chg="del">
          <ac:chgData name="张 昕荻" userId="f25911396956c98f" providerId="LiveId" clId="{20B58E6A-7D86-4193-A51A-17B3BB66E617}" dt="2020-09-18T12:41:42.465" v="1156" actId="478"/>
          <ac:cxnSpMkLst>
            <pc:docMk/>
            <pc:sldMk cId="0" sldId="280"/>
            <ac:cxnSpMk id="19" creationId="{00000000-0000-0000-0000-000000000000}"/>
          </ac:cxnSpMkLst>
        </pc:cxnChg>
      </pc:sldChg>
      <pc:sldChg chg="modSp add">
        <pc:chgData name="张 昕荻" userId="f25911396956c98f" providerId="LiveId" clId="{20B58E6A-7D86-4193-A51A-17B3BB66E617}" dt="2020-09-18T11:31:21.718" v="339"/>
        <pc:sldMkLst>
          <pc:docMk/>
          <pc:sldMk cId="0" sldId="282"/>
        </pc:sldMkLst>
        <pc:spChg chg="mod">
          <ac:chgData name="张 昕荻" userId="f25911396956c98f" providerId="LiveId" clId="{20B58E6A-7D86-4193-A51A-17B3BB66E617}" dt="2020-09-18T11:31:21.718" v="339"/>
          <ac:spMkLst>
            <pc:docMk/>
            <pc:sldMk cId="0" sldId="282"/>
            <ac:spMk id="11" creationId="{00000000-0000-0000-0000-000000000000}"/>
          </ac:spMkLst>
        </pc:spChg>
      </pc:sldChg>
      <pc:sldChg chg="modSp add">
        <pc:chgData name="张 昕荻" userId="f25911396956c98f" providerId="LiveId" clId="{20B58E6A-7D86-4193-A51A-17B3BB66E617}" dt="2020-09-18T12:40:14.347" v="1155" actId="1038"/>
        <pc:sldMkLst>
          <pc:docMk/>
          <pc:sldMk cId="0" sldId="309"/>
        </pc:sldMkLst>
        <pc:spChg chg="mod">
          <ac:chgData name="张 昕荻" userId="f25911396956c98f" providerId="LiveId" clId="{20B58E6A-7D86-4193-A51A-17B3BB66E617}" dt="2020-09-18T12:40:04.450" v="1102"/>
          <ac:spMkLst>
            <pc:docMk/>
            <pc:sldMk cId="0" sldId="309"/>
            <ac:spMk id="4" creationId="{00000000-0000-0000-0000-000000000000}"/>
          </ac:spMkLst>
        </pc:spChg>
        <pc:spChg chg="mod">
          <ac:chgData name="张 昕荻" userId="f25911396956c98f" providerId="LiveId" clId="{20B58E6A-7D86-4193-A51A-17B3BB66E617}" dt="2020-09-18T12:40:14.347" v="1155" actId="1038"/>
          <ac:spMkLst>
            <pc:docMk/>
            <pc:sldMk cId="0" sldId="309"/>
            <ac:spMk id="5" creationId="{00000000-0000-0000-0000-000000000000}"/>
          </ac:spMkLst>
        </pc:spChg>
        <pc:spChg chg="mod">
          <ac:chgData name="张 昕荻" userId="f25911396956c98f" providerId="LiveId" clId="{20B58E6A-7D86-4193-A51A-17B3BB66E617}" dt="2020-09-18T12:40:14.347" v="1155" actId="1038"/>
          <ac:spMkLst>
            <pc:docMk/>
            <pc:sldMk cId="0" sldId="309"/>
            <ac:spMk id="80" creationId="{00000000-0000-0000-0000-000000000000}"/>
          </ac:spMkLst>
        </pc:spChg>
        <pc:spChg chg="mod">
          <ac:chgData name="张 昕荻" userId="f25911396956c98f" providerId="LiveId" clId="{20B58E6A-7D86-4193-A51A-17B3BB66E617}" dt="2020-09-18T12:39:31.854" v="1055" actId="1036"/>
          <ac:spMkLst>
            <pc:docMk/>
            <pc:sldMk cId="0" sldId="309"/>
            <ac:spMk id="87" creationId="{00000000-0000-0000-0000-000000000000}"/>
          </ac:spMkLst>
        </pc:spChg>
      </pc:sldChg>
      <pc:sldChg chg="addSp modSp add">
        <pc:chgData name="张 昕荻" userId="f25911396956c98f" providerId="LiveId" clId="{20B58E6A-7D86-4193-A51A-17B3BB66E617}" dt="2020-09-18T11:36:53.774" v="539"/>
        <pc:sldMkLst>
          <pc:docMk/>
          <pc:sldMk cId="0" sldId="314"/>
        </pc:sldMkLst>
        <pc:spChg chg="mod">
          <ac:chgData name="张 昕荻" userId="f25911396956c98f" providerId="LiveId" clId="{20B58E6A-7D86-4193-A51A-17B3BB66E617}" dt="2020-09-18T11:34:36.531" v="456"/>
          <ac:spMkLst>
            <pc:docMk/>
            <pc:sldMk cId="0" sldId="314"/>
            <ac:spMk id="3" creationId="{00000000-0000-0000-0000-000000000000}"/>
          </ac:spMkLst>
        </pc:spChg>
        <pc:spChg chg="mod">
          <ac:chgData name="张 昕荻" userId="f25911396956c98f" providerId="LiveId" clId="{20B58E6A-7D86-4193-A51A-17B3BB66E617}" dt="2020-09-18T11:34:17.614" v="429" actId="1076"/>
          <ac:spMkLst>
            <pc:docMk/>
            <pc:sldMk cId="0" sldId="314"/>
            <ac:spMk id="4" creationId="{00000000-0000-0000-0000-000000000000}"/>
          </ac:spMkLst>
        </pc:spChg>
        <pc:spChg chg="mod">
          <ac:chgData name="张 昕荻" userId="f25911396956c98f" providerId="LiveId" clId="{20B58E6A-7D86-4193-A51A-17B3BB66E617}" dt="2020-09-18T11:34:42.797" v="470"/>
          <ac:spMkLst>
            <pc:docMk/>
            <pc:sldMk cId="0" sldId="314"/>
            <ac:spMk id="12" creationId="{00000000-0000-0000-0000-000000000000}"/>
          </ac:spMkLst>
        </pc:spChg>
        <pc:spChg chg="mod">
          <ac:chgData name="张 昕荻" userId="f25911396956c98f" providerId="LiveId" clId="{20B58E6A-7D86-4193-A51A-17B3BB66E617}" dt="2020-09-18T11:34:22.691" v="430" actId="1076"/>
          <ac:spMkLst>
            <pc:docMk/>
            <pc:sldMk cId="0" sldId="314"/>
            <ac:spMk id="14" creationId="{00000000-0000-0000-0000-000000000000}"/>
          </ac:spMkLst>
        </pc:spChg>
        <pc:spChg chg="add mod">
          <ac:chgData name="张 昕荻" userId="f25911396956c98f" providerId="LiveId" clId="{20B58E6A-7D86-4193-A51A-17B3BB66E617}" dt="2020-09-18T11:36:53.774" v="539"/>
          <ac:spMkLst>
            <pc:docMk/>
            <pc:sldMk cId="0" sldId="314"/>
            <ac:spMk id="18" creationId="{44468729-3EC0-459D-AE1F-7A92BF8A09D8}"/>
          </ac:spMkLst>
        </pc:spChg>
        <pc:cxnChg chg="mod">
          <ac:chgData name="张 昕荻" userId="f25911396956c98f" providerId="LiveId" clId="{20B58E6A-7D86-4193-A51A-17B3BB66E617}" dt="2020-09-18T11:33:57.752" v="422" actId="1036"/>
          <ac:cxnSpMkLst>
            <pc:docMk/>
            <pc:sldMk cId="0" sldId="314"/>
            <ac:cxnSpMk id="16" creationId="{00000000-0000-0000-0000-000000000000}"/>
          </ac:cxnSpMkLst>
        </pc:cxnChg>
        <pc:cxnChg chg="add mod">
          <ac:chgData name="张 昕荻" userId="f25911396956c98f" providerId="LiveId" clId="{20B58E6A-7D86-4193-A51A-17B3BB66E617}" dt="2020-09-18T11:33:16.654" v="385" actId="1076"/>
          <ac:cxnSpMkLst>
            <pc:docMk/>
            <pc:sldMk cId="0" sldId="314"/>
            <ac:cxnSpMk id="17" creationId="{2DAD2F37-41FA-4F24-B2CD-1AB7A472F168}"/>
          </ac:cxnSpMkLst>
        </pc:cxnChg>
        <pc:cxnChg chg="mod">
          <ac:chgData name="张 昕荻" userId="f25911396956c98f" providerId="LiveId" clId="{20B58E6A-7D86-4193-A51A-17B3BB66E617}" dt="2020-09-18T11:34:30.236" v="442" actId="1036"/>
          <ac:cxnSpMkLst>
            <pc:docMk/>
            <pc:sldMk cId="0" sldId="314"/>
            <ac:cxnSpMk id="19" creationId="{00000000-0000-0000-0000-000000000000}"/>
          </ac:cxnSpMkLst>
        </pc:cxnChg>
      </pc:sldChg>
      <pc:sldChg chg="add">
        <pc:chgData name="张 昕荻" userId="f25911396956c98f" providerId="LiveId" clId="{20B58E6A-7D86-4193-A51A-17B3BB66E617}" dt="2020-09-18T11:28:40.086" v="136"/>
        <pc:sldMkLst>
          <pc:docMk/>
          <pc:sldMk cId="0" sldId="336"/>
        </pc:sldMkLst>
      </pc:sldChg>
      <pc:sldChg chg="add">
        <pc:chgData name="张 昕荻" userId="f25911396956c98f" providerId="LiveId" clId="{20B58E6A-7D86-4193-A51A-17B3BB66E617}" dt="2020-09-18T11:30:50.024" v="297"/>
        <pc:sldMkLst>
          <pc:docMk/>
          <pc:sldMk cId="0" sldId="337"/>
        </pc:sldMkLst>
      </pc:sldChg>
      <pc:sldChg chg="modSp add">
        <pc:chgData name="张 昕荻" userId="f25911396956c98f" providerId="LiveId" clId="{20B58E6A-7D86-4193-A51A-17B3BB66E617}" dt="2020-09-18T12:21:35.887" v="619"/>
        <pc:sldMkLst>
          <pc:docMk/>
          <pc:sldMk cId="0" sldId="338"/>
        </pc:sldMkLst>
        <pc:spChg chg="mod">
          <ac:chgData name="张 昕荻" userId="f25911396956c98f" providerId="LiveId" clId="{20B58E6A-7D86-4193-A51A-17B3BB66E617}" dt="2020-09-18T12:21:35.887" v="619"/>
          <ac:spMkLst>
            <pc:docMk/>
            <pc:sldMk cId="0" sldId="338"/>
            <ac:spMk id="12" creationId="{00000000-0000-0000-0000-000000000000}"/>
          </ac:spMkLst>
        </pc:spChg>
      </pc:sldChg>
      <pc:sldChg chg="add del">
        <pc:chgData name="张 昕荻" userId="f25911396956c98f" providerId="LiveId" clId="{20B58E6A-7D86-4193-A51A-17B3BB66E617}" dt="2020-09-18T12:38:41.303" v="933" actId="2696"/>
        <pc:sldMkLst>
          <pc:docMk/>
          <pc:sldMk cId="694195734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C4D5E-5EE7-4D61-A2F6-994AAB1A3FBD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09D3-C5F2-48FE-AC45-DD96B1E6B4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39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95024-908D-462B-9B1F-7005F7AB55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E5FF5-6188-4D1E-B3A8-54246E33B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31A29F-375B-4E2C-BFDB-FFF61018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268015-68F9-4AF2-9AC3-541A4B26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65A84E-B200-4EA8-8A80-7EC26232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30703E-D181-4CC1-B870-067E8420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8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50BB8-B53D-46BC-9B05-D9C4B808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79C4DA-5718-4E5E-A4C2-85017AE81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8FF394-3778-40BA-AFAF-D1369A82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082537-B7EE-4360-B243-81190928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C05BF-BC6F-48CB-A09A-99D6266E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5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CD961B-A149-4108-AFE4-7DC29DBBC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5BE139-8C4E-49B1-89CD-42F4B72A7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B1FE61-3844-467F-8585-42022873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D785D5-A321-4968-888D-F456A4C4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95B5F8-528A-4A37-A386-411AF0BB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4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47"/>
          <p:cNvSpPr>
            <a:spLocks noGrp="1"/>
          </p:cNvSpPr>
          <p:nvPr>
            <p:ph type="body" sz="quarter" idx="10" hasCustomPrompt="1"/>
          </p:nvPr>
        </p:nvSpPr>
        <p:spPr>
          <a:xfrm>
            <a:off x="1173688" y="226431"/>
            <a:ext cx="66787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输入你的标题</a:t>
            </a:r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1512000" y="1788606"/>
            <a:ext cx="3700080" cy="373843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5" name="矩形: 圆顶角 124"/>
          <p:cNvSpPr/>
          <p:nvPr userDrawn="1"/>
        </p:nvSpPr>
        <p:spPr>
          <a:xfrm>
            <a:off x="695325" y="251120"/>
            <a:ext cx="468049" cy="473348"/>
          </a:xfrm>
          <a:prstGeom prst="round2SameRect">
            <a:avLst>
              <a:gd name="adj1" fmla="val 1300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0" name="矩形 159"/>
          <p:cNvSpPr/>
          <p:nvPr userDrawn="1"/>
        </p:nvSpPr>
        <p:spPr>
          <a:xfrm>
            <a:off x="0" y="6519108"/>
            <a:ext cx="12192000" cy="33889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6000"/>
                  <a:lumOff val="24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4" name="graduation-cap_8161"/>
          <p:cNvSpPr>
            <a:spLocks noChangeAspect="1"/>
          </p:cNvSpPr>
          <p:nvPr userDrawn="1"/>
        </p:nvSpPr>
        <p:spPr bwMode="auto">
          <a:xfrm>
            <a:off x="724045" y="368648"/>
            <a:ext cx="410608" cy="252549"/>
          </a:xfrm>
          <a:custGeom>
            <a:avLst/>
            <a:gdLst>
              <a:gd name="T0" fmla="*/ 2978 w 3278"/>
              <a:gd name="T1" fmla="*/ 1349 h 2019"/>
              <a:gd name="T2" fmla="*/ 2976 w 3278"/>
              <a:gd name="T3" fmla="*/ 1036 h 2019"/>
              <a:gd name="T4" fmla="*/ 3278 w 3278"/>
              <a:gd name="T5" fmla="*/ 867 h 2019"/>
              <a:gd name="T6" fmla="*/ 1634 w 3278"/>
              <a:gd name="T7" fmla="*/ 0 h 2019"/>
              <a:gd name="T8" fmla="*/ 0 w 3278"/>
              <a:gd name="T9" fmla="*/ 884 h 2019"/>
              <a:gd name="T10" fmla="*/ 655 w 3278"/>
              <a:gd name="T11" fmla="*/ 1260 h 2019"/>
              <a:gd name="T12" fmla="*/ 657 w 3278"/>
              <a:gd name="T13" fmla="*/ 1484 h 2019"/>
              <a:gd name="T14" fmla="*/ 657 w 3278"/>
              <a:gd name="T15" fmla="*/ 1502 h 2019"/>
              <a:gd name="T16" fmla="*/ 663 w 3278"/>
              <a:gd name="T17" fmla="*/ 1499 h 2019"/>
              <a:gd name="T18" fmla="*/ 651 w 3278"/>
              <a:gd name="T19" fmla="*/ 1528 h 2019"/>
              <a:gd name="T20" fmla="*/ 1644 w 3278"/>
              <a:gd name="T21" fmla="*/ 1722 h 2019"/>
              <a:gd name="T22" fmla="*/ 2634 w 3278"/>
              <a:gd name="T23" fmla="*/ 1517 h 2019"/>
              <a:gd name="T24" fmla="*/ 2622 w 3278"/>
              <a:gd name="T25" fmla="*/ 1488 h 2019"/>
              <a:gd name="T26" fmla="*/ 2628 w 3278"/>
              <a:gd name="T27" fmla="*/ 1491 h 2019"/>
              <a:gd name="T28" fmla="*/ 2628 w 3278"/>
              <a:gd name="T29" fmla="*/ 1473 h 2019"/>
              <a:gd name="T30" fmla="*/ 2627 w 3278"/>
              <a:gd name="T31" fmla="*/ 1249 h 2019"/>
              <a:gd name="T32" fmla="*/ 2911 w 3278"/>
              <a:gd name="T33" fmla="*/ 1072 h 2019"/>
              <a:gd name="T34" fmla="*/ 2913 w 3278"/>
              <a:gd name="T35" fmla="*/ 1350 h 2019"/>
              <a:gd name="T36" fmla="*/ 2860 w 3278"/>
              <a:gd name="T37" fmla="*/ 1430 h 2019"/>
              <a:gd name="T38" fmla="*/ 2946 w 3278"/>
              <a:gd name="T39" fmla="*/ 1515 h 2019"/>
              <a:gd name="T40" fmla="*/ 3031 w 3278"/>
              <a:gd name="T41" fmla="*/ 1429 h 2019"/>
              <a:gd name="T42" fmla="*/ 2978 w 3278"/>
              <a:gd name="T43" fmla="*/ 1349 h 2019"/>
              <a:gd name="T44" fmla="*/ 1643 w 3278"/>
              <a:gd name="T45" fmla="*/ 1646 h 2019"/>
              <a:gd name="T46" fmla="*/ 763 w 3278"/>
              <a:gd name="T47" fmla="*/ 1527 h 2019"/>
              <a:gd name="T48" fmla="*/ 1642 w 3278"/>
              <a:gd name="T49" fmla="*/ 1399 h 2019"/>
              <a:gd name="T50" fmla="*/ 2522 w 3278"/>
              <a:gd name="T51" fmla="*/ 1518 h 2019"/>
              <a:gd name="T52" fmla="*/ 1643 w 3278"/>
              <a:gd name="T53" fmla="*/ 1646 h 2019"/>
              <a:gd name="T54" fmla="*/ 2604 w 3278"/>
              <a:gd name="T55" fmla="*/ 1067 h 2019"/>
              <a:gd name="T56" fmla="*/ 1639 w 3278"/>
              <a:gd name="T57" fmla="*/ 819 h 2019"/>
              <a:gd name="T58" fmla="*/ 676 w 3278"/>
              <a:gd name="T59" fmla="*/ 1077 h 2019"/>
              <a:gd name="T60" fmla="*/ 676 w 3278"/>
              <a:gd name="T61" fmla="*/ 1011 h 2019"/>
              <a:gd name="T62" fmla="*/ 1638 w 3278"/>
              <a:gd name="T63" fmla="*/ 720 h 2019"/>
              <a:gd name="T64" fmla="*/ 2604 w 3278"/>
              <a:gd name="T65" fmla="*/ 1001 h 2019"/>
              <a:gd name="T66" fmla="*/ 2604 w 3278"/>
              <a:gd name="T67" fmla="*/ 1067 h 2019"/>
              <a:gd name="T68" fmla="*/ 2877 w 3278"/>
              <a:gd name="T69" fmla="*/ 1534 h 2019"/>
              <a:gd name="T70" fmla="*/ 2843 w 3278"/>
              <a:gd name="T71" fmla="*/ 2019 h 2019"/>
              <a:gd name="T72" fmla="*/ 3033 w 3278"/>
              <a:gd name="T73" fmla="*/ 1917 h 2019"/>
              <a:gd name="T74" fmla="*/ 3031 w 3278"/>
              <a:gd name="T75" fmla="*/ 1533 h 2019"/>
              <a:gd name="T76" fmla="*/ 2877 w 3278"/>
              <a:gd name="T77" fmla="*/ 1534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78" h="2019">
                <a:moveTo>
                  <a:pt x="2978" y="1349"/>
                </a:moveTo>
                <a:lnTo>
                  <a:pt x="2976" y="1036"/>
                </a:lnTo>
                <a:lnTo>
                  <a:pt x="3278" y="867"/>
                </a:lnTo>
                <a:lnTo>
                  <a:pt x="1634" y="0"/>
                </a:lnTo>
                <a:lnTo>
                  <a:pt x="0" y="884"/>
                </a:lnTo>
                <a:lnTo>
                  <a:pt x="655" y="1260"/>
                </a:lnTo>
                <a:lnTo>
                  <a:pt x="657" y="1484"/>
                </a:lnTo>
                <a:lnTo>
                  <a:pt x="657" y="1502"/>
                </a:lnTo>
                <a:lnTo>
                  <a:pt x="663" y="1499"/>
                </a:lnTo>
                <a:cubicBezTo>
                  <a:pt x="656" y="1508"/>
                  <a:pt x="651" y="1518"/>
                  <a:pt x="651" y="1528"/>
                </a:cubicBezTo>
                <a:cubicBezTo>
                  <a:pt x="652" y="1638"/>
                  <a:pt x="1096" y="1725"/>
                  <a:pt x="1644" y="1722"/>
                </a:cubicBezTo>
                <a:cubicBezTo>
                  <a:pt x="2191" y="1719"/>
                  <a:pt x="2634" y="1627"/>
                  <a:pt x="2634" y="1517"/>
                </a:cubicBezTo>
                <a:cubicBezTo>
                  <a:pt x="2634" y="1507"/>
                  <a:pt x="2629" y="1498"/>
                  <a:pt x="2622" y="1488"/>
                </a:cubicBezTo>
                <a:lnTo>
                  <a:pt x="2628" y="1491"/>
                </a:lnTo>
                <a:lnTo>
                  <a:pt x="2628" y="1473"/>
                </a:lnTo>
                <a:lnTo>
                  <a:pt x="2627" y="1249"/>
                </a:lnTo>
                <a:lnTo>
                  <a:pt x="2911" y="1072"/>
                </a:lnTo>
                <a:lnTo>
                  <a:pt x="2913" y="1350"/>
                </a:lnTo>
                <a:cubicBezTo>
                  <a:pt x="2881" y="1363"/>
                  <a:pt x="2860" y="1394"/>
                  <a:pt x="2860" y="1430"/>
                </a:cubicBezTo>
                <a:cubicBezTo>
                  <a:pt x="2860" y="1477"/>
                  <a:pt x="2898" y="1515"/>
                  <a:pt x="2946" y="1515"/>
                </a:cubicBezTo>
                <a:cubicBezTo>
                  <a:pt x="2994" y="1515"/>
                  <a:pt x="3032" y="1476"/>
                  <a:pt x="3031" y="1429"/>
                </a:cubicBezTo>
                <a:cubicBezTo>
                  <a:pt x="3031" y="1393"/>
                  <a:pt x="3009" y="1363"/>
                  <a:pt x="2978" y="1349"/>
                </a:cubicBezTo>
                <a:close/>
                <a:moveTo>
                  <a:pt x="1643" y="1646"/>
                </a:moveTo>
                <a:cubicBezTo>
                  <a:pt x="1157" y="1649"/>
                  <a:pt x="763" y="1595"/>
                  <a:pt x="763" y="1527"/>
                </a:cubicBezTo>
                <a:cubicBezTo>
                  <a:pt x="762" y="1459"/>
                  <a:pt x="1156" y="1402"/>
                  <a:pt x="1642" y="1399"/>
                </a:cubicBezTo>
                <a:cubicBezTo>
                  <a:pt x="2128" y="1397"/>
                  <a:pt x="2522" y="1450"/>
                  <a:pt x="2522" y="1518"/>
                </a:cubicBezTo>
                <a:cubicBezTo>
                  <a:pt x="2523" y="1586"/>
                  <a:pt x="2129" y="1643"/>
                  <a:pt x="1643" y="1646"/>
                </a:cubicBezTo>
                <a:close/>
                <a:moveTo>
                  <a:pt x="2604" y="1067"/>
                </a:moveTo>
                <a:cubicBezTo>
                  <a:pt x="2539" y="998"/>
                  <a:pt x="2303" y="815"/>
                  <a:pt x="1639" y="819"/>
                </a:cubicBezTo>
                <a:cubicBezTo>
                  <a:pt x="974" y="822"/>
                  <a:pt x="741" y="1007"/>
                  <a:pt x="676" y="1077"/>
                </a:cubicBezTo>
                <a:lnTo>
                  <a:pt x="676" y="1011"/>
                </a:lnTo>
                <a:cubicBezTo>
                  <a:pt x="676" y="1011"/>
                  <a:pt x="864" y="724"/>
                  <a:pt x="1638" y="720"/>
                </a:cubicBezTo>
                <a:cubicBezTo>
                  <a:pt x="2412" y="716"/>
                  <a:pt x="2604" y="1001"/>
                  <a:pt x="2604" y="1001"/>
                </a:cubicBezTo>
                <a:lnTo>
                  <a:pt x="2604" y="1067"/>
                </a:lnTo>
                <a:close/>
                <a:moveTo>
                  <a:pt x="2877" y="1534"/>
                </a:moveTo>
                <a:lnTo>
                  <a:pt x="2843" y="2019"/>
                </a:lnTo>
                <a:cubicBezTo>
                  <a:pt x="2947" y="1857"/>
                  <a:pt x="3033" y="1917"/>
                  <a:pt x="3033" y="1917"/>
                </a:cubicBezTo>
                <a:lnTo>
                  <a:pt x="3031" y="1533"/>
                </a:lnTo>
                <a:cubicBezTo>
                  <a:pt x="2920" y="1577"/>
                  <a:pt x="2877" y="1534"/>
                  <a:pt x="2877" y="15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cxnSp>
        <p:nvCxnSpPr>
          <p:cNvPr id="165" name="直接连接符 164"/>
          <p:cNvCxnSpPr/>
          <p:nvPr userDrawn="1"/>
        </p:nvCxnSpPr>
        <p:spPr>
          <a:xfrm>
            <a:off x="695325" y="725228"/>
            <a:ext cx="10801350" cy="5926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 userDrawn="1"/>
        </p:nvSpPr>
        <p:spPr>
          <a:xfrm>
            <a:off x="10529249" y="26948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100000">
                      <a:schemeClr val="accent1"/>
                    </a:gs>
                    <a:gs pos="0">
                      <a:schemeClr val="accent4"/>
                    </a:gs>
                  </a:gsLst>
                  <a:lin ang="5400000" scaled="1"/>
                </a:gradFill>
              </a:rPr>
              <a:t>LOGO</a:t>
            </a:r>
            <a:endParaRPr lang="zh-CN" altLang="en-US" sz="2400" b="1" dirty="0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: 圆顶角 118"/>
          <p:cNvSpPr/>
          <p:nvPr userDrawn="1"/>
        </p:nvSpPr>
        <p:spPr>
          <a:xfrm>
            <a:off x="695325" y="251120"/>
            <a:ext cx="468049" cy="473348"/>
          </a:xfrm>
          <a:prstGeom prst="round2SameRect">
            <a:avLst>
              <a:gd name="adj1" fmla="val 1300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10" hasCustomPrompt="1"/>
          </p:nvPr>
        </p:nvSpPr>
        <p:spPr>
          <a:xfrm>
            <a:off x="1174590" y="226477"/>
            <a:ext cx="66787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输入你的标题</a:t>
            </a:r>
          </a:p>
        </p:txBody>
      </p:sp>
      <p:sp>
        <p:nvSpPr>
          <p:cNvPr id="43" name="矩形 42"/>
          <p:cNvSpPr/>
          <p:nvPr userDrawn="1"/>
        </p:nvSpPr>
        <p:spPr>
          <a:xfrm>
            <a:off x="0" y="6519108"/>
            <a:ext cx="12192000" cy="33889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6000"/>
                  <a:lumOff val="24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graduation-cap_8161"/>
          <p:cNvSpPr>
            <a:spLocks noChangeAspect="1"/>
          </p:cNvSpPr>
          <p:nvPr userDrawn="1"/>
        </p:nvSpPr>
        <p:spPr bwMode="auto">
          <a:xfrm>
            <a:off x="724045" y="368648"/>
            <a:ext cx="410608" cy="252549"/>
          </a:xfrm>
          <a:custGeom>
            <a:avLst/>
            <a:gdLst>
              <a:gd name="T0" fmla="*/ 2978 w 3278"/>
              <a:gd name="T1" fmla="*/ 1349 h 2019"/>
              <a:gd name="T2" fmla="*/ 2976 w 3278"/>
              <a:gd name="T3" fmla="*/ 1036 h 2019"/>
              <a:gd name="T4" fmla="*/ 3278 w 3278"/>
              <a:gd name="T5" fmla="*/ 867 h 2019"/>
              <a:gd name="T6" fmla="*/ 1634 w 3278"/>
              <a:gd name="T7" fmla="*/ 0 h 2019"/>
              <a:gd name="T8" fmla="*/ 0 w 3278"/>
              <a:gd name="T9" fmla="*/ 884 h 2019"/>
              <a:gd name="T10" fmla="*/ 655 w 3278"/>
              <a:gd name="T11" fmla="*/ 1260 h 2019"/>
              <a:gd name="T12" fmla="*/ 657 w 3278"/>
              <a:gd name="T13" fmla="*/ 1484 h 2019"/>
              <a:gd name="T14" fmla="*/ 657 w 3278"/>
              <a:gd name="T15" fmla="*/ 1502 h 2019"/>
              <a:gd name="T16" fmla="*/ 663 w 3278"/>
              <a:gd name="T17" fmla="*/ 1499 h 2019"/>
              <a:gd name="T18" fmla="*/ 651 w 3278"/>
              <a:gd name="T19" fmla="*/ 1528 h 2019"/>
              <a:gd name="T20" fmla="*/ 1644 w 3278"/>
              <a:gd name="T21" fmla="*/ 1722 h 2019"/>
              <a:gd name="T22" fmla="*/ 2634 w 3278"/>
              <a:gd name="T23" fmla="*/ 1517 h 2019"/>
              <a:gd name="T24" fmla="*/ 2622 w 3278"/>
              <a:gd name="T25" fmla="*/ 1488 h 2019"/>
              <a:gd name="T26" fmla="*/ 2628 w 3278"/>
              <a:gd name="T27" fmla="*/ 1491 h 2019"/>
              <a:gd name="T28" fmla="*/ 2628 w 3278"/>
              <a:gd name="T29" fmla="*/ 1473 h 2019"/>
              <a:gd name="T30" fmla="*/ 2627 w 3278"/>
              <a:gd name="T31" fmla="*/ 1249 h 2019"/>
              <a:gd name="T32" fmla="*/ 2911 w 3278"/>
              <a:gd name="T33" fmla="*/ 1072 h 2019"/>
              <a:gd name="T34" fmla="*/ 2913 w 3278"/>
              <a:gd name="T35" fmla="*/ 1350 h 2019"/>
              <a:gd name="T36" fmla="*/ 2860 w 3278"/>
              <a:gd name="T37" fmla="*/ 1430 h 2019"/>
              <a:gd name="T38" fmla="*/ 2946 w 3278"/>
              <a:gd name="T39" fmla="*/ 1515 h 2019"/>
              <a:gd name="T40" fmla="*/ 3031 w 3278"/>
              <a:gd name="T41" fmla="*/ 1429 h 2019"/>
              <a:gd name="T42" fmla="*/ 2978 w 3278"/>
              <a:gd name="T43" fmla="*/ 1349 h 2019"/>
              <a:gd name="T44" fmla="*/ 1643 w 3278"/>
              <a:gd name="T45" fmla="*/ 1646 h 2019"/>
              <a:gd name="T46" fmla="*/ 763 w 3278"/>
              <a:gd name="T47" fmla="*/ 1527 h 2019"/>
              <a:gd name="T48" fmla="*/ 1642 w 3278"/>
              <a:gd name="T49" fmla="*/ 1399 h 2019"/>
              <a:gd name="T50" fmla="*/ 2522 w 3278"/>
              <a:gd name="T51" fmla="*/ 1518 h 2019"/>
              <a:gd name="T52" fmla="*/ 1643 w 3278"/>
              <a:gd name="T53" fmla="*/ 1646 h 2019"/>
              <a:gd name="T54" fmla="*/ 2604 w 3278"/>
              <a:gd name="T55" fmla="*/ 1067 h 2019"/>
              <a:gd name="T56" fmla="*/ 1639 w 3278"/>
              <a:gd name="T57" fmla="*/ 819 h 2019"/>
              <a:gd name="T58" fmla="*/ 676 w 3278"/>
              <a:gd name="T59" fmla="*/ 1077 h 2019"/>
              <a:gd name="T60" fmla="*/ 676 w 3278"/>
              <a:gd name="T61" fmla="*/ 1011 h 2019"/>
              <a:gd name="T62" fmla="*/ 1638 w 3278"/>
              <a:gd name="T63" fmla="*/ 720 h 2019"/>
              <a:gd name="T64" fmla="*/ 2604 w 3278"/>
              <a:gd name="T65" fmla="*/ 1001 h 2019"/>
              <a:gd name="T66" fmla="*/ 2604 w 3278"/>
              <a:gd name="T67" fmla="*/ 1067 h 2019"/>
              <a:gd name="T68" fmla="*/ 2877 w 3278"/>
              <a:gd name="T69" fmla="*/ 1534 h 2019"/>
              <a:gd name="T70" fmla="*/ 2843 w 3278"/>
              <a:gd name="T71" fmla="*/ 2019 h 2019"/>
              <a:gd name="T72" fmla="*/ 3033 w 3278"/>
              <a:gd name="T73" fmla="*/ 1917 h 2019"/>
              <a:gd name="T74" fmla="*/ 3031 w 3278"/>
              <a:gd name="T75" fmla="*/ 1533 h 2019"/>
              <a:gd name="T76" fmla="*/ 2877 w 3278"/>
              <a:gd name="T77" fmla="*/ 1534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78" h="2019">
                <a:moveTo>
                  <a:pt x="2978" y="1349"/>
                </a:moveTo>
                <a:lnTo>
                  <a:pt x="2976" y="1036"/>
                </a:lnTo>
                <a:lnTo>
                  <a:pt x="3278" y="867"/>
                </a:lnTo>
                <a:lnTo>
                  <a:pt x="1634" y="0"/>
                </a:lnTo>
                <a:lnTo>
                  <a:pt x="0" y="884"/>
                </a:lnTo>
                <a:lnTo>
                  <a:pt x="655" y="1260"/>
                </a:lnTo>
                <a:lnTo>
                  <a:pt x="657" y="1484"/>
                </a:lnTo>
                <a:lnTo>
                  <a:pt x="657" y="1502"/>
                </a:lnTo>
                <a:lnTo>
                  <a:pt x="663" y="1499"/>
                </a:lnTo>
                <a:cubicBezTo>
                  <a:pt x="656" y="1508"/>
                  <a:pt x="651" y="1518"/>
                  <a:pt x="651" y="1528"/>
                </a:cubicBezTo>
                <a:cubicBezTo>
                  <a:pt x="652" y="1638"/>
                  <a:pt x="1096" y="1725"/>
                  <a:pt x="1644" y="1722"/>
                </a:cubicBezTo>
                <a:cubicBezTo>
                  <a:pt x="2191" y="1719"/>
                  <a:pt x="2634" y="1627"/>
                  <a:pt x="2634" y="1517"/>
                </a:cubicBezTo>
                <a:cubicBezTo>
                  <a:pt x="2634" y="1507"/>
                  <a:pt x="2629" y="1498"/>
                  <a:pt x="2622" y="1488"/>
                </a:cubicBezTo>
                <a:lnTo>
                  <a:pt x="2628" y="1491"/>
                </a:lnTo>
                <a:lnTo>
                  <a:pt x="2628" y="1473"/>
                </a:lnTo>
                <a:lnTo>
                  <a:pt x="2627" y="1249"/>
                </a:lnTo>
                <a:lnTo>
                  <a:pt x="2911" y="1072"/>
                </a:lnTo>
                <a:lnTo>
                  <a:pt x="2913" y="1350"/>
                </a:lnTo>
                <a:cubicBezTo>
                  <a:pt x="2881" y="1363"/>
                  <a:pt x="2860" y="1394"/>
                  <a:pt x="2860" y="1430"/>
                </a:cubicBezTo>
                <a:cubicBezTo>
                  <a:pt x="2860" y="1477"/>
                  <a:pt x="2898" y="1515"/>
                  <a:pt x="2946" y="1515"/>
                </a:cubicBezTo>
                <a:cubicBezTo>
                  <a:pt x="2994" y="1515"/>
                  <a:pt x="3032" y="1476"/>
                  <a:pt x="3031" y="1429"/>
                </a:cubicBezTo>
                <a:cubicBezTo>
                  <a:pt x="3031" y="1393"/>
                  <a:pt x="3009" y="1363"/>
                  <a:pt x="2978" y="1349"/>
                </a:cubicBezTo>
                <a:close/>
                <a:moveTo>
                  <a:pt x="1643" y="1646"/>
                </a:moveTo>
                <a:cubicBezTo>
                  <a:pt x="1157" y="1649"/>
                  <a:pt x="763" y="1595"/>
                  <a:pt x="763" y="1527"/>
                </a:cubicBezTo>
                <a:cubicBezTo>
                  <a:pt x="762" y="1459"/>
                  <a:pt x="1156" y="1402"/>
                  <a:pt x="1642" y="1399"/>
                </a:cubicBezTo>
                <a:cubicBezTo>
                  <a:pt x="2128" y="1397"/>
                  <a:pt x="2522" y="1450"/>
                  <a:pt x="2522" y="1518"/>
                </a:cubicBezTo>
                <a:cubicBezTo>
                  <a:pt x="2523" y="1586"/>
                  <a:pt x="2129" y="1643"/>
                  <a:pt x="1643" y="1646"/>
                </a:cubicBezTo>
                <a:close/>
                <a:moveTo>
                  <a:pt x="2604" y="1067"/>
                </a:moveTo>
                <a:cubicBezTo>
                  <a:pt x="2539" y="998"/>
                  <a:pt x="2303" y="815"/>
                  <a:pt x="1639" y="819"/>
                </a:cubicBezTo>
                <a:cubicBezTo>
                  <a:pt x="974" y="822"/>
                  <a:pt x="741" y="1007"/>
                  <a:pt x="676" y="1077"/>
                </a:cubicBezTo>
                <a:lnTo>
                  <a:pt x="676" y="1011"/>
                </a:lnTo>
                <a:cubicBezTo>
                  <a:pt x="676" y="1011"/>
                  <a:pt x="864" y="724"/>
                  <a:pt x="1638" y="720"/>
                </a:cubicBezTo>
                <a:cubicBezTo>
                  <a:pt x="2412" y="716"/>
                  <a:pt x="2604" y="1001"/>
                  <a:pt x="2604" y="1001"/>
                </a:cubicBezTo>
                <a:lnTo>
                  <a:pt x="2604" y="1067"/>
                </a:lnTo>
                <a:close/>
                <a:moveTo>
                  <a:pt x="2877" y="1534"/>
                </a:moveTo>
                <a:lnTo>
                  <a:pt x="2843" y="2019"/>
                </a:lnTo>
                <a:cubicBezTo>
                  <a:pt x="2947" y="1857"/>
                  <a:pt x="3033" y="1917"/>
                  <a:pt x="3033" y="1917"/>
                </a:cubicBezTo>
                <a:lnTo>
                  <a:pt x="3031" y="1533"/>
                </a:lnTo>
                <a:cubicBezTo>
                  <a:pt x="2920" y="1577"/>
                  <a:pt x="2877" y="1534"/>
                  <a:pt x="2877" y="15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cxnSp>
        <p:nvCxnSpPr>
          <p:cNvPr id="12" name="直接连接符 11"/>
          <p:cNvCxnSpPr/>
          <p:nvPr userDrawn="1"/>
        </p:nvCxnSpPr>
        <p:spPr>
          <a:xfrm>
            <a:off x="695325" y="725228"/>
            <a:ext cx="10801350" cy="5926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10529249" y="26948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100000">
                      <a:schemeClr val="accent1"/>
                    </a:gs>
                    <a:gs pos="0">
                      <a:schemeClr val="accent4"/>
                    </a:gs>
                  </a:gsLst>
                  <a:lin ang="5400000" scaled="1"/>
                </a:gradFill>
              </a:rPr>
              <a:t>LOGO</a:t>
            </a:r>
            <a:endParaRPr lang="zh-CN" altLang="en-US" sz="2400" b="1" dirty="0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03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47"/>
          <p:cNvSpPr>
            <a:spLocks noGrp="1"/>
          </p:cNvSpPr>
          <p:nvPr>
            <p:ph type="body" sz="quarter" idx="10" hasCustomPrompt="1"/>
          </p:nvPr>
        </p:nvSpPr>
        <p:spPr>
          <a:xfrm>
            <a:off x="1174241" y="230505"/>
            <a:ext cx="66787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输入你的标题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1723390" y="1819275"/>
            <a:ext cx="3840163" cy="11572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7151768" y="1819275"/>
            <a:ext cx="3840163" cy="11572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7" name="矩形: 圆顶角 126"/>
          <p:cNvSpPr/>
          <p:nvPr userDrawn="1"/>
        </p:nvSpPr>
        <p:spPr>
          <a:xfrm>
            <a:off x="695325" y="251120"/>
            <a:ext cx="468049" cy="473348"/>
          </a:xfrm>
          <a:prstGeom prst="round2SameRect">
            <a:avLst>
              <a:gd name="adj1" fmla="val 1300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 userDrawn="1"/>
        </p:nvSpPr>
        <p:spPr>
          <a:xfrm>
            <a:off x="0" y="6519108"/>
            <a:ext cx="12192000" cy="33889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6000"/>
                  <a:lumOff val="24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6" name="graduation-cap_8161"/>
          <p:cNvSpPr>
            <a:spLocks noChangeAspect="1"/>
          </p:cNvSpPr>
          <p:nvPr userDrawn="1"/>
        </p:nvSpPr>
        <p:spPr bwMode="auto">
          <a:xfrm>
            <a:off x="724045" y="368648"/>
            <a:ext cx="410608" cy="252549"/>
          </a:xfrm>
          <a:custGeom>
            <a:avLst/>
            <a:gdLst>
              <a:gd name="T0" fmla="*/ 2978 w 3278"/>
              <a:gd name="T1" fmla="*/ 1349 h 2019"/>
              <a:gd name="T2" fmla="*/ 2976 w 3278"/>
              <a:gd name="T3" fmla="*/ 1036 h 2019"/>
              <a:gd name="T4" fmla="*/ 3278 w 3278"/>
              <a:gd name="T5" fmla="*/ 867 h 2019"/>
              <a:gd name="T6" fmla="*/ 1634 w 3278"/>
              <a:gd name="T7" fmla="*/ 0 h 2019"/>
              <a:gd name="T8" fmla="*/ 0 w 3278"/>
              <a:gd name="T9" fmla="*/ 884 h 2019"/>
              <a:gd name="T10" fmla="*/ 655 w 3278"/>
              <a:gd name="T11" fmla="*/ 1260 h 2019"/>
              <a:gd name="T12" fmla="*/ 657 w 3278"/>
              <a:gd name="T13" fmla="*/ 1484 h 2019"/>
              <a:gd name="T14" fmla="*/ 657 w 3278"/>
              <a:gd name="T15" fmla="*/ 1502 h 2019"/>
              <a:gd name="T16" fmla="*/ 663 w 3278"/>
              <a:gd name="T17" fmla="*/ 1499 h 2019"/>
              <a:gd name="T18" fmla="*/ 651 w 3278"/>
              <a:gd name="T19" fmla="*/ 1528 h 2019"/>
              <a:gd name="T20" fmla="*/ 1644 w 3278"/>
              <a:gd name="T21" fmla="*/ 1722 h 2019"/>
              <a:gd name="T22" fmla="*/ 2634 w 3278"/>
              <a:gd name="T23" fmla="*/ 1517 h 2019"/>
              <a:gd name="T24" fmla="*/ 2622 w 3278"/>
              <a:gd name="T25" fmla="*/ 1488 h 2019"/>
              <a:gd name="T26" fmla="*/ 2628 w 3278"/>
              <a:gd name="T27" fmla="*/ 1491 h 2019"/>
              <a:gd name="T28" fmla="*/ 2628 w 3278"/>
              <a:gd name="T29" fmla="*/ 1473 h 2019"/>
              <a:gd name="T30" fmla="*/ 2627 w 3278"/>
              <a:gd name="T31" fmla="*/ 1249 h 2019"/>
              <a:gd name="T32" fmla="*/ 2911 w 3278"/>
              <a:gd name="T33" fmla="*/ 1072 h 2019"/>
              <a:gd name="T34" fmla="*/ 2913 w 3278"/>
              <a:gd name="T35" fmla="*/ 1350 h 2019"/>
              <a:gd name="T36" fmla="*/ 2860 w 3278"/>
              <a:gd name="T37" fmla="*/ 1430 h 2019"/>
              <a:gd name="T38" fmla="*/ 2946 w 3278"/>
              <a:gd name="T39" fmla="*/ 1515 h 2019"/>
              <a:gd name="T40" fmla="*/ 3031 w 3278"/>
              <a:gd name="T41" fmla="*/ 1429 h 2019"/>
              <a:gd name="T42" fmla="*/ 2978 w 3278"/>
              <a:gd name="T43" fmla="*/ 1349 h 2019"/>
              <a:gd name="T44" fmla="*/ 1643 w 3278"/>
              <a:gd name="T45" fmla="*/ 1646 h 2019"/>
              <a:gd name="T46" fmla="*/ 763 w 3278"/>
              <a:gd name="T47" fmla="*/ 1527 h 2019"/>
              <a:gd name="T48" fmla="*/ 1642 w 3278"/>
              <a:gd name="T49" fmla="*/ 1399 h 2019"/>
              <a:gd name="T50" fmla="*/ 2522 w 3278"/>
              <a:gd name="T51" fmla="*/ 1518 h 2019"/>
              <a:gd name="T52" fmla="*/ 1643 w 3278"/>
              <a:gd name="T53" fmla="*/ 1646 h 2019"/>
              <a:gd name="T54" fmla="*/ 2604 w 3278"/>
              <a:gd name="T55" fmla="*/ 1067 h 2019"/>
              <a:gd name="T56" fmla="*/ 1639 w 3278"/>
              <a:gd name="T57" fmla="*/ 819 h 2019"/>
              <a:gd name="T58" fmla="*/ 676 w 3278"/>
              <a:gd name="T59" fmla="*/ 1077 h 2019"/>
              <a:gd name="T60" fmla="*/ 676 w 3278"/>
              <a:gd name="T61" fmla="*/ 1011 h 2019"/>
              <a:gd name="T62" fmla="*/ 1638 w 3278"/>
              <a:gd name="T63" fmla="*/ 720 h 2019"/>
              <a:gd name="T64" fmla="*/ 2604 w 3278"/>
              <a:gd name="T65" fmla="*/ 1001 h 2019"/>
              <a:gd name="T66" fmla="*/ 2604 w 3278"/>
              <a:gd name="T67" fmla="*/ 1067 h 2019"/>
              <a:gd name="T68" fmla="*/ 2877 w 3278"/>
              <a:gd name="T69" fmla="*/ 1534 h 2019"/>
              <a:gd name="T70" fmla="*/ 2843 w 3278"/>
              <a:gd name="T71" fmla="*/ 2019 h 2019"/>
              <a:gd name="T72" fmla="*/ 3033 w 3278"/>
              <a:gd name="T73" fmla="*/ 1917 h 2019"/>
              <a:gd name="T74" fmla="*/ 3031 w 3278"/>
              <a:gd name="T75" fmla="*/ 1533 h 2019"/>
              <a:gd name="T76" fmla="*/ 2877 w 3278"/>
              <a:gd name="T77" fmla="*/ 1534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78" h="2019">
                <a:moveTo>
                  <a:pt x="2978" y="1349"/>
                </a:moveTo>
                <a:lnTo>
                  <a:pt x="2976" y="1036"/>
                </a:lnTo>
                <a:lnTo>
                  <a:pt x="3278" y="867"/>
                </a:lnTo>
                <a:lnTo>
                  <a:pt x="1634" y="0"/>
                </a:lnTo>
                <a:lnTo>
                  <a:pt x="0" y="884"/>
                </a:lnTo>
                <a:lnTo>
                  <a:pt x="655" y="1260"/>
                </a:lnTo>
                <a:lnTo>
                  <a:pt x="657" y="1484"/>
                </a:lnTo>
                <a:lnTo>
                  <a:pt x="657" y="1502"/>
                </a:lnTo>
                <a:lnTo>
                  <a:pt x="663" y="1499"/>
                </a:lnTo>
                <a:cubicBezTo>
                  <a:pt x="656" y="1508"/>
                  <a:pt x="651" y="1518"/>
                  <a:pt x="651" y="1528"/>
                </a:cubicBezTo>
                <a:cubicBezTo>
                  <a:pt x="652" y="1638"/>
                  <a:pt x="1096" y="1725"/>
                  <a:pt x="1644" y="1722"/>
                </a:cubicBezTo>
                <a:cubicBezTo>
                  <a:pt x="2191" y="1719"/>
                  <a:pt x="2634" y="1627"/>
                  <a:pt x="2634" y="1517"/>
                </a:cubicBezTo>
                <a:cubicBezTo>
                  <a:pt x="2634" y="1507"/>
                  <a:pt x="2629" y="1498"/>
                  <a:pt x="2622" y="1488"/>
                </a:cubicBezTo>
                <a:lnTo>
                  <a:pt x="2628" y="1491"/>
                </a:lnTo>
                <a:lnTo>
                  <a:pt x="2628" y="1473"/>
                </a:lnTo>
                <a:lnTo>
                  <a:pt x="2627" y="1249"/>
                </a:lnTo>
                <a:lnTo>
                  <a:pt x="2911" y="1072"/>
                </a:lnTo>
                <a:lnTo>
                  <a:pt x="2913" y="1350"/>
                </a:lnTo>
                <a:cubicBezTo>
                  <a:pt x="2881" y="1363"/>
                  <a:pt x="2860" y="1394"/>
                  <a:pt x="2860" y="1430"/>
                </a:cubicBezTo>
                <a:cubicBezTo>
                  <a:pt x="2860" y="1477"/>
                  <a:pt x="2898" y="1515"/>
                  <a:pt x="2946" y="1515"/>
                </a:cubicBezTo>
                <a:cubicBezTo>
                  <a:pt x="2994" y="1515"/>
                  <a:pt x="3032" y="1476"/>
                  <a:pt x="3031" y="1429"/>
                </a:cubicBezTo>
                <a:cubicBezTo>
                  <a:pt x="3031" y="1393"/>
                  <a:pt x="3009" y="1363"/>
                  <a:pt x="2978" y="1349"/>
                </a:cubicBezTo>
                <a:close/>
                <a:moveTo>
                  <a:pt x="1643" y="1646"/>
                </a:moveTo>
                <a:cubicBezTo>
                  <a:pt x="1157" y="1649"/>
                  <a:pt x="763" y="1595"/>
                  <a:pt x="763" y="1527"/>
                </a:cubicBezTo>
                <a:cubicBezTo>
                  <a:pt x="762" y="1459"/>
                  <a:pt x="1156" y="1402"/>
                  <a:pt x="1642" y="1399"/>
                </a:cubicBezTo>
                <a:cubicBezTo>
                  <a:pt x="2128" y="1397"/>
                  <a:pt x="2522" y="1450"/>
                  <a:pt x="2522" y="1518"/>
                </a:cubicBezTo>
                <a:cubicBezTo>
                  <a:pt x="2523" y="1586"/>
                  <a:pt x="2129" y="1643"/>
                  <a:pt x="1643" y="1646"/>
                </a:cubicBezTo>
                <a:close/>
                <a:moveTo>
                  <a:pt x="2604" y="1067"/>
                </a:moveTo>
                <a:cubicBezTo>
                  <a:pt x="2539" y="998"/>
                  <a:pt x="2303" y="815"/>
                  <a:pt x="1639" y="819"/>
                </a:cubicBezTo>
                <a:cubicBezTo>
                  <a:pt x="974" y="822"/>
                  <a:pt x="741" y="1007"/>
                  <a:pt x="676" y="1077"/>
                </a:cubicBezTo>
                <a:lnTo>
                  <a:pt x="676" y="1011"/>
                </a:lnTo>
                <a:cubicBezTo>
                  <a:pt x="676" y="1011"/>
                  <a:pt x="864" y="724"/>
                  <a:pt x="1638" y="720"/>
                </a:cubicBezTo>
                <a:cubicBezTo>
                  <a:pt x="2412" y="716"/>
                  <a:pt x="2604" y="1001"/>
                  <a:pt x="2604" y="1001"/>
                </a:cubicBezTo>
                <a:lnTo>
                  <a:pt x="2604" y="1067"/>
                </a:lnTo>
                <a:close/>
                <a:moveTo>
                  <a:pt x="2877" y="1534"/>
                </a:moveTo>
                <a:lnTo>
                  <a:pt x="2843" y="2019"/>
                </a:lnTo>
                <a:cubicBezTo>
                  <a:pt x="2947" y="1857"/>
                  <a:pt x="3033" y="1917"/>
                  <a:pt x="3033" y="1917"/>
                </a:cubicBezTo>
                <a:lnTo>
                  <a:pt x="3031" y="1533"/>
                </a:lnTo>
                <a:cubicBezTo>
                  <a:pt x="2920" y="1577"/>
                  <a:pt x="2877" y="1534"/>
                  <a:pt x="2877" y="15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cxnSp>
        <p:nvCxnSpPr>
          <p:cNvPr id="167" name="直接连接符 166"/>
          <p:cNvCxnSpPr/>
          <p:nvPr userDrawn="1"/>
        </p:nvCxnSpPr>
        <p:spPr>
          <a:xfrm>
            <a:off x="695325" y="725228"/>
            <a:ext cx="10801350" cy="5926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 userDrawn="1"/>
        </p:nvSpPr>
        <p:spPr>
          <a:xfrm>
            <a:off x="10529249" y="26948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100000">
                      <a:schemeClr val="accent1"/>
                    </a:gs>
                    <a:gs pos="0">
                      <a:schemeClr val="accent4"/>
                    </a:gs>
                  </a:gsLst>
                  <a:lin ang="5400000" scaled="1"/>
                </a:gradFill>
              </a:rPr>
              <a:t>LOGO</a:t>
            </a:r>
            <a:endParaRPr lang="zh-CN" altLang="en-US" sz="2400" b="1" dirty="0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5BEF2-BCA1-40F3-8529-92B85077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BA2D1-39F9-4930-A18A-5A9A47AE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252B25-5222-43B0-9867-E7D6306C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8B8F1-47F5-4961-9F6D-BF150DCF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854CA-8C52-4C8E-9BF0-8724EDE6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E0358B-B9F0-4B0C-8132-BC86D937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A7BB0-F907-450C-BC98-6023CC1E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48223-216D-46A6-8D8D-DB6625A0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D99DC7-5AC1-46CD-8297-FF2A2374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F70B1D-C4FB-4CDE-A5BF-50F44C49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7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C6483-77EC-4B2B-8E5C-E6FB8527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156D33-2931-4A53-8D3F-0F59F7386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B32578-65ED-4896-8829-BD41E789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B68B32-8248-4449-BA37-6E2F051E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8C6CA-43C0-4473-B333-570F41A8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23ADF-28CC-423C-B9A2-E35A8F19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6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18E1C-F8B0-4E24-93D1-F5C6E75E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F55B7-7EB3-4459-858F-02B209B9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869C4A-794F-433D-A504-F1E50433C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33D2-D5CD-48C0-BC18-E60CA7433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C6A914-DA09-41A5-BDA4-E71FEC309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E27B2B-CB4D-4191-A2BB-5030FCBA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9B9717-429D-4A3D-BAD4-241D8C88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46E2A7-8977-46C6-A7A6-E8AFC97E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58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75E0E-D701-4A34-93E3-299E7B09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A7BA00-D240-4FE7-A875-DCCFBB1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647AC5-9CD2-4040-BF50-4C34642D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90973E-0789-4F1B-B440-5E629CE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9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EDFD65-D4CF-4339-BEC1-3FB00B95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3A63B7-8E2D-4901-9A87-31EF7525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B57EB-998A-4D88-B2C8-81511D01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3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7B6EE-CF04-4255-A897-C0732105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A5B892-86A7-48DD-94FA-12A9E027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1F5E28-2462-4B30-9A3F-DEF90A9B5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FEA4F7-A8FD-4FDE-ADF8-74B224EF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46A8E5-5999-4F40-B244-0F1C0747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D0EDBA-AAB4-4DD9-9EF1-37580DFA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31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09432-307F-4518-83A0-99E49777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D7AF97-E167-4E21-9F2F-E58BF1E0F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32CEB-59ED-46C3-A917-14BC20009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485394-C0EC-4D91-A965-44D9626A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4FD3C1-DE60-4AE9-B0B4-205A16A7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9EF7F8-FF11-4D55-887F-E227FB6C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35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75AEBD-8D76-42BF-8A21-2A682A4B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1580A-AACE-422B-B23A-21711423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CBF79A-5157-4B24-A760-42FC6F985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663D-C7C8-4934-AF91-018A5BAF974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C86C6-309E-48DA-B3CA-AAC4B9D1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D956D-6A2B-4051-A856-0F068F280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C33F-AFB3-44EA-BFF4-98D53A1C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5257" y="199967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  <a:cs typeface="+mn-ea"/>
                <a:sym typeface="+mn-lt"/>
              </a:rPr>
              <a:t>迎新报告会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: 圆角 79"/>
          <p:cNvSpPr/>
          <p:nvPr/>
        </p:nvSpPr>
        <p:spPr>
          <a:xfrm>
            <a:off x="4467275" y="3688054"/>
            <a:ext cx="4022098" cy="4616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1772" y="3740819"/>
            <a:ext cx="444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汇报人：张昕荻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指导老师：蔡少伟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 flipH="1">
            <a:off x="-5" y="0"/>
            <a:ext cx="1966494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59163" y="1643605"/>
            <a:ext cx="2992054" cy="2992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9704" y="1762254"/>
            <a:ext cx="2767882" cy="2767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9" y="2758845"/>
            <a:ext cx="22098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-5" y="160360"/>
            <a:ext cx="1219200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1217" y="2358451"/>
            <a:ext cx="78021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祝愿学弟学妹有一个</a:t>
            </a:r>
            <a:endParaRPr lang="en-US" altLang="zh-CN" sz="6000" b="1" spc="6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zh-CN" altLang="en-US" sz="6000" b="1" spc="6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美好的研究生生活！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5414543" y="5007683"/>
            <a:ext cx="2893627" cy="4616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9391" y="5019259"/>
            <a:ext cx="247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汇报人：张昕荻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 flipH="1">
            <a:off x="-5" y="0"/>
            <a:ext cx="1966494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59163" y="1643605"/>
            <a:ext cx="2992054" cy="2992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9704" y="1741472"/>
            <a:ext cx="2767882" cy="2767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89" y="2758845"/>
            <a:ext cx="2209800" cy="77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H="1">
            <a:off x="334958" y="549275"/>
            <a:ext cx="2698175" cy="2379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631" y="377896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个人简述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63507" y="377896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学习科研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73647" y="377896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给新生的话和建议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9016" y="126647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51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 sz="5400" dirty="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3000">
                      <a:schemeClr val="bg1"/>
                    </a:gs>
                  </a:gsLst>
                  <a:lin ang="5400000" scaled="1"/>
                </a:gradFill>
                <a:cs typeface="+mn-ea"/>
                <a:sym typeface="+mn-lt"/>
              </a:rPr>
              <a:t>目录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0870" y="1035641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51000">
                      <a:schemeClr val="bg1"/>
                    </a:gs>
                  </a:gsLst>
                  <a:lin ang="5400000" scaled="1"/>
                </a:gradFill>
                <a:cs typeface="+mn-ea"/>
                <a:sym typeface="+mn-lt"/>
              </a:rPr>
              <a:t>CONTENT</a:t>
            </a:r>
            <a:endParaRPr lang="zh-CN" altLang="en-US" sz="2400" dirty="0">
              <a:gradFill>
                <a:gsLst>
                  <a:gs pos="100000">
                    <a:schemeClr val="bg1">
                      <a:alpha val="0"/>
                    </a:schemeClr>
                  </a:gs>
                  <a:gs pos="51000">
                    <a:schemeClr val="bg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902979" y="3245495"/>
            <a:ext cx="2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0054" y="4250877"/>
            <a:ext cx="26887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TITLE HERE</a:t>
            </a:r>
            <a:endParaRPr kumimoji="0" lang="en-US" altLang="zh-CN" sz="11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89687" y="4250877"/>
            <a:ext cx="26887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TITLE HERE</a:t>
            </a:r>
            <a:endParaRPr kumimoji="0" lang="en-US" altLang="zh-CN" sz="11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03229" y="4250877"/>
            <a:ext cx="26887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YOUR TITLE HERE</a:t>
            </a:r>
            <a:endParaRPr kumimoji="0" lang="en-US" altLang="zh-CN" sz="11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4563507" y="3245495"/>
            <a:ext cx="2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 flipH="1">
            <a:off x="8373647" y="3245495"/>
            <a:ext cx="2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直角三角形 35"/>
          <p:cNvSpPr/>
          <p:nvPr/>
        </p:nvSpPr>
        <p:spPr>
          <a:xfrm rot="16200000">
            <a:off x="11534924" y="5980007"/>
            <a:ext cx="328718" cy="32871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户外, 天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38584"/>
          <a:stretch>
            <a:fillRect/>
          </a:stretch>
        </p:blipFill>
        <p:spPr>
          <a:xfrm>
            <a:off x="3033133" y="656737"/>
            <a:ext cx="8823909" cy="217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-1286257" y="-2667000"/>
            <a:ext cx="14857114" cy="6732576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b="33204"/>
          <a:stretch>
            <a:fillRect/>
          </a:stretch>
        </p:blipFill>
        <p:spPr>
          <a:xfrm>
            <a:off x="-60224" y="-93818"/>
            <a:ext cx="12252223" cy="3971944"/>
          </a:xfrm>
          <a:custGeom>
            <a:avLst/>
            <a:gdLst>
              <a:gd name="connsiteX0" fmla="*/ 0 w 12192000"/>
              <a:gd name="connsiteY0" fmla="*/ 0 h 4624148"/>
              <a:gd name="connsiteX1" fmla="*/ 12192000 w 12192000"/>
              <a:gd name="connsiteY1" fmla="*/ 0 h 4624148"/>
              <a:gd name="connsiteX2" fmla="*/ 12192000 w 12192000"/>
              <a:gd name="connsiteY2" fmla="*/ 2999890 h 4624148"/>
              <a:gd name="connsiteX3" fmla="*/ 12066075 w 12192000"/>
              <a:gd name="connsiteY3" fmla="*/ 3082244 h 4624148"/>
              <a:gd name="connsiteX4" fmla="*/ 6096000 w 12192000"/>
              <a:gd name="connsiteY4" fmla="*/ 4624148 h 4624148"/>
              <a:gd name="connsiteX5" fmla="*/ 125925 w 12192000"/>
              <a:gd name="connsiteY5" fmla="*/ 3082244 h 4624148"/>
              <a:gd name="connsiteX6" fmla="*/ 0 w 12192000"/>
              <a:gd name="connsiteY6" fmla="*/ 2999890 h 46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24148">
                <a:moveTo>
                  <a:pt x="0" y="0"/>
                </a:moveTo>
                <a:lnTo>
                  <a:pt x="12192000" y="0"/>
                </a:lnTo>
                <a:lnTo>
                  <a:pt x="12192000" y="2999890"/>
                </a:lnTo>
                <a:lnTo>
                  <a:pt x="12066075" y="3082244"/>
                </a:lnTo>
                <a:cubicBezTo>
                  <a:pt x="10538200" y="4034911"/>
                  <a:pt x="8427460" y="4624148"/>
                  <a:pt x="6096000" y="4624148"/>
                </a:cubicBezTo>
                <a:cubicBezTo>
                  <a:pt x="3764541" y="4624148"/>
                  <a:pt x="1653800" y="4034911"/>
                  <a:pt x="125925" y="3082244"/>
                </a:cubicBezTo>
                <a:lnTo>
                  <a:pt x="0" y="299989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flipH="1" flipV="1">
            <a:off x="5712105" y="6308725"/>
            <a:ext cx="767787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440482" y="1763235"/>
            <a:ext cx="5311035" cy="4088290"/>
          </a:xfrm>
          <a:prstGeom prst="roundRect">
            <a:avLst>
              <a:gd name="adj" fmla="val 757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0347" y="36340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个人简述</a:t>
            </a:r>
          </a:p>
        </p:txBody>
      </p:sp>
      <p:sp>
        <p:nvSpPr>
          <p:cNvPr id="16" name="矩形 15"/>
          <p:cNvSpPr/>
          <p:nvPr/>
        </p:nvSpPr>
        <p:spPr>
          <a:xfrm flipH="1">
            <a:off x="5288280" y="1759136"/>
            <a:ext cx="1615440" cy="1644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66849" y="189215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3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8800" dirty="0">
                <a:cs typeface="+mn-ea"/>
                <a:sym typeface="+mn-lt"/>
              </a:rPr>
              <a:t>1</a:t>
            </a:r>
            <a:endParaRPr lang="zh-CN" altLang="en-US" sz="8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147670" y="2525827"/>
            <a:ext cx="1955153" cy="3847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" algn="c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695324" y="3189649"/>
            <a:ext cx="10801351" cy="2698212"/>
          </a:xfrm>
          <a:prstGeom prst="roundRect">
            <a:avLst>
              <a:gd name="adj" fmla="val 4994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2D93E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95325" y="3302906"/>
            <a:ext cx="10801350" cy="2480015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个人简述</a:t>
            </a:r>
          </a:p>
        </p:txBody>
      </p:sp>
      <p:sp>
        <p:nvSpPr>
          <p:cNvPr id="5" name="图片占位符 3"/>
          <p:cNvSpPr txBox="1"/>
          <p:nvPr/>
        </p:nvSpPr>
        <p:spPr>
          <a:xfrm>
            <a:off x="2543324" y="1473041"/>
            <a:ext cx="1891599" cy="3911918"/>
          </a:xfrm>
          <a:prstGeom prst="rect">
            <a:avLst/>
          </a:prstGeom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图片占位符 3"/>
          <p:cNvSpPr txBox="1"/>
          <p:nvPr/>
        </p:nvSpPr>
        <p:spPr>
          <a:xfrm>
            <a:off x="4457082" y="1234299"/>
            <a:ext cx="1891599" cy="3911918"/>
          </a:xfrm>
          <a:prstGeom prst="rect">
            <a:avLst/>
          </a:prstGeom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7505" y="17168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张昕荻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3671" y="2525827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男  山东聊城人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61890" y="3576460"/>
            <a:ext cx="6503035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中国共产党党员。有良好的思想道德修养、身心素质和科学文化素质。积极参与工作小组、集体活动，热爱集体。对科研有浓厚的兴趣，至今已发表一篇</a:t>
            </a:r>
            <a:r>
              <a:rPr lang="en-US" altLang="zh-CN" dirty="0" err="1">
                <a:cs typeface="+mn-ea"/>
                <a:sym typeface="+mn-lt"/>
              </a:rPr>
              <a:t>CCF</a:t>
            </a:r>
            <a:r>
              <a:rPr lang="en-US" altLang="zh-CN" dirty="0">
                <a:cs typeface="+mn-ea"/>
                <a:sym typeface="+mn-lt"/>
              </a:rPr>
              <a:t>-A</a:t>
            </a:r>
            <a:r>
              <a:rPr lang="zh-CN" altLang="en-US" dirty="0">
                <a:cs typeface="+mn-ea"/>
                <a:sym typeface="+mn-lt"/>
              </a:rPr>
              <a:t>类论文，一篇</a:t>
            </a:r>
            <a:r>
              <a:rPr lang="en-US" altLang="zh-CN" dirty="0">
                <a:cs typeface="+mn-ea"/>
                <a:sym typeface="+mn-lt"/>
              </a:rPr>
              <a:t>CCF-B</a:t>
            </a:r>
            <a:r>
              <a:rPr lang="zh-CN" altLang="en-US" dirty="0">
                <a:cs typeface="+mn-ea"/>
                <a:sym typeface="+mn-lt"/>
              </a:rPr>
              <a:t>类论文，竞赛上累计获得国际比赛一等奖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金奖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冠军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项，国际级亚军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二等奖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两项，国家级省级奖项若干。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63726" y="201816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54" y="840814"/>
            <a:ext cx="3294743" cy="494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542" y="209465"/>
            <a:ext cx="1352670" cy="47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-1286257" y="-2667000"/>
            <a:ext cx="14857114" cy="6732576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b="33204"/>
          <a:stretch>
            <a:fillRect/>
          </a:stretch>
        </p:blipFill>
        <p:spPr>
          <a:xfrm>
            <a:off x="-60224" y="-93818"/>
            <a:ext cx="12252223" cy="3971944"/>
          </a:xfrm>
          <a:custGeom>
            <a:avLst/>
            <a:gdLst>
              <a:gd name="connsiteX0" fmla="*/ 0 w 12192000"/>
              <a:gd name="connsiteY0" fmla="*/ 0 h 4624148"/>
              <a:gd name="connsiteX1" fmla="*/ 12192000 w 12192000"/>
              <a:gd name="connsiteY1" fmla="*/ 0 h 4624148"/>
              <a:gd name="connsiteX2" fmla="*/ 12192000 w 12192000"/>
              <a:gd name="connsiteY2" fmla="*/ 2999890 h 4624148"/>
              <a:gd name="connsiteX3" fmla="*/ 12066075 w 12192000"/>
              <a:gd name="connsiteY3" fmla="*/ 3082244 h 4624148"/>
              <a:gd name="connsiteX4" fmla="*/ 6096000 w 12192000"/>
              <a:gd name="connsiteY4" fmla="*/ 4624148 h 4624148"/>
              <a:gd name="connsiteX5" fmla="*/ 125925 w 12192000"/>
              <a:gd name="connsiteY5" fmla="*/ 3082244 h 4624148"/>
              <a:gd name="connsiteX6" fmla="*/ 0 w 12192000"/>
              <a:gd name="connsiteY6" fmla="*/ 2999890 h 46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24148">
                <a:moveTo>
                  <a:pt x="0" y="0"/>
                </a:moveTo>
                <a:lnTo>
                  <a:pt x="12192000" y="0"/>
                </a:lnTo>
                <a:lnTo>
                  <a:pt x="12192000" y="2999890"/>
                </a:lnTo>
                <a:lnTo>
                  <a:pt x="12066075" y="3082244"/>
                </a:lnTo>
                <a:cubicBezTo>
                  <a:pt x="10538200" y="4034911"/>
                  <a:pt x="8427460" y="4624148"/>
                  <a:pt x="6096000" y="4624148"/>
                </a:cubicBezTo>
                <a:cubicBezTo>
                  <a:pt x="3764541" y="4624148"/>
                  <a:pt x="1653800" y="4034911"/>
                  <a:pt x="125925" y="3082244"/>
                </a:cubicBezTo>
                <a:lnTo>
                  <a:pt x="0" y="299989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flipH="1" flipV="1">
            <a:off x="5712105" y="6308725"/>
            <a:ext cx="767787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440482" y="1763235"/>
            <a:ext cx="5311035" cy="4088290"/>
          </a:xfrm>
          <a:prstGeom prst="roundRect">
            <a:avLst>
              <a:gd name="adj" fmla="val 757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0346" y="36340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学习科研</a:t>
            </a:r>
          </a:p>
        </p:txBody>
      </p:sp>
      <p:sp>
        <p:nvSpPr>
          <p:cNvPr id="16" name="矩形 15"/>
          <p:cNvSpPr/>
          <p:nvPr/>
        </p:nvSpPr>
        <p:spPr>
          <a:xfrm flipH="1">
            <a:off x="5288280" y="1759136"/>
            <a:ext cx="1615440" cy="1644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66849" y="1892154"/>
            <a:ext cx="779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3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8800" dirty="0">
                <a:cs typeface="+mn-ea"/>
                <a:sym typeface="+mn-lt"/>
              </a:rPr>
              <a:t>2</a:t>
            </a:r>
            <a:endParaRPr lang="zh-CN" altLang="en-US" sz="8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rot="1529180" flipH="1" flipV="1">
            <a:off x="2612374" y="1033156"/>
            <a:ext cx="3792286" cy="3744688"/>
          </a:xfrm>
          <a:custGeom>
            <a:avLst/>
            <a:gdLst>
              <a:gd name="connsiteX0" fmla="*/ 567637 w 876757"/>
              <a:gd name="connsiteY0" fmla="*/ 0 h 865753"/>
              <a:gd name="connsiteX1" fmla="*/ 605277 w 876757"/>
              <a:gd name="connsiteY1" fmla="*/ 11684 h 865753"/>
              <a:gd name="connsiteX2" fmla="*/ 876757 w 876757"/>
              <a:gd name="connsiteY2" fmla="*/ 421253 h 865753"/>
              <a:gd name="connsiteX3" fmla="*/ 432257 w 876757"/>
              <a:gd name="connsiteY3" fmla="*/ 865753 h 865753"/>
              <a:gd name="connsiteX4" fmla="*/ 22688 w 876757"/>
              <a:gd name="connsiteY4" fmla="*/ 594273 h 865753"/>
              <a:gd name="connsiteX5" fmla="*/ 0 w 876757"/>
              <a:gd name="connsiteY5" fmla="*/ 521183 h 86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757" h="865753">
                <a:moveTo>
                  <a:pt x="567637" y="0"/>
                </a:moveTo>
                <a:lnTo>
                  <a:pt x="605277" y="11684"/>
                </a:lnTo>
                <a:cubicBezTo>
                  <a:pt x="764815" y="79163"/>
                  <a:pt x="876757" y="237135"/>
                  <a:pt x="876757" y="421253"/>
                </a:cubicBezTo>
                <a:cubicBezTo>
                  <a:pt x="876757" y="666744"/>
                  <a:pt x="677748" y="865753"/>
                  <a:pt x="432257" y="865753"/>
                </a:cubicBezTo>
                <a:cubicBezTo>
                  <a:pt x="248139" y="865753"/>
                  <a:pt x="90167" y="753811"/>
                  <a:pt x="22688" y="594273"/>
                </a:cubicBezTo>
                <a:lnTo>
                  <a:pt x="0" y="52118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190500" sx="97000" sy="9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529180">
            <a:off x="5825506" y="2369061"/>
            <a:ext cx="3792286" cy="3744698"/>
          </a:xfrm>
          <a:custGeom>
            <a:avLst/>
            <a:gdLst>
              <a:gd name="connsiteX0" fmla="*/ 567637 w 876757"/>
              <a:gd name="connsiteY0" fmla="*/ 0 h 865753"/>
              <a:gd name="connsiteX1" fmla="*/ 605277 w 876757"/>
              <a:gd name="connsiteY1" fmla="*/ 11684 h 865753"/>
              <a:gd name="connsiteX2" fmla="*/ 876757 w 876757"/>
              <a:gd name="connsiteY2" fmla="*/ 421253 h 865753"/>
              <a:gd name="connsiteX3" fmla="*/ 432257 w 876757"/>
              <a:gd name="connsiteY3" fmla="*/ 865753 h 865753"/>
              <a:gd name="connsiteX4" fmla="*/ 22688 w 876757"/>
              <a:gd name="connsiteY4" fmla="*/ 594273 h 865753"/>
              <a:gd name="connsiteX5" fmla="*/ 0 w 876757"/>
              <a:gd name="connsiteY5" fmla="*/ 521183 h 86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757" h="865753">
                <a:moveTo>
                  <a:pt x="567637" y="0"/>
                </a:moveTo>
                <a:lnTo>
                  <a:pt x="605277" y="11684"/>
                </a:lnTo>
                <a:cubicBezTo>
                  <a:pt x="764815" y="79163"/>
                  <a:pt x="876757" y="237135"/>
                  <a:pt x="876757" y="421253"/>
                </a:cubicBezTo>
                <a:cubicBezTo>
                  <a:pt x="876757" y="666744"/>
                  <a:pt x="677748" y="865753"/>
                  <a:pt x="432257" y="865753"/>
                </a:cubicBezTo>
                <a:cubicBezTo>
                  <a:pt x="248139" y="865753"/>
                  <a:pt x="90167" y="753811"/>
                  <a:pt x="22688" y="594273"/>
                </a:cubicBezTo>
                <a:lnTo>
                  <a:pt x="0" y="52118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190500" sx="97000" sy="9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59331" y="230295"/>
            <a:ext cx="6678793" cy="914400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研究兴趣</a:t>
            </a:r>
          </a:p>
        </p:txBody>
      </p:sp>
      <p:sp>
        <p:nvSpPr>
          <p:cNvPr id="31" name="矩形 30"/>
          <p:cNvSpPr/>
          <p:nvPr/>
        </p:nvSpPr>
        <p:spPr>
          <a:xfrm>
            <a:off x="7321540" y="372904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cs typeface="+mn-ea"/>
                <a:sym typeface="+mn-lt"/>
              </a:rPr>
              <a:t>图论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3440" y="153869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可满足性问题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957263" y="2920999"/>
            <a:ext cx="6891337" cy="2140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3830320" y="2245359"/>
            <a:ext cx="6929120" cy="213360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837167" y="1929683"/>
            <a:ext cx="3603872" cy="1536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ReasonLS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Relaxed_Maple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完备算法和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Local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Search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相结合的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SAT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求解器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Pure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MaxSAT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MaxSAT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子问题，用于解决组合优化的问题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30884" y="4173180"/>
            <a:ext cx="2698175" cy="120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NuCDS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处于领先地位的联通支配集算法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42" y="209465"/>
            <a:ext cx="1352670" cy="47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5325" y="934278"/>
            <a:ext cx="10801350" cy="5416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74590" y="226477"/>
            <a:ext cx="6678793" cy="914400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研究生期间主要成果</a:t>
            </a:r>
          </a:p>
        </p:txBody>
      </p:sp>
      <p:sp>
        <p:nvSpPr>
          <p:cNvPr id="3" name="矩形 2"/>
          <p:cNvSpPr/>
          <p:nvPr/>
        </p:nvSpPr>
        <p:spPr>
          <a:xfrm>
            <a:off x="1074086" y="3453848"/>
            <a:ext cx="10303821" cy="73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[3]</a:t>
            </a:r>
            <a:r>
              <a:rPr lang="en-GB" altLang="zh-CN" dirty="0"/>
              <a:t> Li B., Zhang X., Cai S., et al</a:t>
            </a:r>
            <a:r>
              <a:rPr lang="en-US" altLang="zh-CN" dirty="0"/>
              <a:t>. </a:t>
            </a:r>
            <a:r>
              <a:rPr lang="en-GB" altLang="zh-CN" dirty="0" err="1"/>
              <a:t>NuCDS</a:t>
            </a:r>
            <a:r>
              <a:rPr lang="en-GB" altLang="zh-CN" dirty="0"/>
              <a:t>: An Efficient Local Search Algorithm for Minimum Connected Dominating Set</a:t>
            </a:r>
            <a:r>
              <a:rPr lang="en-US" altLang="zh-CN" dirty="0"/>
              <a:t>. IJCAI 2020 (CCF-A</a:t>
            </a:r>
            <a:r>
              <a:rPr lang="zh-CN" altLang="en-US" dirty="0"/>
              <a:t>，已接受</a:t>
            </a:r>
            <a:r>
              <a:rPr lang="en-US" altLang="zh-CN" dirty="0"/>
              <a:t>)</a:t>
            </a:r>
            <a:endParaRPr lang="en-US" altLang="zh-CN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74590" y="2425066"/>
            <a:ext cx="9879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56383" y="4320018"/>
            <a:ext cx="9879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74590" y="5185330"/>
            <a:ext cx="9879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74088" y="4362925"/>
            <a:ext cx="10303821" cy="73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[4]</a:t>
            </a:r>
            <a:r>
              <a:rPr lang="en-GB" altLang="zh-CN" dirty="0"/>
              <a:t> Cai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GB" altLang="zh-CN" dirty="0"/>
              <a:t>., Zhang X</a:t>
            </a:r>
            <a:r>
              <a:rPr lang="en-US" altLang="zh-CN" dirty="0"/>
              <a:t>. </a:t>
            </a:r>
            <a:r>
              <a:rPr lang="en-GB" altLang="zh-CN" dirty="0"/>
              <a:t>Solving Combinatorial Optimization Problems via Local Search Pure </a:t>
            </a:r>
            <a:r>
              <a:rPr lang="en-GB" altLang="zh-CN" dirty="0" err="1"/>
              <a:t>MaxSAT</a:t>
            </a:r>
            <a:r>
              <a:rPr lang="en-US" altLang="zh-CN" dirty="0"/>
              <a:t>. CP 2020 (CCF-B</a:t>
            </a:r>
            <a:r>
              <a:rPr lang="zh-CN" altLang="en-US" dirty="0"/>
              <a:t>，已接受</a:t>
            </a:r>
            <a:r>
              <a:rPr lang="en-US" altLang="zh-CN" dirty="0"/>
              <a:t>)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4085" y="5289784"/>
            <a:ext cx="10303821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[5]</a:t>
            </a:r>
            <a:r>
              <a:rPr lang="en-GB" altLang="zh-CN" dirty="0"/>
              <a:t> Cai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GB" altLang="zh-CN" dirty="0"/>
              <a:t>.,</a:t>
            </a:r>
            <a:r>
              <a:rPr lang="zh-CN" altLang="en-US" dirty="0"/>
              <a:t> </a:t>
            </a:r>
            <a:r>
              <a:rPr lang="en-US" altLang="zh-CN" dirty="0"/>
              <a:t>Luo C.,</a:t>
            </a:r>
            <a:r>
              <a:rPr lang="en-GB" altLang="zh-CN" dirty="0"/>
              <a:t> Zhang X</a:t>
            </a:r>
            <a:r>
              <a:rPr lang="en-US" altLang="zh-CN" dirty="0"/>
              <a:t>. </a:t>
            </a:r>
            <a:r>
              <a:rPr lang="en-GB" altLang="zh-CN" dirty="0"/>
              <a:t>An Improved Local Search Algorithm for Satisfiability on Application Problems by Construction Based on Unit Propagation</a:t>
            </a:r>
            <a:r>
              <a:rPr lang="en-US" altLang="zh-CN" dirty="0"/>
              <a:t>. </a:t>
            </a:r>
            <a:r>
              <a:rPr lang="en-US" altLang="zh-CN" dirty="0" err="1"/>
              <a:t>EJOR</a:t>
            </a:r>
            <a:r>
              <a:rPr lang="en-US" altLang="zh-CN" dirty="0"/>
              <a:t> (</a:t>
            </a:r>
            <a:r>
              <a:rPr lang="zh-CN" altLang="en-US" dirty="0"/>
              <a:t>在投</a:t>
            </a:r>
            <a:r>
              <a:rPr lang="en-US" altLang="zh-CN" dirty="0"/>
              <a:t>)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42" y="209465"/>
            <a:ext cx="1352670" cy="4742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74090" y="1559799"/>
            <a:ext cx="10303821" cy="73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[1]</a:t>
            </a:r>
            <a:r>
              <a:rPr lang="en-GB" altLang="zh-CN" dirty="0"/>
              <a:t> Cai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GB" altLang="zh-CN" dirty="0"/>
              <a:t>., Zhang X</a:t>
            </a:r>
            <a:r>
              <a:rPr lang="en-US" altLang="zh-CN" dirty="0"/>
              <a:t>. </a:t>
            </a:r>
            <a:r>
              <a:rPr lang="en-US" altLang="zh-CN" dirty="0" err="1"/>
              <a:t>ReasonLS</a:t>
            </a:r>
            <a:r>
              <a:rPr lang="en-US" altLang="zh-CN" dirty="0"/>
              <a:t>. SAT</a:t>
            </a:r>
            <a:r>
              <a:rPr lang="zh-CN" altLang="en-US" dirty="0"/>
              <a:t> </a:t>
            </a:r>
            <a:r>
              <a:rPr lang="en-US" altLang="zh-CN" dirty="0"/>
              <a:t>Competition 2018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GB" altLang="zh-CN" dirty="0" err="1"/>
              <a:t>NoLimit</a:t>
            </a:r>
            <a:r>
              <a:rPr lang="en-GB" altLang="zh-CN" dirty="0"/>
              <a:t> Track</a:t>
            </a:r>
            <a:r>
              <a:rPr lang="zh-CN" altLang="en-US" dirty="0"/>
              <a:t> </a:t>
            </a:r>
            <a:r>
              <a:rPr lang="zh-CN" altLang="en-GB" dirty="0"/>
              <a:t>冠军</a:t>
            </a:r>
            <a:r>
              <a:rPr lang="zh-CN" altLang="en-US" dirty="0"/>
              <a:t>；</a:t>
            </a:r>
            <a:r>
              <a:rPr lang="en-GB" altLang="zh-CN" b="1" dirty="0"/>
              <a:t> </a:t>
            </a:r>
            <a:r>
              <a:rPr lang="en-GB" altLang="zh-CN" dirty="0"/>
              <a:t>Sparkle SAT Challenge</a:t>
            </a:r>
            <a:r>
              <a:rPr lang="zh-CN" altLang="en-US" dirty="0"/>
              <a:t> 亚军</a:t>
            </a:r>
            <a:r>
              <a:rPr lang="en-US" altLang="zh-CN" dirty="0"/>
              <a:t>)</a:t>
            </a:r>
            <a:endParaRPr lang="en-US" altLang="zh-CN" dirty="0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DAD2F37-41FA-4F24-B2CD-1AB7A472F168}"/>
              </a:ext>
            </a:extLst>
          </p:cNvPr>
          <p:cNvCxnSpPr/>
          <p:nvPr/>
        </p:nvCxnSpPr>
        <p:spPr>
          <a:xfrm>
            <a:off x="1142248" y="3309789"/>
            <a:ext cx="9879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4468729-3EC0-459D-AE1F-7A92BF8A09D8}"/>
              </a:ext>
            </a:extLst>
          </p:cNvPr>
          <p:cNvSpPr/>
          <p:nvPr/>
        </p:nvSpPr>
        <p:spPr>
          <a:xfrm>
            <a:off x="1074087" y="2498027"/>
            <a:ext cx="10303821" cy="73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[2]</a:t>
            </a:r>
            <a:r>
              <a:rPr lang="en-GB" altLang="zh-CN" dirty="0"/>
              <a:t> Zhang X</a:t>
            </a:r>
            <a:r>
              <a:rPr lang="en-US" altLang="zh-CN" dirty="0"/>
              <a:t>.,</a:t>
            </a:r>
            <a:r>
              <a:rPr lang="zh-CN" altLang="en-US" dirty="0"/>
              <a:t> </a:t>
            </a:r>
            <a:r>
              <a:rPr lang="en-GB" altLang="zh-CN" dirty="0"/>
              <a:t>Cai</a:t>
            </a:r>
            <a:r>
              <a:rPr lang="zh-CN" altLang="en-US" dirty="0"/>
              <a:t> </a:t>
            </a:r>
            <a:r>
              <a:rPr lang="en-US" altLang="zh-CN" dirty="0"/>
              <a:t>S. Relaxed Backtracking with Rephasing. SAT</a:t>
            </a:r>
            <a:r>
              <a:rPr lang="zh-CN" altLang="en-US" dirty="0"/>
              <a:t> </a:t>
            </a:r>
            <a:r>
              <a:rPr lang="en-US" altLang="zh-CN" dirty="0"/>
              <a:t>Competition 2020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(Main </a:t>
            </a:r>
            <a:r>
              <a:rPr lang="en-GB" altLang="zh-CN" dirty="0"/>
              <a:t>Track</a:t>
            </a:r>
            <a:r>
              <a:rPr lang="en-US" altLang="zh-CN" dirty="0"/>
              <a:t>-SAT</a:t>
            </a:r>
            <a:r>
              <a:rPr lang="zh-CN" altLang="en-US" dirty="0"/>
              <a:t> </a:t>
            </a:r>
            <a:r>
              <a:rPr lang="zh-CN" altLang="en-GB" dirty="0"/>
              <a:t>冠军</a:t>
            </a:r>
            <a:r>
              <a:rPr lang="zh-CN" altLang="en-US" dirty="0"/>
              <a:t>；</a:t>
            </a:r>
            <a:r>
              <a:rPr lang="en-GB" altLang="zh-CN" b="1" dirty="0"/>
              <a:t> </a:t>
            </a:r>
            <a:r>
              <a:rPr lang="en-US" altLang="zh-CN" dirty="0"/>
              <a:t>Main </a:t>
            </a:r>
            <a:r>
              <a:rPr lang="en-GB" altLang="zh-CN" dirty="0"/>
              <a:t>Track</a:t>
            </a:r>
            <a:r>
              <a:rPr lang="en-US" altLang="zh-CN" dirty="0"/>
              <a:t>-ALL </a:t>
            </a:r>
            <a:r>
              <a:rPr lang="zh-CN" altLang="en-US" dirty="0"/>
              <a:t>亚军</a:t>
            </a:r>
            <a:r>
              <a:rPr lang="en-US" altLang="zh-CN" dirty="0"/>
              <a:t>)</a:t>
            </a:r>
            <a:endParaRPr lang="en-US" altLang="zh-CN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-1286257" y="-2667000"/>
            <a:ext cx="14857114" cy="6732576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b="33204"/>
          <a:stretch>
            <a:fillRect/>
          </a:stretch>
        </p:blipFill>
        <p:spPr>
          <a:xfrm>
            <a:off x="-60224" y="-93818"/>
            <a:ext cx="12252223" cy="3971944"/>
          </a:xfrm>
          <a:custGeom>
            <a:avLst/>
            <a:gdLst>
              <a:gd name="connsiteX0" fmla="*/ 0 w 12192000"/>
              <a:gd name="connsiteY0" fmla="*/ 0 h 4624148"/>
              <a:gd name="connsiteX1" fmla="*/ 12192000 w 12192000"/>
              <a:gd name="connsiteY1" fmla="*/ 0 h 4624148"/>
              <a:gd name="connsiteX2" fmla="*/ 12192000 w 12192000"/>
              <a:gd name="connsiteY2" fmla="*/ 2999890 h 4624148"/>
              <a:gd name="connsiteX3" fmla="*/ 12066075 w 12192000"/>
              <a:gd name="connsiteY3" fmla="*/ 3082244 h 4624148"/>
              <a:gd name="connsiteX4" fmla="*/ 6096000 w 12192000"/>
              <a:gd name="connsiteY4" fmla="*/ 4624148 h 4624148"/>
              <a:gd name="connsiteX5" fmla="*/ 125925 w 12192000"/>
              <a:gd name="connsiteY5" fmla="*/ 3082244 h 4624148"/>
              <a:gd name="connsiteX6" fmla="*/ 0 w 12192000"/>
              <a:gd name="connsiteY6" fmla="*/ 2999890 h 462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24148">
                <a:moveTo>
                  <a:pt x="0" y="0"/>
                </a:moveTo>
                <a:lnTo>
                  <a:pt x="12192000" y="0"/>
                </a:lnTo>
                <a:lnTo>
                  <a:pt x="12192000" y="2999890"/>
                </a:lnTo>
                <a:lnTo>
                  <a:pt x="12066075" y="3082244"/>
                </a:lnTo>
                <a:cubicBezTo>
                  <a:pt x="10538200" y="4034911"/>
                  <a:pt x="8427460" y="4624148"/>
                  <a:pt x="6096000" y="4624148"/>
                </a:cubicBezTo>
                <a:cubicBezTo>
                  <a:pt x="3764541" y="4624148"/>
                  <a:pt x="1653800" y="4034911"/>
                  <a:pt x="125925" y="3082244"/>
                </a:cubicBezTo>
                <a:lnTo>
                  <a:pt x="0" y="299989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 flipH="1" flipV="1">
            <a:off x="5712105" y="6308725"/>
            <a:ext cx="767787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440482" y="1763235"/>
            <a:ext cx="5311035" cy="4088290"/>
          </a:xfrm>
          <a:prstGeom prst="roundRect">
            <a:avLst>
              <a:gd name="adj" fmla="val 757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42592" y="3634093"/>
            <a:ext cx="3906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给新生的话和建议</a:t>
            </a:r>
          </a:p>
        </p:txBody>
      </p:sp>
      <p:sp>
        <p:nvSpPr>
          <p:cNvPr id="16" name="矩形 15"/>
          <p:cNvSpPr/>
          <p:nvPr/>
        </p:nvSpPr>
        <p:spPr>
          <a:xfrm flipH="1">
            <a:off x="5288280" y="1759136"/>
            <a:ext cx="1615440" cy="1644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66849" y="1892154"/>
            <a:ext cx="779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3000">
                      <a:schemeClr val="bg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altLang="zh-CN" sz="8800" dirty="0">
                <a:cs typeface="+mn-ea"/>
                <a:sym typeface="+mn-lt"/>
              </a:rPr>
              <a:t>3</a:t>
            </a:r>
            <a:endParaRPr lang="zh-CN" altLang="en-US" sz="8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/>
          <p:cNvSpPr/>
          <p:nvPr/>
        </p:nvSpPr>
        <p:spPr>
          <a:xfrm>
            <a:off x="1687671" y="1679670"/>
            <a:ext cx="3606800" cy="4294410"/>
          </a:xfrm>
          <a:prstGeom prst="roundRect">
            <a:avLst>
              <a:gd name="adj" fmla="val 420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研究计划</a:t>
            </a:r>
          </a:p>
        </p:txBody>
      </p:sp>
      <p:sp>
        <p:nvSpPr>
          <p:cNvPr id="23" name="椭圆 22"/>
          <p:cNvSpPr/>
          <p:nvPr/>
        </p:nvSpPr>
        <p:spPr>
          <a:xfrm>
            <a:off x="3221388" y="1804224"/>
            <a:ext cx="528320" cy="528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gradFill>
                  <a:gsLst>
                    <a:gs pos="62000">
                      <a:schemeClr val="bg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1</a:t>
            </a:r>
            <a:endParaRPr lang="zh-CN" altLang="en-US" dirty="0">
              <a:gradFill>
                <a:gsLst>
                  <a:gs pos="62000">
                    <a:schemeClr val="bg1"/>
                  </a:gs>
                  <a:gs pos="10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00718" y="2309217"/>
            <a:ext cx="1569660" cy="5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cs typeface="+mn-ea"/>
                <a:sym typeface="+mn-lt"/>
              </a:rPr>
              <a:t>规划时间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87277" y="3547024"/>
            <a:ext cx="1396536" cy="154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明确目标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做好规划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高执行力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: 对角圆角 3"/>
          <p:cNvSpPr/>
          <p:nvPr/>
        </p:nvSpPr>
        <p:spPr>
          <a:xfrm>
            <a:off x="2907069" y="3010561"/>
            <a:ext cx="1156955" cy="122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42" y="209465"/>
            <a:ext cx="1352670" cy="474212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99626" y="765270"/>
            <a:ext cx="26507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cs typeface="+mn-ea"/>
                <a:sym typeface="+mn-lt"/>
              </a:rPr>
              <a:t>图论、组合优化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7E5D9E4-2CA3-4898-8D9F-8D66DC74B632}"/>
              </a:ext>
            </a:extLst>
          </p:cNvPr>
          <p:cNvSpPr/>
          <p:nvPr/>
        </p:nvSpPr>
        <p:spPr>
          <a:xfrm>
            <a:off x="6513869" y="1679670"/>
            <a:ext cx="3606800" cy="4294410"/>
          </a:xfrm>
          <a:prstGeom prst="roundRect">
            <a:avLst>
              <a:gd name="adj" fmla="val 420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4963A88-CEB3-4C1B-848C-2C012E938EC7}"/>
              </a:ext>
            </a:extLst>
          </p:cNvPr>
          <p:cNvSpPr/>
          <p:nvPr/>
        </p:nvSpPr>
        <p:spPr>
          <a:xfrm>
            <a:off x="8047586" y="1804224"/>
            <a:ext cx="528320" cy="528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gradFill>
                  <a:gsLst>
                    <a:gs pos="62000">
                      <a:schemeClr val="bg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2</a:t>
            </a:r>
            <a:endParaRPr lang="zh-CN" altLang="en-US" dirty="0">
              <a:gradFill>
                <a:gsLst>
                  <a:gs pos="62000">
                    <a:schemeClr val="bg1"/>
                  </a:gs>
                  <a:gs pos="10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D612FF-0BB2-4E72-90A8-31C90C5DA9EA}"/>
              </a:ext>
            </a:extLst>
          </p:cNvPr>
          <p:cNvSpPr txBox="1"/>
          <p:nvPr/>
        </p:nvSpPr>
        <p:spPr>
          <a:xfrm>
            <a:off x="7526919" y="2309217"/>
            <a:ext cx="1569660" cy="5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cs typeface="+mn-ea"/>
                <a:sym typeface="+mn-lt"/>
              </a:rPr>
              <a:t>身心健康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87117D2-C322-420E-A455-221DBD90BB3F}"/>
              </a:ext>
            </a:extLst>
          </p:cNvPr>
          <p:cNvSpPr txBox="1"/>
          <p:nvPr/>
        </p:nvSpPr>
        <p:spPr>
          <a:xfrm>
            <a:off x="7613475" y="3547088"/>
            <a:ext cx="1396536" cy="154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热爱生活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劳逸结合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稳住心态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: 对角圆角 30">
            <a:extLst>
              <a:ext uri="{FF2B5EF4-FFF2-40B4-BE49-F238E27FC236}">
                <a16:creationId xmlns:a16="http://schemas.microsoft.com/office/drawing/2014/main" id="{61AA84A4-7869-4B5F-A858-662470B208CD}"/>
              </a:ext>
            </a:extLst>
          </p:cNvPr>
          <p:cNvSpPr/>
          <p:nvPr/>
        </p:nvSpPr>
        <p:spPr>
          <a:xfrm>
            <a:off x="7733267" y="3010561"/>
            <a:ext cx="1156955" cy="1220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376</Words>
  <Application>Microsoft Office PowerPoint</Application>
  <PresentationFormat>宽屏</PresentationFormat>
  <Paragraphs>57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张昕荻</dc:creator>
  <cp:lastModifiedBy>张昕荻</cp:lastModifiedBy>
  <cp:revision>3</cp:revision>
  <dcterms:created xsi:type="dcterms:W3CDTF">2020-09-18T11:07:08Z</dcterms:created>
  <dcterms:modified xsi:type="dcterms:W3CDTF">2020-09-18T12:41:43Z</dcterms:modified>
</cp:coreProperties>
</file>