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72" r:id="rId3"/>
    <p:sldId id="260" r:id="rId4"/>
    <p:sldId id="273" r:id="rId5"/>
    <p:sldId id="262" r:id="rId6"/>
    <p:sldId id="263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95" autoAdjust="0"/>
  </p:normalViewPr>
  <p:slideViewPr>
    <p:cSldViewPr snapToGrid="0">
      <p:cViewPr varScale="1">
        <p:scale>
          <a:sx n="91" d="100"/>
          <a:sy n="91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26FB-7A7C-482C-8720-0F69EED8F9AB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ACD6-FC8A-4193-AC15-6F2961B63B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4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ACD6-FC8A-4193-AC15-6F2961B63B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2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Travis Torrent</a:t>
            </a:r>
            <a:r>
              <a:rPr lang="zh-CN" altLang="en-US" dirty="0"/>
              <a:t>数据集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ACD6-FC8A-4193-AC15-6F2961B63B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6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失败构建比例较少，且集中出现。注重于发现</a:t>
            </a:r>
            <a:r>
              <a:rPr lang="en-US" altLang="zh-CN" dirty="0"/>
              <a:t>First failure</a:t>
            </a:r>
            <a:r>
              <a:rPr lang="zh-CN" altLang="en-US" dirty="0"/>
              <a:t>，舍弃了特征中有关于上一构建的信息。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ACD6-FC8A-4193-AC15-6F2961B63B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1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82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05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3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42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64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39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0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0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7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11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1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9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3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0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2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D31F-E34B-4F45-ABE0-2A07FAE2DE1D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E169EE-E221-4340-95A2-576E3762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6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66B-8F9C-4D52-B28C-5231A80D1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新老生交流会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68ED28-8C6C-44AF-AADC-F55D3EF7F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李梓劼</a:t>
            </a:r>
            <a:endParaRPr lang="en-US" altLang="zh-CN" dirty="0"/>
          </a:p>
          <a:p>
            <a:r>
              <a:rPr lang="zh-CN" altLang="en-US" dirty="0"/>
              <a:t>导师：张震宇 副研究员</a:t>
            </a:r>
          </a:p>
        </p:txBody>
      </p:sp>
    </p:spTree>
    <p:extLst>
      <p:ext uri="{BB962C8B-B14F-4D97-AF65-F5344CB8AC3E}">
        <p14:creationId xmlns:p14="http://schemas.microsoft.com/office/powerpoint/2010/main" val="2841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D7CAB-C81B-407A-B1B4-E95C1FD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错误定位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AC51442-C8DF-4CE1-97FD-423284D1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错误定位：</a:t>
            </a:r>
            <a:endParaRPr lang="en-US" altLang="zh-CN" dirty="0"/>
          </a:p>
          <a:p>
            <a:r>
              <a:rPr lang="zh-CN" altLang="en-US" dirty="0"/>
              <a:t>自动化修复环节之一，主要方法为插装</a:t>
            </a:r>
            <a:r>
              <a:rPr lang="en-US" altLang="zh-CN" dirty="0"/>
              <a:t>+</a:t>
            </a:r>
            <a:r>
              <a:rPr lang="zh-CN" altLang="en-US" dirty="0"/>
              <a:t>动态测试</a:t>
            </a:r>
            <a:endParaRPr lang="en-US" altLang="zh-CN" dirty="0"/>
          </a:p>
          <a:p>
            <a:r>
              <a:rPr lang="zh-CN" altLang="en-US" dirty="0"/>
              <a:t>传统方法：</a:t>
            </a:r>
            <a:endParaRPr lang="en-US" altLang="zh-CN" dirty="0"/>
          </a:p>
          <a:p>
            <a:r>
              <a:rPr lang="zh-CN" altLang="en-US" dirty="0"/>
              <a:t>频谱法（统计方法，分析错误概率）</a:t>
            </a:r>
            <a:endParaRPr lang="en-US" altLang="zh-CN" dirty="0"/>
          </a:p>
          <a:p>
            <a:r>
              <a:rPr lang="zh-CN" altLang="en-US" dirty="0"/>
              <a:t>变异法（程序变异，分析单元测试结果变化）</a:t>
            </a:r>
          </a:p>
        </p:txBody>
      </p:sp>
    </p:spTree>
    <p:extLst>
      <p:ext uri="{BB962C8B-B14F-4D97-AF65-F5344CB8AC3E}">
        <p14:creationId xmlns:p14="http://schemas.microsoft.com/office/powerpoint/2010/main" val="5143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1AC04-2541-4FC8-8C6D-16BE70FF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代码缺失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72E496-8189-4B8C-87AF-D8CB13D6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67048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i="0" strike="noStrike" dirty="0">
                <a:solidFill>
                  <a:schemeClr val="tx1"/>
                </a:solidFill>
                <a:effectLst/>
                <a:latin typeface="Helvetica Neue"/>
              </a:rPr>
              <a:t>MCFL: Improving Fault Localization by Differentiating Missing Code and Other Faults</a:t>
            </a:r>
            <a:r>
              <a:rPr lang="zh-CN" altLang="en-US" i="0" strike="noStrike" dirty="0">
                <a:solidFill>
                  <a:schemeClr val="tx1"/>
                </a:solidFill>
                <a:effectLst/>
                <a:latin typeface="Helvetica Neue"/>
              </a:rPr>
              <a:t>（</a:t>
            </a:r>
            <a:r>
              <a:rPr lang="en-US" altLang="zh-CN" i="0" strike="noStrike" dirty="0">
                <a:solidFill>
                  <a:schemeClr val="tx1"/>
                </a:solidFill>
                <a:effectLst/>
                <a:latin typeface="Helvetica Neue"/>
              </a:rPr>
              <a:t>COMPSAC’ 20)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0264B2-9222-4A95-9C5F-94A75DE69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3" t="20000" r="25070" b="45287"/>
          <a:stretch/>
        </p:blipFill>
        <p:spPr>
          <a:xfrm>
            <a:off x="2589211" y="2133600"/>
            <a:ext cx="8719273" cy="30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45FF1-22E8-44E7-9827-BB75689C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持续集成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7F76B-440D-4409-93D7-A648DFA8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6" descr="ci/cd workflow in devops">
            <a:extLst>
              <a:ext uri="{FF2B5EF4-FFF2-40B4-BE49-F238E27FC236}">
                <a16:creationId xmlns:a16="http://schemas.microsoft.com/office/drawing/2014/main" id="{D3A317AE-06BF-4A5D-BFC1-010A0F08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7470825" cy="36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EA8B1-0B0D-49AB-97BE-FC4F3797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持续集成构建失败预判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76C9B31-CAEE-4C1B-9B30-EC0E2AED8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907" t="30603" r="14225" b="44801"/>
          <a:stretch/>
        </p:blipFill>
        <p:spPr>
          <a:xfrm>
            <a:off x="2589212" y="3818284"/>
            <a:ext cx="7682948" cy="1728897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BD479A-AC79-442C-BF9F-A7474C15E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4" t="36811" r="13269" b="38623"/>
          <a:stretch/>
        </p:blipFill>
        <p:spPr>
          <a:xfrm>
            <a:off x="2589212" y="2133600"/>
            <a:ext cx="7682948" cy="16846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E8B675E-22CB-4441-AE80-F102955B02AF}"/>
              </a:ext>
            </a:extLst>
          </p:cNvPr>
          <p:cNvSpPr txBox="1"/>
          <p:nvPr/>
        </p:nvSpPr>
        <p:spPr>
          <a:xfrm>
            <a:off x="2589212" y="5547181"/>
            <a:ext cx="7682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kern="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Jin</a:t>
            </a:r>
            <a:r>
              <a:rPr lang="en-US" altLang="zh-CN" sz="1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X, Servant F. A Cost-efficient Approach to Building in Continuous Integration[J] ICSE’ 20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445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6A4DD-D161-45F0-8BD8-EC69075D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思考与感悟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75E450D-1C3E-46C0-B9D8-001250C829A6}"/>
              </a:ext>
            </a:extLst>
          </p:cNvPr>
          <p:cNvSpPr txBox="1">
            <a:spLocks/>
          </p:cNvSpPr>
          <p:nvPr/>
        </p:nvSpPr>
        <p:spPr>
          <a:xfrm>
            <a:off x="2589212" y="2133600"/>
            <a:ext cx="8915400" cy="376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对问题的思考深度：要解决的问题是什么？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不要迷信热门的技术：适用于自己的场景吗？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19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CD9B6-2ED3-4449-97F9-8104F98B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研究生生活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CD746A-B93D-445D-8FC0-4B496191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目标：工作 </a:t>
            </a:r>
            <a:r>
              <a:rPr lang="en-US" altLang="zh-CN" dirty="0"/>
              <a:t>or </a:t>
            </a:r>
            <a:r>
              <a:rPr lang="zh-CN" altLang="en-US" dirty="0"/>
              <a:t>读博？</a:t>
            </a:r>
            <a:endParaRPr lang="en-US" altLang="zh-CN" dirty="0"/>
          </a:p>
          <a:p>
            <a:r>
              <a:rPr lang="zh-CN" altLang="en-US" dirty="0"/>
              <a:t>课余时间如何利用？</a:t>
            </a:r>
            <a:endParaRPr lang="en-US" altLang="zh-CN" dirty="0"/>
          </a:p>
          <a:p>
            <a:r>
              <a:rPr lang="zh-CN" altLang="en-US" dirty="0"/>
              <a:t>编程基础：</a:t>
            </a:r>
            <a:r>
              <a:rPr lang="en-US" altLang="zh-CN" dirty="0" err="1"/>
              <a:t>LeetCode</a:t>
            </a:r>
            <a:endParaRPr lang="en-US" altLang="zh-CN" dirty="0"/>
          </a:p>
          <a:p>
            <a:r>
              <a:rPr lang="zh-CN" altLang="en-US" dirty="0"/>
              <a:t>参与科研</a:t>
            </a:r>
            <a:endParaRPr lang="en-US" altLang="zh-CN" dirty="0"/>
          </a:p>
          <a:p>
            <a:r>
              <a:rPr lang="zh-CN" altLang="en-US" dirty="0"/>
              <a:t>锻炼身体</a:t>
            </a:r>
            <a:endParaRPr lang="en-US" altLang="zh-CN" dirty="0"/>
          </a:p>
          <a:p>
            <a:r>
              <a:rPr lang="zh-CN" altLang="en-US" dirty="0"/>
              <a:t>找对象！</a:t>
            </a:r>
          </a:p>
        </p:txBody>
      </p:sp>
    </p:spTree>
    <p:extLst>
      <p:ext uri="{BB962C8B-B14F-4D97-AF65-F5344CB8AC3E}">
        <p14:creationId xmlns:p14="http://schemas.microsoft.com/office/powerpoint/2010/main" val="18684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A5DE5-0CE5-4724-9501-F34C5E42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058750"/>
            <a:ext cx="4685589" cy="1468800"/>
          </a:xfrm>
        </p:spPr>
        <p:txBody>
          <a:bodyPr/>
          <a:lstStyle/>
          <a:p>
            <a:r>
              <a:rPr lang="en-US" altLang="zh-CN" dirty="0"/>
              <a:t>Thank you for listening!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3CA494-8ACE-486A-A716-C58921AE7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282AF2-AD0E-41B8-B66D-E8CA9795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01" y="1479675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1002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1018</TotalTime>
  <Words>190</Words>
  <Application>Microsoft Office PowerPoint</Application>
  <PresentationFormat>宽屏</PresentationFormat>
  <Paragraphs>39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Helvetica Neue</vt:lpstr>
      <vt:lpstr>等线</vt:lpstr>
      <vt:lpstr>Arial</vt:lpstr>
      <vt:lpstr>Century Gothic</vt:lpstr>
      <vt:lpstr>Wingdings 3</vt:lpstr>
      <vt:lpstr>丝状</vt:lpstr>
      <vt:lpstr>新老生交流会</vt:lpstr>
      <vt:lpstr>错误定位</vt:lpstr>
      <vt:lpstr>代码缺失</vt:lpstr>
      <vt:lpstr>持续集成</vt:lpstr>
      <vt:lpstr>持续集成构建失败预判</vt:lpstr>
      <vt:lpstr>思考与感悟</vt:lpstr>
      <vt:lpstr>研究生生活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基于文本分类技术预判持续集成构建失败的方法研究</dc:title>
  <dc:creator>李 梓劼</dc:creator>
  <cp:lastModifiedBy>李 梓劼</cp:lastModifiedBy>
  <cp:revision>32</cp:revision>
  <dcterms:created xsi:type="dcterms:W3CDTF">2020-07-21T13:32:58Z</dcterms:created>
  <dcterms:modified xsi:type="dcterms:W3CDTF">2020-09-19T09:39:39Z</dcterms:modified>
</cp:coreProperties>
</file>