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281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98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25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698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440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50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0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14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577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8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117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31A5-673E-5144-8DA3-16CB2B0818D2}" type="datetimeFigureOut">
              <a:rPr kumimoji="1" lang="zh-CN" altLang="en-US" smtClean="0"/>
              <a:t>2020/9/19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89764-D4DD-384A-B702-06BEA2AF97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103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09FDE-C07E-FA4D-9FB3-8F8AC1F5E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迎新报告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37A1E74F-B1BC-0A45-A937-4B5F8BBD96B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zh-CN" altLang="en-US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汇报人：谢文涛</a:t>
                </a:r>
                <a:endParaRPr kumimoji="1" lang="en-US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𝑥𝑖𝑒𝑤𝑡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@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𝑖𝑜𝑠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.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𝑎𝑐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.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KaiTi" panose="02010609060101010101" pitchFamily="49" charset="-122"/>
                        </a:rPr>
                        <m:t>𝑐𝑛</m:t>
                      </m:r>
                    </m:oMath>
                  </m:oMathPara>
                </a14:m>
                <a:endParaRPr kumimoji="1" lang="en-US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r>
                  <a:rPr kumimoji="1" lang="en-US" altLang="zh-CN" sz="2000" dirty="0">
                    <a:latin typeface="Times" pitchFamily="2" charset="0"/>
                    <a:ea typeface="KaiTi" panose="02010609060101010101" pitchFamily="49" charset="-122"/>
                  </a:rPr>
                  <a:t>2020.09.20</a:t>
                </a:r>
              </a:p>
            </p:txBody>
          </p:sp>
        </mc:Choice>
        <mc:Fallback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37A1E74F-B1BC-0A45-A937-4B5F8BBD9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2"/>
                <a:stretch>
                  <a:fillRect b="-3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45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我们的方法：将公平性测试问题建立成强化学习问题。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智能体通过与环境交互寻找最优歧视实例生成策略。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46F894-2A42-BB49-A48E-D99FA0D3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67" y="2222660"/>
            <a:ext cx="5615265" cy="200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79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实验结果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单位时间内生成歧视的数量平均比</a:t>
            </a: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SOTA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高</a:t>
            </a:r>
            <a:r>
              <a:rPr kumimoji="1"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KaiTi" panose="02010609060101010101" pitchFamily="49" charset="-122"/>
              </a:rPr>
              <a:t>4-10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倍，生成的测试集合中歧视实例的比例平均高</a:t>
            </a:r>
            <a:r>
              <a:rPr kumimoji="1" lang="en-US" altLang="zh-CN" sz="2400" b="1" dirty="0">
                <a:solidFill>
                  <a:srgbClr val="FF0000"/>
                </a:solidFill>
                <a:latin typeface="Cambria Math" panose="02040503050406030204" pitchFamily="18" charset="0"/>
                <a:ea typeface="KaiTi" panose="02010609060101010101" pitchFamily="49" charset="-122"/>
              </a:rPr>
              <a:t>3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倍。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2A9CF2-814A-4C4C-A7E7-3D0A0EED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40" y="2188019"/>
            <a:ext cx="7482709" cy="2002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939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论文：</a:t>
            </a: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Fairness Testing of Machine Learning Models Using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Deep Reinforcement Learning(TrustCom2020 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在投</a:t>
            </a: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)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23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读研体验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1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 心态上：结合工作的心态面对，积极主动。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2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 方法上：探究性。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3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 友情提示：及时完成实验室论文要求。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89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雁西湖生活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1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 科研工作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2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 选课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3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 校园生活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233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B0C340-2F84-4340-8C59-605447F2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7630"/>
            <a:ext cx="7886700" cy="5459333"/>
          </a:xfrm>
        </p:spPr>
        <p:txBody>
          <a:bodyPr/>
          <a:lstStyle/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感谢您的倾听！</a:t>
            </a:r>
            <a:endParaRPr kumimoji="1" lang="en-US" altLang="zh-CN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问题？</a:t>
            </a:r>
            <a:endParaRPr kumimoji="1" lang="en-US" altLang="zh-CN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59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B0C340-2F84-4340-8C59-605447F2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7630"/>
            <a:ext cx="7886700" cy="5459333"/>
          </a:xfrm>
        </p:spPr>
        <p:txBody>
          <a:bodyPr/>
          <a:lstStyle/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kumimoji="1" lang="zh-CN" altLang="en-US" sz="5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热烈欢迎！</a:t>
            </a:r>
          </a:p>
        </p:txBody>
      </p:sp>
    </p:spTree>
    <p:extLst>
      <p:ext uri="{BB962C8B-B14F-4D97-AF65-F5344CB8AC3E}">
        <p14:creationId xmlns:p14="http://schemas.microsoft.com/office/powerpoint/2010/main" val="107849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研究工作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读研体验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雁西湖生活</a:t>
            </a:r>
          </a:p>
        </p:txBody>
      </p:sp>
    </p:spTree>
    <p:extLst>
      <p:ext uri="{BB962C8B-B14F-4D97-AF65-F5344CB8AC3E}">
        <p14:creationId xmlns:p14="http://schemas.microsoft.com/office/powerpoint/2010/main" val="14734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研究兴趣：机器学习测试、强化学习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问    题：何为机器学习测试？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目    标：设计高效的测试算法寻找模型错误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    设计合理覆盖准则衡量测试充分性</a:t>
            </a:r>
          </a:p>
        </p:txBody>
      </p:sp>
    </p:spTree>
    <p:extLst>
      <p:ext uri="{BB962C8B-B14F-4D97-AF65-F5344CB8AC3E}">
        <p14:creationId xmlns:p14="http://schemas.microsoft.com/office/powerpoint/2010/main" val="128082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D79EE1-CB4C-6640-8D6E-449FB3D3A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80619"/>
                <a:ext cx="7886700" cy="4996344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zh-CN" altLang="en-US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开山之作：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DeepXplore</m:t>
                    </m:r>
                  </m:oMath>
                </a14:m>
                <a:endParaRPr kumimoji="1" lang="zh-CN" altLang="en-US" dirty="0">
                  <a:latin typeface="Cambria Math" panose="02040503050406030204" pitchFamily="18" charset="0"/>
                  <a:ea typeface="KaiTi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D79EE1-CB4C-6640-8D6E-449FB3D3A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80619"/>
                <a:ext cx="7886700" cy="4996344"/>
              </a:xfrm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3EF3CC5-FAB4-4E40-B9F3-D94B3269B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16" y="1922855"/>
            <a:ext cx="3313093" cy="2004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938902-39C3-2647-BF84-3F365B8B8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674" y="4072892"/>
            <a:ext cx="6132975" cy="2305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039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>
                <a:latin typeface="Cambria Math" panose="02040503050406030204" pitchFamily="18" charset="0"/>
                <a:ea typeface="KaiTi" panose="02010609060101010101" pitchFamily="49" charset="-122"/>
              </a:rPr>
              <a:t>细粒度的覆盖率：</a:t>
            </a:r>
            <a:r>
              <a:rPr kumimoji="1" lang="en-US" altLang="zh-CN" dirty="0">
                <a:latin typeface="Cambria Math" panose="02040503050406030204" pitchFamily="18" charset="0"/>
                <a:ea typeface="KaiTi" panose="02010609060101010101" pitchFamily="49" charset="-122"/>
              </a:rPr>
              <a:t>DeepGauge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dirty="0">
                <a:latin typeface="Cambria Math" panose="02040503050406030204" pitchFamily="18" charset="0"/>
                <a:ea typeface="KaiTi" panose="02010609060101010101" pitchFamily="49" charset="-122"/>
              </a:rPr>
              <a:t>RNN</a:t>
            </a:r>
            <a:r>
              <a:rPr kumimoji="1" lang="zh-CN" altLang="en-US" dirty="0">
                <a:latin typeface="Cambria Math" panose="02040503050406030204" pitchFamily="18" charset="0"/>
                <a:ea typeface="KaiTi" panose="02010609060101010101" pitchFamily="49" charset="-122"/>
              </a:rPr>
              <a:t>测试：</a:t>
            </a:r>
            <a:r>
              <a:rPr kumimoji="1" lang="en-US" altLang="zh-CN" dirty="0" err="1">
                <a:latin typeface="Cambria Math" panose="02040503050406030204" pitchFamily="18" charset="0"/>
                <a:ea typeface="KaiTi" panose="02010609060101010101" pitchFamily="49" charset="-122"/>
              </a:rPr>
              <a:t>DeepStaller</a:t>
            </a:r>
            <a:endParaRPr kumimoji="1" lang="en-US" altLang="zh-CN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>
                <a:latin typeface="Cambria Math" panose="02040503050406030204" pitchFamily="18" charset="0"/>
                <a:ea typeface="KaiTi" panose="02010609060101010101" pitchFamily="49" charset="-122"/>
              </a:rPr>
              <a:t>变异测试：</a:t>
            </a:r>
            <a:r>
              <a:rPr kumimoji="1" lang="en-US" altLang="zh-CN" dirty="0" err="1">
                <a:latin typeface="Cambria Math" panose="02040503050406030204" pitchFamily="18" charset="0"/>
                <a:ea typeface="KaiTi" panose="02010609060101010101" pitchFamily="49" charset="-122"/>
              </a:rPr>
              <a:t>DeepMutation</a:t>
            </a:r>
            <a:endParaRPr kumimoji="1" lang="en-US" altLang="zh-CN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60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我的课题：基于强化学习的机器学习模型公平性测试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56F583-B12E-1E42-8891-4FDED401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91" y="2149259"/>
            <a:ext cx="5752618" cy="36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问题：给定黑盒机器学习模型，如何高效生成歧视实例。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例如：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挑战：测试空间巨大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Cambria Math" panose="02040503050406030204" pitchFamily="18" charset="0"/>
                <a:ea typeface="KaiTi" panose="02010609060101010101" pitchFamily="49" charset="-122"/>
              </a:rPr>
              <a:t>	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无合理的启发是策略指导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AFFE5C-045B-DE4D-A794-A099A7E3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5" y="2333966"/>
            <a:ext cx="6103935" cy="814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6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D1057-84AB-1140-95A4-EBAEE59C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5572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研究工作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D79EE1-CB4C-6640-8D6E-449FB3D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9"/>
            <a:ext cx="7886700" cy="49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前人工作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总结：黑盒测试</a:t>
            </a:r>
            <a:r>
              <a:rPr kumimoji="1" lang="zh-CN" alt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KaiTi" panose="02010609060101010101" pitchFamily="49" charset="-122"/>
              </a:rPr>
              <a:t>效率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远远</a:t>
            </a:r>
            <a:r>
              <a:rPr kumimoji="1"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KaiTi" panose="02010609060101010101" pitchFamily="49" charset="-122"/>
              </a:rPr>
              <a:t>低于</a:t>
            </a:r>
            <a:r>
              <a:rPr kumimoji="1" lang="zh-CN" altLang="en-US" sz="2400" dirty="0">
                <a:latin typeface="Cambria Math" panose="02040503050406030204" pitchFamily="18" charset="0"/>
                <a:ea typeface="KaiTi" panose="02010609060101010101" pitchFamily="49" charset="-122"/>
              </a:rPr>
              <a:t>白盒测试</a:t>
            </a:r>
            <a:endParaRPr kumimoji="1" lang="en-US" altLang="zh-CN" sz="2400" dirty="0">
              <a:latin typeface="Cambria Math" panose="02040503050406030204" pitchFamily="18" charset="0"/>
              <a:ea typeface="KaiTi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678490-AEAF-0540-92D6-140B11AD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84" y="1995073"/>
            <a:ext cx="7650866" cy="1779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7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300</Words>
  <Application>Microsoft Macintosh PowerPoint</Application>
  <PresentationFormat>全屏显示(4:3)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Microsoft YaHei</vt:lpstr>
      <vt:lpstr>KaiTi</vt:lpstr>
      <vt:lpstr>Arial</vt:lpstr>
      <vt:lpstr>Calibri</vt:lpstr>
      <vt:lpstr>Calibri Light</vt:lpstr>
      <vt:lpstr>Cambria Math</vt:lpstr>
      <vt:lpstr>Times</vt:lpstr>
      <vt:lpstr>Wingdings</vt:lpstr>
      <vt:lpstr>Office 主题​​</vt:lpstr>
      <vt:lpstr>迎新报告</vt:lpstr>
      <vt:lpstr>PowerPoint 演示文稿</vt:lpstr>
      <vt:lpstr>目录</vt:lpstr>
      <vt:lpstr>1 研究工作</vt:lpstr>
      <vt:lpstr>1 研究工作</vt:lpstr>
      <vt:lpstr>1 研究工作</vt:lpstr>
      <vt:lpstr>1 研究工作</vt:lpstr>
      <vt:lpstr>1 研究工作</vt:lpstr>
      <vt:lpstr>1 研究工作</vt:lpstr>
      <vt:lpstr>1 研究工作</vt:lpstr>
      <vt:lpstr>1 研究工作</vt:lpstr>
      <vt:lpstr>1 研究工作</vt:lpstr>
      <vt:lpstr>2 读研体验</vt:lpstr>
      <vt:lpstr>3 雁西湖生活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迎新报告</dc:title>
  <dc:creator>Microsoft Office User</dc:creator>
  <cp:lastModifiedBy>Microsoft Office User</cp:lastModifiedBy>
  <cp:revision>5</cp:revision>
  <dcterms:created xsi:type="dcterms:W3CDTF">2020-09-19T15:01:25Z</dcterms:created>
  <dcterms:modified xsi:type="dcterms:W3CDTF">2020-09-19T15:54:25Z</dcterms:modified>
</cp:coreProperties>
</file>