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3" r:id="rId5"/>
    <p:sldId id="270" r:id="rId6"/>
    <p:sldId id="267" r:id="rId7"/>
    <p:sldId id="272" r:id="rId8"/>
    <p:sldId id="274" r:id="rId9"/>
    <p:sldId id="273" r:id="rId10"/>
    <p:sldId id="275" r:id="rId11"/>
    <p:sldId id="268" r:id="rId12"/>
    <p:sldId id="276" r:id="rId13"/>
    <p:sldId id="277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324"/>
    <a:srgbClr val="0C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79924" autoAdjust="0"/>
  </p:normalViewPr>
  <p:slideViewPr>
    <p:cSldViewPr snapToGrid="0" showGuides="1">
      <p:cViewPr varScale="1">
        <p:scale>
          <a:sx n="70" d="100"/>
          <a:sy n="70" d="100"/>
        </p:scale>
        <p:origin x="66" y="78"/>
      </p:cViewPr>
      <p:guideLst>
        <p:guide orient="horz" pos="216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照片为学生拍摄的礼堂</a:t>
            </a:r>
            <a:endParaRPr lang="zh-CN" altLang="en-US" dirty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图片可以替换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2C326A-3541-E547-8C03-5779D23648EF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597BDB-C194-6F4E-8639-1B954A600FD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40768"/>
            <a:ext cx="10515600" cy="5061482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r>
              <a:rPr lang="en-US" altLang="zh-CN" dirty="0" smtClean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77B4F-0286-DE44-939A-59B26D3141B7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DB0674-9F2F-9048-8F8C-240B2AE1FAC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156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72066-6174-6145-AA6B-3DE5C9EA0DC8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0C70D4-B8A7-1C47-A003-56128FA9BF31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88106"/>
            <a:ext cx="12192000" cy="255927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33085"/>
            <a:ext cx="9144000" cy="1992963"/>
          </a:xfrm>
        </p:spPr>
        <p:txBody>
          <a:bodyPr/>
          <a:lstStyle/>
          <a:p>
            <a:r>
              <a:rPr lang="zh-CN" altLang="en-US" b="1" dirty="0"/>
              <a:t>迎新报告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38968"/>
            <a:ext cx="9144000" cy="1970829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报告人：赵冲</a:t>
            </a:r>
            <a:r>
              <a:rPr lang="en-US" altLang="zh-CN" sz="2800" dirty="0"/>
              <a:t>	</a:t>
            </a:r>
            <a:r>
              <a:rPr lang="zh-CN" altLang="en-US" sz="2800" dirty="0"/>
              <a:t>指导老师：王文成</a:t>
            </a:r>
            <a:endParaRPr lang="zh-CN" altLang="en-US" sz="2800" dirty="0"/>
          </a:p>
          <a:p>
            <a:r>
              <a:rPr lang="en-US" altLang="zh-CN" sz="2800" dirty="0"/>
              <a:t>2020</a:t>
            </a:r>
            <a:r>
              <a:rPr lang="zh-CN" altLang="en-US" sz="2800" dirty="0"/>
              <a:t>年</a:t>
            </a:r>
            <a:r>
              <a:rPr lang="en-US" altLang="zh-CN" sz="2800" dirty="0"/>
              <a:t>9</a:t>
            </a:r>
            <a:r>
              <a:rPr lang="zh-CN" altLang="en-US" sz="2800" dirty="0"/>
              <a:t>月</a:t>
            </a:r>
            <a:r>
              <a:rPr lang="en-US" altLang="zh-CN" sz="2800" dirty="0"/>
              <a:t>20</a:t>
            </a:r>
            <a:r>
              <a:rPr lang="zh-CN" altLang="en-US" sz="2800" dirty="0"/>
              <a:t>日</a:t>
            </a:r>
            <a:endParaRPr lang="zh-CN" altLang="en-US" sz="2800" dirty="0"/>
          </a:p>
        </p:txBody>
      </p:sp>
      <p:pic>
        <p:nvPicPr>
          <p:cNvPr id="6" name="图片 5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3853" y="698565"/>
            <a:ext cx="514429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245189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78363" y="2349922"/>
            <a:ext cx="5508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感悟与寄语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624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r>
              <a:rPr kumimoji="0" lang="en-US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endParaRPr kumimoji="0" lang="en-US" sz="11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 autoUpdateAnimBg="0"/>
      <p:bldP spid="10244" grpId="0" bldLvl="0" animBg="1" autoUpdateAnimBg="0"/>
      <p:bldP spid="10246" grpId="0" autoUpdateAnimBg="0"/>
      <p:bldP spid="102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感悟与寄语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28370" y="1592580"/>
            <a:ext cx="45910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/>
              <a:t>注重课程学习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理论与实践结合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保证身心健康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9555" y="358903"/>
            <a:ext cx="4265218" cy="9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7" y="2252370"/>
            <a:ext cx="799864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 bwMode="auto">
          <a:xfrm>
            <a:off x="4792379" y="1979898"/>
            <a:ext cx="891827" cy="112669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Freeform 10"/>
          <p:cNvSpPr/>
          <p:nvPr/>
        </p:nvSpPr>
        <p:spPr bwMode="auto">
          <a:xfrm>
            <a:off x="4628930" y="2068763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4878070" y="1979897"/>
            <a:ext cx="720444" cy="7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5" name="TextBox 108"/>
          <p:cNvSpPr txBox="1">
            <a:spLocks noChangeArrowheads="1"/>
          </p:cNvSpPr>
          <p:nvPr/>
        </p:nvSpPr>
        <p:spPr bwMode="auto">
          <a:xfrm>
            <a:off x="5807981" y="2160802"/>
            <a:ext cx="1706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科研情况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56" name="TextBox 109"/>
          <p:cNvSpPr txBox="1">
            <a:spLocks noChangeArrowheads="1"/>
          </p:cNvSpPr>
          <p:nvPr/>
        </p:nvSpPr>
        <p:spPr bwMode="auto">
          <a:xfrm>
            <a:off x="4985978" y="2000528"/>
            <a:ext cx="495935" cy="70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63" name="Freeform 5"/>
          <p:cNvSpPr/>
          <p:nvPr/>
        </p:nvSpPr>
        <p:spPr bwMode="auto">
          <a:xfrm>
            <a:off x="0" y="1339"/>
            <a:ext cx="4260774" cy="6869605"/>
          </a:xfrm>
          <a:custGeom>
            <a:avLst/>
            <a:gdLst>
              <a:gd name="T0" fmla="*/ 0 w 5566"/>
              <a:gd name="T1" fmla="*/ 0 h 9000"/>
              <a:gd name="T2" fmla="*/ 4324 w 5566"/>
              <a:gd name="T3" fmla="*/ 0 h 9000"/>
              <a:gd name="T4" fmla="*/ 5566 w 5566"/>
              <a:gd name="T5" fmla="*/ 9000 h 9000"/>
              <a:gd name="T6" fmla="*/ 0 w 5566"/>
              <a:gd name="T7" fmla="*/ 9000 h 9000"/>
              <a:gd name="T8" fmla="*/ 0 w 5566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5900"/>
                      </a14:imgEffect>
                      <a14:imgEffect>
                        <a14:saturation sat="120000"/>
                      </a14:imgEffect>
                    </a14:imgLayer>
                  </a14:imgProps>
                </a:ext>
              </a:extLst>
            </a:blip>
            <a:srcRect/>
            <a:stretch>
              <a:fillRect l="-14000" r="-3500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0569" y="1339"/>
            <a:ext cx="1867759" cy="6869605"/>
            <a:chOff x="2640569" y="1339"/>
            <a:chExt cx="1867759" cy="6869605"/>
          </a:xfrm>
        </p:grpSpPr>
        <p:sp>
          <p:nvSpPr>
            <p:cNvPr id="14364" name="Freeform 6"/>
            <p:cNvSpPr/>
            <p:nvPr/>
          </p:nvSpPr>
          <p:spPr bwMode="auto">
            <a:xfrm>
              <a:off x="3392751" y="1339"/>
              <a:ext cx="1115577" cy="6869605"/>
            </a:xfrm>
            <a:custGeom>
              <a:avLst/>
              <a:gdLst>
                <a:gd name="T0" fmla="*/ 0 w 1457"/>
                <a:gd name="T1" fmla="*/ 0 h 9000"/>
                <a:gd name="T2" fmla="*/ 224 w 1457"/>
                <a:gd name="T3" fmla="*/ 0 h 9000"/>
                <a:gd name="T4" fmla="*/ 1457 w 1457"/>
                <a:gd name="T5" fmla="*/ 9000 h 9000"/>
                <a:gd name="T6" fmla="*/ 1233 w 1457"/>
                <a:gd name="T7" fmla="*/ 9000 h 9000"/>
                <a:gd name="T8" fmla="*/ 0 w 1457"/>
                <a:gd name="T9" fmla="*/ 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7" h="9000">
                  <a:moveTo>
                    <a:pt x="0" y="0"/>
                  </a:moveTo>
                  <a:lnTo>
                    <a:pt x="224" y="0"/>
                  </a:lnTo>
                  <a:lnTo>
                    <a:pt x="1457" y="9000"/>
                  </a:lnTo>
                  <a:lnTo>
                    <a:pt x="1233" y="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65" name="矩形 12"/>
            <p:cNvSpPr>
              <a:spLocks noChangeArrowheads="1"/>
            </p:cNvSpPr>
            <p:nvPr/>
          </p:nvSpPr>
          <p:spPr bwMode="auto">
            <a:xfrm>
              <a:off x="2640569" y="5937859"/>
              <a:ext cx="1732873" cy="782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66" name="TextBox 98"/>
          <p:cNvSpPr txBox="1">
            <a:spLocks noChangeArrowheads="1"/>
          </p:cNvSpPr>
          <p:nvPr/>
        </p:nvSpPr>
        <p:spPr bwMode="auto">
          <a:xfrm>
            <a:off x="2800845" y="5977530"/>
            <a:ext cx="902934" cy="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67" name="TextBox 104"/>
          <p:cNvSpPr txBox="1">
            <a:spLocks noChangeArrowheads="1"/>
          </p:cNvSpPr>
          <p:nvPr/>
        </p:nvSpPr>
        <p:spPr bwMode="auto">
          <a:xfrm>
            <a:off x="2854798" y="6359968"/>
            <a:ext cx="1180639" cy="3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4" name="图片 33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11"/>
          <p:cNvSpPr/>
          <p:nvPr/>
        </p:nvSpPr>
        <p:spPr bwMode="auto">
          <a:xfrm>
            <a:off x="4792379" y="4213193"/>
            <a:ext cx="891827" cy="112669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reeform 10"/>
          <p:cNvSpPr/>
          <p:nvPr/>
        </p:nvSpPr>
        <p:spPr bwMode="auto">
          <a:xfrm>
            <a:off x="4628930" y="4302058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78070" y="4213192"/>
            <a:ext cx="720444" cy="7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108"/>
          <p:cNvSpPr txBox="1">
            <a:spLocks noChangeArrowheads="1"/>
          </p:cNvSpPr>
          <p:nvPr/>
        </p:nvSpPr>
        <p:spPr bwMode="auto">
          <a:xfrm>
            <a:off x="5807981" y="4394097"/>
            <a:ext cx="2087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感悟与寄语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Box 109"/>
          <p:cNvSpPr txBox="1">
            <a:spLocks noChangeArrowheads="1"/>
          </p:cNvSpPr>
          <p:nvPr/>
        </p:nvSpPr>
        <p:spPr bwMode="auto">
          <a:xfrm>
            <a:off x="4985978" y="4233823"/>
            <a:ext cx="495935" cy="70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 animBg="1" autoUpdateAnimBg="0"/>
      <p:bldP spid="14355" grpId="0" autoUpdateAnimBg="0"/>
      <p:bldP spid="14356" grpId="0" bldLvl="0" animBg="1"/>
      <p:bldP spid="14366" grpId="0" autoUpdateAnimBg="0"/>
      <p:bldP spid="14367" grpId="0" autoUpdateAnimBg="0"/>
      <p:bldP spid="5" grpId="0" bldLvl="0" animBg="1" autoUpdateAnimBg="0"/>
      <p:bldP spid="6" grpId="0" autoUpdateAnimBg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245189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Box 23"/>
          <p:cNvSpPr txBox="1">
            <a:spLocks noChangeArrowheads="1"/>
          </p:cNvSpPr>
          <p:nvPr/>
        </p:nvSpPr>
        <p:spPr bwMode="auto">
          <a:xfrm>
            <a:off x="3792644" y="3064018"/>
            <a:ext cx="5614382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纹理超像素生成工作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增强绘制工作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78363" y="2349922"/>
            <a:ext cx="5508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科研情况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624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r>
              <a:rPr kumimoji="0" lang="en-US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endParaRPr kumimoji="0" lang="en-US" sz="11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68075" y="127196"/>
            <a:ext cx="342953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 autoUpdateAnimBg="0"/>
      <p:bldP spid="10244" grpId="0" bldLvl="0" animBg="1" autoUpdateAnimBg="0"/>
      <p:bldP spid="10245" grpId="0" autoUpdateAnimBg="0"/>
      <p:bldP spid="10246" grpId="0" autoUpdateAnimBg="0"/>
      <p:bldP spid="102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纹理超像素生成工作</a:t>
            </a:r>
            <a:endParaRPr lang="zh-CN" altLang="en-US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3295" y="1527175"/>
            <a:ext cx="7725410" cy="229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98" y="5344795"/>
            <a:ext cx="5272405" cy="447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/>
          <p:cNvCxnSpPr>
            <a:stCxn id="4" idx="2"/>
          </p:cNvCxnSpPr>
          <p:nvPr/>
        </p:nvCxnSpPr>
        <p:spPr>
          <a:xfrm flipH="1">
            <a:off x="6091555" y="3817620"/>
            <a:ext cx="4445" cy="47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6096000" y="4866005"/>
            <a:ext cx="4445" cy="47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310" y="4296410"/>
            <a:ext cx="8858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1460" y="113030"/>
            <a:ext cx="6985635" cy="663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3185" y="2102485"/>
            <a:ext cx="6945630" cy="2653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增强绘制工作</a:t>
            </a:r>
            <a:endParaRPr lang="zh-CN" altLang="en-US" dirty="0"/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1171575"/>
            <a:ext cx="4220210" cy="51098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080895" y="6430645"/>
            <a:ext cx="3362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空间视野被划分为三个部分。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57670" y="284988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判别基准：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1. 在屏幕上的投影应该大于一个像素。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2. 在视网膜上的投影应该小于parafovea区域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57670" y="1228725"/>
            <a:ext cx="4677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自底向上迭代聚类</a:t>
            </a:r>
            <a:endParaRPr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757670" y="2260600"/>
            <a:ext cx="4677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选择可被感知的尺度</a:t>
            </a:r>
            <a:endParaRPr lang="zh-CN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567295" y="1657350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567295" y="4813300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57670" y="5480050"/>
            <a:ext cx="4677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为尺度分配合适权重进行渲染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/>
              <a:t>增强绘制工作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95980" y="4606925"/>
            <a:ext cx="5399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(a)</a:t>
            </a:r>
            <a:r>
              <a:rPr lang="zh-CN" altLang="en-US"/>
              <a:t>人眼视觉敏锐度随</a:t>
            </a:r>
            <a:r>
              <a:rPr lang="en-US" altLang="zh-CN"/>
              <a:t>fovea</a:t>
            </a:r>
            <a:r>
              <a:rPr lang="zh-CN" altLang="en-US"/>
              <a:t>夹角变化，</a:t>
            </a:r>
            <a:r>
              <a:rPr lang="en-US" altLang="zh-CN"/>
              <a:t>(b)</a:t>
            </a:r>
            <a:r>
              <a:rPr lang="zh-CN" altLang="en-US"/>
              <a:t>拟合函数</a:t>
            </a:r>
            <a:endParaRPr lang="zh-CN" altLang="en-US"/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0" y="1542415"/>
            <a:ext cx="5702300" cy="269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85" y="5247005"/>
            <a:ext cx="5269230" cy="127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增强绘制工作</a:t>
            </a:r>
            <a:endParaRPr lang="zh-CN" altLang="en-US"/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195" y="1323340"/>
            <a:ext cx="7801610" cy="421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WPS 演示</Application>
  <PresentationFormat>宽屏</PresentationFormat>
  <Paragraphs>61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华文中宋</vt:lpstr>
      <vt:lpstr>Arial</vt:lpstr>
      <vt:lpstr>微软雅黑</vt:lpstr>
      <vt:lpstr>Impact</vt:lpstr>
      <vt:lpstr>Arial Unicode MS</vt:lpstr>
      <vt:lpstr>等线</vt:lpstr>
      <vt:lpstr>A000120140530A99PPBG</vt:lpstr>
      <vt:lpstr>硕转博考核报告</vt:lpstr>
      <vt:lpstr>PowerPoint 演示文稿</vt:lpstr>
      <vt:lpstr>PowerPoint 演示文稿</vt:lpstr>
      <vt:lpstr>纹理超像素生成工作</vt:lpstr>
      <vt:lpstr>PowerPoint 演示文稿</vt:lpstr>
      <vt:lpstr>PowerPoint 演示文稿</vt:lpstr>
      <vt:lpstr>增强绘制工作</vt:lpstr>
      <vt:lpstr>增强绘制工作</vt:lpstr>
      <vt:lpstr>增强绘制工作</vt:lpstr>
      <vt:lpstr>PowerPoint 演示文稿</vt:lpstr>
      <vt:lpstr>个人感悟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xupp</cp:lastModifiedBy>
  <cp:revision>74</cp:revision>
  <dcterms:created xsi:type="dcterms:W3CDTF">2018-08-10T09:41:00Z</dcterms:created>
  <dcterms:modified xsi:type="dcterms:W3CDTF">2020-09-18T03:04:33Z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