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0" r:id="rId4"/>
    <p:sldId id="258" r:id="rId5"/>
    <p:sldId id="281" r:id="rId6"/>
    <p:sldId id="282" r:id="rId7"/>
    <p:sldId id="283" r:id="rId8"/>
    <p:sldId id="284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4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F853E1-D476-4A1A-8FDB-2A8F88FF7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A5653FF-53EA-4D88-9014-17B8C105B0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68F57B0-502E-446D-A897-301F7D37A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89636F-6E50-4510-986E-9797C1A4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4B6A73-9CE6-4CF9-A4ED-269976EC6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762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5450CE-FC7C-432D-A311-5025CDE74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AEFADD-634C-43DB-AB69-8D94B69D0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5F1D4DD-FC2F-4CE4-93EF-93E410008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533FF0-C2C3-44E6-920A-070700937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88AE99-B5EE-48E7-BB97-C0EB8305D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352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11DD74C-692B-4830-B961-081CA4A60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07EBBB1-D026-4FE7-8AAE-6E934BE9BD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7EBF4F-C1DC-44F1-B147-91A861A5F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00C0C86-C0A6-4E1E-BA2D-C90492490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A58AF2-1FB7-4161-B917-E2495A8B1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72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98A9AE-06BE-4D56-95BF-45AC1BB7F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EADB57-7868-488E-84B2-D9B5448DC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294A2C-03B6-4904-9E1E-BC2A7A53B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7E6590-EFE6-48A6-A208-38E8104D2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F05444-9E7D-4444-9DB0-740DF339E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252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5AC339-FE56-4440-B6D6-DC75F3B2B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E90EFD2-0B06-46CD-958C-2543380CB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8CC3CC4-2628-48C8-8761-98028ED8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DA1870-9D56-4FC4-92D7-DE47536DE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459EE1-5D61-40B4-920E-43343A8C5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968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3AE3FC-09EF-41CF-9BB2-1D1E695E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8439FA7-BC77-4515-AEEC-31770417E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E4F28DF-C768-47F1-80B4-A4E2CF1AE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DD7B60-B889-4C26-9D1E-51BD8BA0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8B6C778-99D7-43FC-8BCE-92042C2E2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C18D04D-84A2-45DF-92E6-0FEAC8D65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9356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0F7881-8A6C-47C4-B4D9-6ADC9D14A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CD84125-903B-446A-83F2-91A43B198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9EE2B06-C458-45C0-B5C1-52E9673E3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BBEEAC5-C034-42A4-A02C-C0AD02CE9B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7637E0F-C395-42DB-AE97-897F18FCF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D18A4F4-2CEB-46CF-95E7-06E63147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407E5FC-00B8-48AE-952E-54D847D7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1692C00-315D-4DD8-BF43-C53427374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49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605ECF-DD9D-4F3E-9754-97A2B17E0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8512A4F-8CDE-4EA8-8C97-5166A1100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4480528-81F2-4280-9688-1F5D2C714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15E4C7B-F565-4D03-A727-4E4BD6B6F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0343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1FC9A12-A6D2-4F82-8FD6-836197C43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9B5805C-01B3-4D9B-A5BA-F4B52BE6D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C1B999-CBAF-41C8-B57E-E930BE4B0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276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811288-73AC-4DD8-B8CC-E38864921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7F8F35-FFEC-443D-93BE-70AF96D08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C91FAD-9611-462B-B5FE-13A8E1BA8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540B166-E224-4492-8892-42C51776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CD3D33D-25D0-4657-A455-4D33A8318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8E8467-FA62-4BC9-991E-1C7261226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7335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E78AC0-0A44-4D18-B272-B7FCD7575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A0C9873-451C-4F43-AF9A-7346BC6FC6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1B45E87-6DCA-4252-99EF-8F42AD57A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3CA9CA-E726-41FE-9CCC-3CDED7A49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B9E0D76-1DF8-4EBF-AEDB-056257C33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B515FE-19BF-4A7F-B914-4171FACBB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8953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2A53520-8E13-496B-B05C-62FAF95E3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EC1FEE0-4173-44E6-9493-3A3AA8D3D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33B975-BC9D-47E8-ABC1-D1BCC30EBC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3C86A-B265-478B-B5CA-B3422CDD6DDD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4CFF97A-18AD-44E3-B800-D5E89E8B50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6C0022-1A54-462F-AAFB-3F961BEDE9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21DDD-3A1D-4951-9C72-818C67F77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58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056543-2C3C-450F-A7C4-783CFB37D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084387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2020</a:t>
            </a:r>
            <a:r>
              <a:rPr lang="zh-CN" altLang="en-US" sz="4000" dirty="0"/>
              <a:t>迎新报告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0F17FD5-B7FD-49F8-90FE-B55F838C7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79838"/>
            <a:ext cx="6858000" cy="1655762"/>
          </a:xfrm>
        </p:spPr>
        <p:txBody>
          <a:bodyPr/>
          <a:lstStyle/>
          <a:p>
            <a:r>
              <a:rPr lang="zh-CN" altLang="en-US" dirty="0"/>
              <a:t>龙沛洵</a:t>
            </a:r>
            <a:endParaRPr lang="en-US" altLang="zh-CN" dirty="0"/>
          </a:p>
          <a:p>
            <a:r>
              <a:rPr lang="en-US" altLang="zh-CN" dirty="0"/>
              <a:t>2019</a:t>
            </a:r>
            <a:r>
              <a:rPr lang="zh-CN" altLang="en-US" dirty="0"/>
              <a:t>级博士生</a:t>
            </a:r>
            <a:endParaRPr lang="en-US" altLang="zh-CN" dirty="0"/>
          </a:p>
          <a:p>
            <a:r>
              <a:rPr lang="zh-CN" altLang="en-US" dirty="0"/>
              <a:t>导师：应明生</a:t>
            </a:r>
            <a:endParaRPr lang="en-US" altLang="zh-CN" dirty="0"/>
          </a:p>
          <a:p>
            <a:r>
              <a:rPr lang="zh-CN" altLang="en-US" dirty="0"/>
              <a:t>方向：量子计算</a:t>
            </a:r>
          </a:p>
        </p:txBody>
      </p:sp>
    </p:spTree>
    <p:extLst>
      <p:ext uri="{BB962C8B-B14F-4D97-AF65-F5344CB8AC3E}">
        <p14:creationId xmlns:p14="http://schemas.microsoft.com/office/powerpoint/2010/main" val="3754824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4D17D8-170D-4694-943E-C3BE75770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大纲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9A34A8-36B8-4693-BD6D-611BCC4FC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研究方向介绍</a:t>
            </a:r>
            <a:endParaRPr lang="en-US" altLang="zh-CN" dirty="0"/>
          </a:p>
          <a:p>
            <a:r>
              <a:rPr lang="zh-CN" altLang="en-US" dirty="0"/>
              <a:t>成果展示</a:t>
            </a:r>
            <a:endParaRPr lang="en-US" altLang="zh-CN" dirty="0"/>
          </a:p>
          <a:p>
            <a:r>
              <a:rPr lang="zh-CN" altLang="en-US" dirty="0"/>
              <a:t>正在进行的研究工作</a:t>
            </a:r>
            <a:endParaRPr lang="en-US" altLang="zh-CN" dirty="0"/>
          </a:p>
          <a:p>
            <a:r>
              <a:rPr lang="zh-CN" altLang="en-US" dirty="0"/>
              <a:t>个人寄语</a:t>
            </a:r>
          </a:p>
        </p:txBody>
      </p:sp>
    </p:spTree>
    <p:extLst>
      <p:ext uri="{BB962C8B-B14F-4D97-AF65-F5344CB8AC3E}">
        <p14:creationId xmlns:p14="http://schemas.microsoft.com/office/powerpoint/2010/main" val="70483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FF85E9-EE21-4D34-8179-57FE11887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从经典计算到量子计算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AF1EF0-5F96-49D2-B4A8-DC6030C20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zh-CN" altLang="en-US" dirty="0"/>
              <a:t>计算机的实现利用了自然界中的物理原理</a:t>
            </a:r>
            <a:endParaRPr lang="en-US" altLang="zh-CN" dirty="0"/>
          </a:p>
          <a:p>
            <a:pPr lvl="1">
              <a:lnSpc>
                <a:spcPct val="100000"/>
              </a:lnSpc>
            </a:pPr>
            <a:r>
              <a:rPr lang="zh-CN" altLang="en-US" dirty="0"/>
              <a:t>晶体管、集成电路：电磁学</a:t>
            </a:r>
            <a:endParaRPr lang="en-US" altLang="zh-CN" dirty="0"/>
          </a:p>
          <a:p>
            <a:pPr lvl="1">
              <a:lnSpc>
                <a:spcPct val="100000"/>
              </a:lnSpc>
            </a:pP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量子力学是</a:t>
            </a:r>
            <a:r>
              <a:rPr lang="en-US" altLang="zh-CN" dirty="0"/>
              <a:t>20</a:t>
            </a:r>
            <a:r>
              <a:rPr lang="zh-CN" altLang="en-US" dirty="0"/>
              <a:t>世纪物理学的重大进展之一</a:t>
            </a:r>
            <a:endParaRPr lang="en-US" altLang="zh-CN" dirty="0"/>
          </a:p>
          <a:p>
            <a:pPr lvl="1">
              <a:lnSpc>
                <a:spcPct val="100000"/>
              </a:lnSpc>
            </a:pPr>
            <a:r>
              <a:rPr lang="zh-CN" altLang="en-US" dirty="0"/>
              <a:t>观察到一些经典物理学无法解释的实验现象；</a:t>
            </a:r>
            <a:endParaRPr lang="en-US" altLang="zh-CN" dirty="0"/>
          </a:p>
          <a:p>
            <a:pPr lvl="1">
              <a:lnSpc>
                <a:spcPct val="100000"/>
              </a:lnSpc>
            </a:pPr>
            <a:r>
              <a:rPr lang="zh-CN" altLang="en-US" dirty="0"/>
              <a:t>微观世界呈现出与宏观世界在直观上截然不同的物理规律；</a:t>
            </a:r>
            <a:endParaRPr lang="en-US" altLang="zh-CN" dirty="0"/>
          </a:p>
          <a:p>
            <a:pPr lvl="1">
              <a:lnSpc>
                <a:spcPct val="100000"/>
              </a:lnSpc>
            </a:pPr>
            <a:r>
              <a:rPr lang="zh-CN" altLang="en-US" dirty="0"/>
              <a:t>波粒二象性、不确定性、纠缠</a:t>
            </a:r>
            <a:r>
              <a:rPr lang="en-US" altLang="zh-CN" dirty="0"/>
              <a:t>……</a:t>
            </a:r>
          </a:p>
          <a:p>
            <a:pPr lvl="1">
              <a:lnSpc>
                <a:spcPct val="100000"/>
              </a:lnSpc>
            </a:pP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利用量子力学原理实现计算</a:t>
            </a:r>
            <a:endParaRPr lang="en-US" altLang="zh-CN" dirty="0"/>
          </a:p>
          <a:p>
            <a:pPr lvl="1">
              <a:lnSpc>
                <a:spcPct val="100000"/>
              </a:lnSpc>
            </a:pPr>
            <a:r>
              <a:rPr lang="zh-CN" altLang="en-US" dirty="0"/>
              <a:t>由于量子力学奇妙的特性，利用量子力学原理实现的计算机，在一定场合下能够比利用经典物理学原理实现的计算机性能更强</a:t>
            </a:r>
            <a:r>
              <a:rPr lang="en-US" altLang="zh-CN" dirty="0"/>
              <a:t>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18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9D8DE5-D9DC-4AE2-9682-631E02196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量子软件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BA7012-7858-411B-8323-974FA5914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量子软件的发展</a:t>
            </a:r>
            <a:endParaRPr lang="en-US" altLang="zh-CN" dirty="0"/>
          </a:p>
          <a:p>
            <a:pPr lvl="1"/>
            <a:r>
              <a:rPr lang="zh-CN" altLang="en-US" dirty="0"/>
              <a:t>近年来，</a:t>
            </a:r>
            <a:r>
              <a:rPr lang="en-US" altLang="zh-CN" dirty="0"/>
              <a:t>Google</a:t>
            </a:r>
            <a:r>
              <a:rPr lang="zh-CN" altLang="en-US" dirty="0"/>
              <a:t>、</a:t>
            </a:r>
            <a:r>
              <a:rPr lang="en-US" altLang="zh-CN" dirty="0"/>
              <a:t>IBM</a:t>
            </a:r>
            <a:r>
              <a:rPr lang="zh-CN" altLang="en-US" dirty="0"/>
              <a:t>等团队已经造出试验性质的量子计算设备；</a:t>
            </a:r>
            <a:endParaRPr lang="en-US" altLang="zh-CN" dirty="0"/>
          </a:p>
          <a:p>
            <a:pPr lvl="1"/>
            <a:r>
              <a:rPr lang="zh-CN" altLang="en-US" dirty="0"/>
              <a:t>量子计算机要想获得广泛应用，光有硬件还不够，配套的软件也是必不可少的。</a:t>
            </a:r>
            <a:endParaRPr lang="en-US" altLang="zh-CN" dirty="0"/>
          </a:p>
          <a:p>
            <a:pPr lvl="1"/>
            <a:endParaRPr lang="en-US" altLang="zh-CN" dirty="0"/>
          </a:p>
          <a:p>
            <a:r>
              <a:rPr lang="zh-CN" altLang="en-US" dirty="0"/>
              <a:t>量子软件的研究方向</a:t>
            </a:r>
            <a:endParaRPr lang="en-US" altLang="zh-CN" dirty="0"/>
          </a:p>
          <a:p>
            <a:pPr lvl="1"/>
            <a:r>
              <a:rPr lang="zh-CN" altLang="en-US" dirty="0"/>
              <a:t>量子程序理论</a:t>
            </a:r>
            <a:endParaRPr lang="en-US" altLang="zh-CN" dirty="0"/>
          </a:p>
          <a:p>
            <a:pPr lvl="1"/>
            <a:r>
              <a:rPr lang="zh-CN" altLang="en-US" dirty="0"/>
              <a:t>量子程序的编译器</a:t>
            </a:r>
            <a:endParaRPr lang="en-US" altLang="zh-CN" dirty="0"/>
          </a:p>
          <a:p>
            <a:pPr lvl="1"/>
            <a:r>
              <a:rPr lang="zh-CN" altLang="en-US" dirty="0"/>
              <a:t>量子程序的形式化验证</a:t>
            </a:r>
            <a:endParaRPr lang="en-US" altLang="zh-CN" dirty="0"/>
          </a:p>
          <a:p>
            <a:pPr lvl="1"/>
            <a:r>
              <a:rPr lang="zh-CN" altLang="en-US" dirty="0"/>
              <a:t>量子程序的调试与测试</a:t>
            </a:r>
            <a:endParaRPr lang="en-US" altLang="zh-CN" dirty="0"/>
          </a:p>
          <a:p>
            <a:pPr lvl="1"/>
            <a:r>
              <a:rPr lang="en-US" altLang="zh-CN" dirty="0"/>
              <a:t>……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25259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99B24C-850A-4639-AF42-587D58655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成果展示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15A1E5-5A2C-45DB-81DE-B36F8538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zh-CN" altLang="en-US" dirty="0"/>
              <a:t>量子软件设计平台</a:t>
            </a:r>
            <a:r>
              <a:rPr lang="en-US" altLang="zh-CN" dirty="0" err="1"/>
              <a:t>isQ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259511D-8359-475F-ADEB-26DB08A28D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99"/>
          <a:stretch/>
        </p:blipFill>
        <p:spPr>
          <a:xfrm>
            <a:off x="1419126" y="2387600"/>
            <a:ext cx="6305748" cy="339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327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236AB9-B419-4EB5-A98A-E26379C5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正在进行的研究工作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7C18B1-C3B5-4D51-B199-A9A017360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量子程序的调试与测试</a:t>
            </a:r>
            <a:endParaRPr lang="en-US" altLang="zh-CN" dirty="0"/>
          </a:p>
          <a:p>
            <a:pPr lvl="1"/>
            <a:r>
              <a:rPr lang="zh-CN" altLang="en-US" dirty="0"/>
              <a:t>将经典程序的调试与测试技术迁移到量子程序</a:t>
            </a:r>
            <a:endParaRPr lang="en-US" altLang="zh-CN" dirty="0"/>
          </a:p>
          <a:p>
            <a:pPr lvl="1"/>
            <a:r>
              <a:rPr lang="zh-CN" altLang="en-US" dirty="0"/>
              <a:t>需要考虑的问题</a:t>
            </a:r>
            <a:endParaRPr lang="en-US" altLang="zh-CN" dirty="0"/>
          </a:p>
          <a:p>
            <a:pPr lvl="2"/>
            <a:r>
              <a:rPr lang="zh-CN" altLang="en-US" dirty="0"/>
              <a:t>经典程序与量子程序的差别会怎样影响调试与测试技术的实现</a:t>
            </a:r>
            <a:endParaRPr lang="en-US" altLang="zh-CN" dirty="0"/>
          </a:p>
          <a:p>
            <a:pPr lvl="2"/>
            <a:r>
              <a:rPr lang="zh-CN" altLang="en-US" dirty="0"/>
              <a:t>量子程序的开发者需要什么样的工具</a:t>
            </a:r>
            <a:endParaRPr lang="en-US" altLang="zh-CN" dirty="0"/>
          </a:p>
          <a:p>
            <a:pPr lvl="2"/>
            <a:endParaRPr lang="en-US" altLang="zh-CN" dirty="0"/>
          </a:p>
          <a:p>
            <a:pPr lvl="1"/>
            <a:r>
              <a:rPr lang="zh-CN" altLang="en-US" dirty="0"/>
              <a:t>目标：开发出可实际应用的量子程序调试与测试工具</a:t>
            </a:r>
          </a:p>
        </p:txBody>
      </p:sp>
    </p:spTree>
    <p:extLst>
      <p:ext uri="{BB962C8B-B14F-4D97-AF65-F5344CB8AC3E}">
        <p14:creationId xmlns:p14="http://schemas.microsoft.com/office/powerpoint/2010/main" val="1165481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449488-76AD-420F-9FD2-D9C5934DD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个人寄语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483D0A3-0906-45F6-93C8-B3A303422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保持充足的睡眠</a:t>
            </a:r>
            <a:endParaRPr lang="en-US" altLang="zh-CN" dirty="0"/>
          </a:p>
          <a:p>
            <a:pPr lvl="1"/>
            <a:r>
              <a:rPr lang="zh-CN" altLang="en-US" dirty="0"/>
              <a:t>晚上</a:t>
            </a:r>
            <a:r>
              <a:rPr lang="en-US" altLang="zh-CN" dirty="0"/>
              <a:t>11</a:t>
            </a:r>
            <a:r>
              <a:rPr lang="zh-CN" altLang="en-US" dirty="0"/>
              <a:t>点睡 </a:t>
            </a:r>
            <a:r>
              <a:rPr lang="en-US" altLang="zh-CN" dirty="0"/>
              <a:t>vs </a:t>
            </a:r>
            <a:r>
              <a:rPr lang="zh-CN" altLang="en-US" dirty="0"/>
              <a:t>凌晨</a:t>
            </a:r>
            <a:r>
              <a:rPr lang="en-US" altLang="zh-CN" dirty="0"/>
              <a:t>3</a:t>
            </a:r>
            <a:r>
              <a:rPr lang="zh-CN" altLang="en-US" dirty="0"/>
              <a:t>点睡</a:t>
            </a:r>
            <a:endParaRPr lang="en-US" altLang="zh-CN" dirty="0"/>
          </a:p>
          <a:p>
            <a:pPr lvl="1"/>
            <a:endParaRPr lang="en-US" altLang="zh-CN" dirty="0"/>
          </a:p>
          <a:p>
            <a:r>
              <a:rPr lang="zh-CN" altLang="en-US" dirty="0"/>
              <a:t>计划要有“可检查性”</a:t>
            </a:r>
            <a:endParaRPr lang="en-US" altLang="zh-CN" dirty="0"/>
          </a:p>
          <a:p>
            <a:pPr lvl="1"/>
            <a:r>
              <a:rPr lang="zh-CN" altLang="en-US" dirty="0"/>
              <a:t>有方法来监督自己完成计划的情况。</a:t>
            </a:r>
            <a:endParaRPr lang="en-US" altLang="zh-CN" dirty="0"/>
          </a:p>
          <a:p>
            <a:pPr lvl="1"/>
            <a:endParaRPr lang="en-US" altLang="zh-CN" dirty="0"/>
          </a:p>
          <a:p>
            <a:r>
              <a:rPr lang="zh-CN" altLang="en-US" dirty="0"/>
              <a:t>针对本科非计算机专业的同学</a:t>
            </a:r>
            <a:endParaRPr lang="en-US" altLang="zh-CN" dirty="0"/>
          </a:p>
          <a:p>
            <a:pPr lvl="1"/>
            <a:r>
              <a:rPr lang="zh-CN" altLang="en-US" dirty="0"/>
              <a:t>研</a:t>
            </a:r>
            <a:r>
              <a:rPr lang="zh-CN" altLang="en-US"/>
              <a:t>一课好好</a:t>
            </a:r>
            <a:r>
              <a:rPr lang="zh-CN" altLang="en-US" dirty="0"/>
              <a:t>上</a:t>
            </a:r>
            <a:endParaRPr lang="en-US" altLang="zh-CN" dirty="0"/>
          </a:p>
          <a:p>
            <a:pPr lvl="1"/>
            <a:r>
              <a:rPr lang="zh-CN" altLang="en-US" dirty="0"/>
              <a:t>抽空看一看计算机专业本科课程（推荐：离散数学）</a:t>
            </a:r>
            <a:endParaRPr lang="en-US" altLang="zh-CN" dirty="0"/>
          </a:p>
          <a:p>
            <a:pPr lvl="1"/>
            <a:r>
              <a:rPr lang="zh-CN" altLang="en-US" dirty="0"/>
              <a:t>练习并熟练掌握一门编程语言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15188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5C79B5-9D90-4E75-95A2-BF1B29362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30526"/>
            <a:ext cx="7886700" cy="1325563"/>
          </a:xfrm>
        </p:spPr>
        <p:txBody>
          <a:bodyPr/>
          <a:lstStyle/>
          <a:p>
            <a:pPr algn="ctr"/>
            <a:r>
              <a:rPr lang="zh-CN" altLang="en-US" dirty="0"/>
              <a:t>谢谢！</a:t>
            </a:r>
          </a:p>
        </p:txBody>
      </p:sp>
    </p:spTree>
    <p:extLst>
      <p:ext uri="{BB962C8B-B14F-4D97-AF65-F5344CB8AC3E}">
        <p14:creationId xmlns:p14="http://schemas.microsoft.com/office/powerpoint/2010/main" val="3560334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326</Words>
  <Application>Microsoft Office PowerPoint</Application>
  <PresentationFormat>全屏显示(4:3)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2" baseType="lpstr">
      <vt:lpstr>等线</vt:lpstr>
      <vt:lpstr>等线 Light</vt:lpstr>
      <vt:lpstr>Arial</vt:lpstr>
      <vt:lpstr>Office 主题​​</vt:lpstr>
      <vt:lpstr>2020迎新报告</vt:lpstr>
      <vt:lpstr>大纲</vt:lpstr>
      <vt:lpstr>从经典计算到量子计算</vt:lpstr>
      <vt:lpstr>量子软件</vt:lpstr>
      <vt:lpstr>成果展示</vt:lpstr>
      <vt:lpstr>正在进行的研究工作</vt:lpstr>
      <vt:lpstr>个人寄语</vt:lpstr>
      <vt:lpstr>谢谢！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Long Peixun</dc:creator>
  <cp:lastModifiedBy>Long Peixun</cp:lastModifiedBy>
  <cp:revision>42</cp:revision>
  <dcterms:created xsi:type="dcterms:W3CDTF">2020-09-10T05:19:44Z</dcterms:created>
  <dcterms:modified xsi:type="dcterms:W3CDTF">2020-09-17T02:46:55Z</dcterms:modified>
</cp:coreProperties>
</file>