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  <p:sldMasterId id="2147483679" r:id="rId4"/>
  </p:sldMasterIdLst>
  <p:notesMasterIdLst>
    <p:notesMasterId r:id="rId6"/>
  </p:notesMasterIdLst>
  <p:sldIdLst>
    <p:sldId id="256" r:id="rId5"/>
    <p:sldId id="257" r:id="rId7"/>
    <p:sldId id="260" r:id="rId8"/>
    <p:sldId id="264" r:id="rId9"/>
    <p:sldId id="267" r:id="rId10"/>
    <p:sldId id="268" r:id="rId1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作者" initials="A" lastIdx="0" clrIdx="3"/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5" Type="http://schemas.openxmlformats.org/officeDocument/2006/relationships/commentAuthors" Target="commentAuthors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96846-5470-452B-8EF3-C5F3FE4A37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96846-5470-452B-8EF3-C5F3FE4A37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 dirty="0">
              <a:sym typeface="+mn-ea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21D011-EC35-498F-ADE3-3197FF1A64D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496846-5470-452B-8EF3-C5F3FE4A376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2" Type="http://schemas.openxmlformats.org/officeDocument/2006/relationships/tags" Target="../tags/tag10.xml"/><Relationship Id="rId11" Type="http://schemas.openxmlformats.org/officeDocument/2006/relationships/tags" Target="../tags/tag9.xml"/><Relationship Id="rId10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17.xml"/><Relationship Id="rId8" Type="http://schemas.openxmlformats.org/officeDocument/2006/relationships/tags" Target="../tags/tag16.xml"/><Relationship Id="rId7" Type="http://schemas.openxmlformats.org/officeDocument/2006/relationships/tags" Target="../tags/tag15.xml"/><Relationship Id="rId6" Type="http://schemas.openxmlformats.org/officeDocument/2006/relationships/tags" Target="../tags/tag14.xml"/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tags" Target="../tags/tag23.xml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image" Target="../media/image1.png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tags" Target="../tags/tag32.xml"/><Relationship Id="rId7" Type="http://schemas.openxmlformats.org/officeDocument/2006/relationships/tags" Target="../tags/tag31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image" Target="../media/image2.jpeg"/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image" Target="../media/image2.jpeg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5" Type="http://schemas.openxmlformats.org/officeDocument/2006/relationships/tags" Target="../tags/tag50.xml"/><Relationship Id="rId14" Type="http://schemas.openxmlformats.org/officeDocument/2006/relationships/tags" Target="../tags/tag49.xml"/><Relationship Id="rId13" Type="http://schemas.openxmlformats.org/officeDocument/2006/relationships/tags" Target="../tags/tag48.xml"/><Relationship Id="rId12" Type="http://schemas.openxmlformats.org/officeDocument/2006/relationships/tags" Target="../tags/tag47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57.xml"/><Relationship Id="rId8" Type="http://schemas.openxmlformats.org/officeDocument/2006/relationships/tags" Target="../tags/tag56.xml"/><Relationship Id="rId7" Type="http://schemas.openxmlformats.org/officeDocument/2006/relationships/tags" Target="../tags/tag55.xml"/><Relationship Id="rId6" Type="http://schemas.openxmlformats.org/officeDocument/2006/relationships/tags" Target="../tags/tag54.xml"/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67.xml"/><Relationship Id="rId8" Type="http://schemas.openxmlformats.org/officeDocument/2006/relationships/tags" Target="../tags/tag66.xml"/><Relationship Id="rId7" Type="http://schemas.openxmlformats.org/officeDocument/2006/relationships/tags" Target="../tags/tag65.xml"/><Relationship Id="rId6" Type="http://schemas.openxmlformats.org/officeDocument/2006/relationships/tags" Target="../tags/tag64.xml"/><Relationship Id="rId5" Type="http://schemas.openxmlformats.org/officeDocument/2006/relationships/tags" Target="../tags/tag63.xml"/><Relationship Id="rId4" Type="http://schemas.openxmlformats.org/officeDocument/2006/relationships/image" Target="../media/image2.jpeg"/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3" Type="http://schemas.openxmlformats.org/officeDocument/2006/relationships/tags" Target="../tags/tag71.xml"/><Relationship Id="rId12" Type="http://schemas.openxmlformats.org/officeDocument/2006/relationships/tags" Target="../tags/tag70.xml"/><Relationship Id="rId11" Type="http://schemas.openxmlformats.org/officeDocument/2006/relationships/tags" Target="../tags/tag69.xml"/><Relationship Id="rId10" Type="http://schemas.openxmlformats.org/officeDocument/2006/relationships/tags" Target="../tags/tag68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78.xml"/><Relationship Id="rId8" Type="http://schemas.openxmlformats.org/officeDocument/2006/relationships/tags" Target="../tags/tag77.xml"/><Relationship Id="rId7" Type="http://schemas.openxmlformats.org/officeDocument/2006/relationships/tags" Target="../tags/tag76.xml"/><Relationship Id="rId6" Type="http://schemas.openxmlformats.org/officeDocument/2006/relationships/tags" Target="../tags/tag75.xml"/><Relationship Id="rId5" Type="http://schemas.openxmlformats.org/officeDocument/2006/relationships/tags" Target="../tags/tag74.xml"/><Relationship Id="rId4" Type="http://schemas.openxmlformats.org/officeDocument/2006/relationships/image" Target="../media/image2.jpeg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2" Type="http://schemas.openxmlformats.org/officeDocument/2006/relationships/tags" Target="../tags/tag81.xml"/><Relationship Id="rId11" Type="http://schemas.openxmlformats.org/officeDocument/2006/relationships/tags" Target="../tags/tag80.xml"/><Relationship Id="rId10" Type="http://schemas.openxmlformats.org/officeDocument/2006/relationships/tags" Target="../tags/tag79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88.xml"/><Relationship Id="rId8" Type="http://schemas.openxmlformats.org/officeDocument/2006/relationships/tags" Target="../tags/tag87.xml"/><Relationship Id="rId7" Type="http://schemas.openxmlformats.org/officeDocument/2006/relationships/tags" Target="../tags/tag86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image" Target="../media/image2.jpeg"/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1" Type="http://schemas.openxmlformats.org/officeDocument/2006/relationships/tags" Target="../tags/tag90.xml"/><Relationship Id="rId10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97.xml"/><Relationship Id="rId8" Type="http://schemas.openxmlformats.org/officeDocument/2006/relationships/tags" Target="../tags/tag96.xml"/><Relationship Id="rId7" Type="http://schemas.openxmlformats.org/officeDocument/2006/relationships/tags" Target="../tags/tag95.xml"/><Relationship Id="rId6" Type="http://schemas.openxmlformats.org/officeDocument/2006/relationships/tags" Target="../tags/tag94.xml"/><Relationship Id="rId5" Type="http://schemas.openxmlformats.org/officeDocument/2006/relationships/tags" Target="../tags/tag93.xml"/><Relationship Id="rId4" Type="http://schemas.openxmlformats.org/officeDocument/2006/relationships/tags" Target="../tags/tag92.xml"/><Relationship Id="rId3" Type="http://schemas.openxmlformats.org/officeDocument/2006/relationships/tags" Target="../tags/tag91.xml"/><Relationship Id="rId2" Type="http://schemas.openxmlformats.org/officeDocument/2006/relationships/image" Target="../media/image1.png"/><Relationship Id="rId11" Type="http://schemas.openxmlformats.org/officeDocument/2006/relationships/tags" Target="../tags/tag99.xml"/><Relationship Id="rId10" Type="http://schemas.openxmlformats.org/officeDocument/2006/relationships/tags" Target="../tags/tag98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tags" Target="../tags/tag103.xml"/><Relationship Id="rId5" Type="http://schemas.openxmlformats.org/officeDocument/2006/relationships/tags" Target="../tags/tag102.xml"/><Relationship Id="rId4" Type="http://schemas.openxmlformats.org/officeDocument/2006/relationships/tags" Target="../tags/tag101.xml"/><Relationship Id="rId3" Type="http://schemas.openxmlformats.org/officeDocument/2006/relationships/tags" Target="../tags/tag100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12.xml"/><Relationship Id="rId8" Type="http://schemas.openxmlformats.org/officeDocument/2006/relationships/tags" Target="../tags/tag111.xml"/><Relationship Id="rId7" Type="http://schemas.openxmlformats.org/officeDocument/2006/relationships/tags" Target="../tags/tag110.x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Relationship Id="rId3" Type="http://schemas.openxmlformats.org/officeDocument/2006/relationships/tags" Target="../tags/tag106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19.xml"/><Relationship Id="rId8" Type="http://schemas.openxmlformats.org/officeDocument/2006/relationships/tags" Target="../tags/tag118.xml"/><Relationship Id="rId7" Type="http://schemas.openxmlformats.org/officeDocument/2006/relationships/tags" Target="../tags/tag117.xml"/><Relationship Id="rId6" Type="http://schemas.openxmlformats.org/officeDocument/2006/relationships/tags" Target="../tags/tag116.xml"/><Relationship Id="rId5" Type="http://schemas.openxmlformats.org/officeDocument/2006/relationships/tags" Target="../tags/tag115.xml"/><Relationship Id="rId4" Type="http://schemas.openxmlformats.org/officeDocument/2006/relationships/tags" Target="../tags/tag114.xml"/><Relationship Id="rId3" Type="http://schemas.openxmlformats.org/officeDocument/2006/relationships/tags" Target="../tags/tag113.xml"/><Relationship Id="rId2" Type="http://schemas.openxmlformats.org/officeDocument/2006/relationships/image" Target="../media/image4.jpeg"/><Relationship Id="rId11" Type="http://schemas.openxmlformats.org/officeDocument/2006/relationships/tags" Target="../tags/tag121.xml"/><Relationship Id="rId10" Type="http://schemas.openxmlformats.org/officeDocument/2006/relationships/tags" Target="../tags/tag120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tags" Target="../tags/tag127.xml"/><Relationship Id="rId7" Type="http://schemas.openxmlformats.org/officeDocument/2006/relationships/tags" Target="../tags/tag126.xml"/><Relationship Id="rId6" Type="http://schemas.openxmlformats.org/officeDocument/2006/relationships/tags" Target="../tags/tag125.xml"/><Relationship Id="rId5" Type="http://schemas.openxmlformats.org/officeDocument/2006/relationships/tags" Target="../tags/tag124.xml"/><Relationship Id="rId4" Type="http://schemas.openxmlformats.org/officeDocument/2006/relationships/tags" Target="../tags/tag123.xml"/><Relationship Id="rId3" Type="http://schemas.openxmlformats.org/officeDocument/2006/relationships/tags" Target="../tags/tag122.xml"/><Relationship Id="rId2" Type="http://schemas.openxmlformats.org/officeDocument/2006/relationships/image" Target="../media/image4.jpeg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136.xml"/><Relationship Id="rId8" Type="http://schemas.openxmlformats.org/officeDocument/2006/relationships/tags" Target="../tags/tag135.xml"/><Relationship Id="rId7" Type="http://schemas.openxmlformats.org/officeDocument/2006/relationships/tags" Target="../tags/tag134.xml"/><Relationship Id="rId6" Type="http://schemas.openxmlformats.org/officeDocument/2006/relationships/tags" Target="../tags/tag133.xml"/><Relationship Id="rId5" Type="http://schemas.openxmlformats.org/officeDocument/2006/relationships/tags" Target="../tags/tag132.xml"/><Relationship Id="rId4" Type="http://schemas.openxmlformats.org/officeDocument/2006/relationships/tags" Target="../tags/tag131.xml"/><Relationship Id="rId3" Type="http://schemas.openxmlformats.org/officeDocument/2006/relationships/tags" Target="../tags/tag130.xml"/><Relationship Id="rId2" Type="http://schemas.openxmlformats.org/officeDocument/2006/relationships/image" Target="../media/image4.jpeg"/><Relationship Id="rId10" Type="http://schemas.openxmlformats.org/officeDocument/2006/relationships/tags" Target="../tags/tag137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144.xml"/><Relationship Id="rId8" Type="http://schemas.openxmlformats.org/officeDocument/2006/relationships/tags" Target="../tags/tag143.xml"/><Relationship Id="rId7" Type="http://schemas.openxmlformats.org/officeDocument/2006/relationships/tags" Target="../tags/tag142.xml"/><Relationship Id="rId6" Type="http://schemas.openxmlformats.org/officeDocument/2006/relationships/tags" Target="../tags/tag141.xml"/><Relationship Id="rId5" Type="http://schemas.openxmlformats.org/officeDocument/2006/relationships/tags" Target="../tags/tag140.xml"/><Relationship Id="rId4" Type="http://schemas.openxmlformats.org/officeDocument/2006/relationships/tags" Target="../tags/tag139.xml"/><Relationship Id="rId3" Type="http://schemas.openxmlformats.org/officeDocument/2006/relationships/tags" Target="../tags/tag138.xml"/><Relationship Id="rId2" Type="http://schemas.openxmlformats.org/officeDocument/2006/relationships/image" Target="../media/image4.jpeg"/><Relationship Id="rId12" Type="http://schemas.openxmlformats.org/officeDocument/2006/relationships/tags" Target="../tags/tag147.xml"/><Relationship Id="rId11" Type="http://schemas.openxmlformats.org/officeDocument/2006/relationships/tags" Target="../tags/tag146.xml"/><Relationship Id="rId10" Type="http://schemas.openxmlformats.org/officeDocument/2006/relationships/tags" Target="../tags/tag145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154.xml"/><Relationship Id="rId8" Type="http://schemas.openxmlformats.org/officeDocument/2006/relationships/tags" Target="../tags/tag153.xml"/><Relationship Id="rId7" Type="http://schemas.openxmlformats.org/officeDocument/2006/relationships/tags" Target="../tags/tag152.xml"/><Relationship Id="rId6" Type="http://schemas.openxmlformats.org/officeDocument/2006/relationships/tags" Target="../tags/tag151.xml"/><Relationship Id="rId5" Type="http://schemas.openxmlformats.org/officeDocument/2006/relationships/tags" Target="../tags/tag150.xml"/><Relationship Id="rId4" Type="http://schemas.openxmlformats.org/officeDocument/2006/relationships/tags" Target="../tags/tag149.xml"/><Relationship Id="rId3" Type="http://schemas.openxmlformats.org/officeDocument/2006/relationships/tags" Target="../tags/tag148.xml"/><Relationship Id="rId2" Type="http://schemas.openxmlformats.org/officeDocument/2006/relationships/image" Target="../media/image4.jpeg"/><Relationship Id="rId10" Type="http://schemas.openxmlformats.org/officeDocument/2006/relationships/tags" Target="../tags/tag155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168.xml"/><Relationship Id="rId8" Type="http://schemas.openxmlformats.org/officeDocument/2006/relationships/tags" Target="../tags/tag167.xml"/><Relationship Id="rId7" Type="http://schemas.openxmlformats.org/officeDocument/2006/relationships/tags" Target="../tags/tag166.xml"/><Relationship Id="rId6" Type="http://schemas.openxmlformats.org/officeDocument/2006/relationships/tags" Target="../tags/tag165.xml"/><Relationship Id="rId5" Type="http://schemas.openxmlformats.org/officeDocument/2006/relationships/tags" Target="../tags/tag164.xml"/><Relationship Id="rId4" Type="http://schemas.openxmlformats.org/officeDocument/2006/relationships/image" Target="../media/image5.png"/><Relationship Id="rId3" Type="http://schemas.openxmlformats.org/officeDocument/2006/relationships/tags" Target="../tags/tag163.xml"/><Relationship Id="rId2" Type="http://schemas.openxmlformats.org/officeDocument/2006/relationships/tags" Target="../tags/tag162.xml"/><Relationship Id="rId10" Type="http://schemas.openxmlformats.org/officeDocument/2006/relationships/tags" Target="../tags/tag169.xml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image" Target="../media/image6.png"/><Relationship Id="rId2" Type="http://schemas.openxmlformats.org/officeDocument/2006/relationships/tags" Target="../tags/tag170.xml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182.xml"/><Relationship Id="rId8" Type="http://schemas.openxmlformats.org/officeDocument/2006/relationships/tags" Target="../tags/tag181.xml"/><Relationship Id="rId7" Type="http://schemas.openxmlformats.org/officeDocument/2006/relationships/tags" Target="../tags/tag180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Relationship Id="rId3" Type="http://schemas.openxmlformats.org/officeDocument/2006/relationships/image" Target="../media/image5.png"/><Relationship Id="rId2" Type="http://schemas.openxmlformats.org/officeDocument/2006/relationships/tags" Target="../tags/tag176.xml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189.xml"/><Relationship Id="rId8" Type="http://schemas.openxmlformats.org/officeDocument/2006/relationships/tags" Target="../tags/tag188.xml"/><Relationship Id="rId7" Type="http://schemas.openxmlformats.org/officeDocument/2006/relationships/tags" Target="../tags/tag187.xml"/><Relationship Id="rId6" Type="http://schemas.openxmlformats.org/officeDocument/2006/relationships/tags" Target="../tags/tag186.xml"/><Relationship Id="rId5" Type="http://schemas.openxmlformats.org/officeDocument/2006/relationships/tags" Target="../tags/tag185.xml"/><Relationship Id="rId4" Type="http://schemas.openxmlformats.org/officeDocument/2006/relationships/tags" Target="../tags/tag184.xml"/><Relationship Id="rId3" Type="http://schemas.openxmlformats.org/officeDocument/2006/relationships/image" Target="../media/image6.png"/><Relationship Id="rId2" Type="http://schemas.openxmlformats.org/officeDocument/2006/relationships/tags" Target="../tags/tag183.xml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196.xml"/><Relationship Id="rId8" Type="http://schemas.openxmlformats.org/officeDocument/2006/relationships/tags" Target="../tags/tag195.xml"/><Relationship Id="rId7" Type="http://schemas.openxmlformats.org/officeDocument/2006/relationships/tags" Target="../tags/tag194.xml"/><Relationship Id="rId6" Type="http://schemas.openxmlformats.org/officeDocument/2006/relationships/tags" Target="../tags/tag193.xml"/><Relationship Id="rId5" Type="http://schemas.openxmlformats.org/officeDocument/2006/relationships/tags" Target="../tags/tag192.xml"/><Relationship Id="rId4" Type="http://schemas.openxmlformats.org/officeDocument/2006/relationships/tags" Target="../tags/tag191.xml"/><Relationship Id="rId3" Type="http://schemas.openxmlformats.org/officeDocument/2006/relationships/image" Target="../media/image6.png"/><Relationship Id="rId2" Type="http://schemas.openxmlformats.org/officeDocument/2006/relationships/tags" Target="../tags/tag190.xml"/><Relationship Id="rId11" Type="http://schemas.openxmlformats.org/officeDocument/2006/relationships/tags" Target="../tags/tag198.xml"/><Relationship Id="rId10" Type="http://schemas.openxmlformats.org/officeDocument/2006/relationships/tags" Target="../tags/tag197.xml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5" Type="http://schemas.openxmlformats.org/officeDocument/2006/relationships/tags" Target="../tags/tag202.xml"/><Relationship Id="rId4" Type="http://schemas.openxmlformats.org/officeDocument/2006/relationships/tags" Target="../tags/tag201.xml"/><Relationship Id="rId3" Type="http://schemas.openxmlformats.org/officeDocument/2006/relationships/tags" Target="../tags/tag200.xml"/><Relationship Id="rId2" Type="http://schemas.openxmlformats.org/officeDocument/2006/relationships/tags" Target="../tags/tag199.xml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4" Type="http://schemas.openxmlformats.org/officeDocument/2006/relationships/tags" Target="../tags/tag205.xml"/><Relationship Id="rId3" Type="http://schemas.openxmlformats.org/officeDocument/2006/relationships/tags" Target="../tags/tag204.xml"/><Relationship Id="rId2" Type="http://schemas.openxmlformats.org/officeDocument/2006/relationships/tags" Target="../tags/tag203.xml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tags" Target="../tags/tag212.xml"/><Relationship Id="rId8" Type="http://schemas.openxmlformats.org/officeDocument/2006/relationships/tags" Target="../tags/tag211.xml"/><Relationship Id="rId7" Type="http://schemas.openxmlformats.org/officeDocument/2006/relationships/tags" Target="../tags/tag210.xml"/><Relationship Id="rId6" Type="http://schemas.openxmlformats.org/officeDocument/2006/relationships/tags" Target="../tags/tag209.xml"/><Relationship Id="rId5" Type="http://schemas.openxmlformats.org/officeDocument/2006/relationships/tags" Target="../tags/tag208.xml"/><Relationship Id="rId4" Type="http://schemas.openxmlformats.org/officeDocument/2006/relationships/tags" Target="../tags/tag207.xml"/><Relationship Id="rId3" Type="http://schemas.openxmlformats.org/officeDocument/2006/relationships/image" Target="../media/image6.png"/><Relationship Id="rId2" Type="http://schemas.openxmlformats.org/officeDocument/2006/relationships/tags" Target="../tags/tag206.xml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9" Type="http://schemas.openxmlformats.org/officeDocument/2006/relationships/tags" Target="../tags/tag219.xml"/><Relationship Id="rId8" Type="http://schemas.openxmlformats.org/officeDocument/2006/relationships/tags" Target="../tags/tag218.xml"/><Relationship Id="rId7" Type="http://schemas.openxmlformats.org/officeDocument/2006/relationships/tags" Target="../tags/tag217.xml"/><Relationship Id="rId6" Type="http://schemas.openxmlformats.org/officeDocument/2006/relationships/tags" Target="../tags/tag216.xml"/><Relationship Id="rId5" Type="http://schemas.openxmlformats.org/officeDocument/2006/relationships/tags" Target="../tags/tag215.xml"/><Relationship Id="rId4" Type="http://schemas.openxmlformats.org/officeDocument/2006/relationships/image" Target="../media/image6.png"/><Relationship Id="rId3" Type="http://schemas.openxmlformats.org/officeDocument/2006/relationships/tags" Target="../tags/tag214.xml"/><Relationship Id="rId2" Type="http://schemas.openxmlformats.org/officeDocument/2006/relationships/tags" Target="../tags/tag213.xml"/><Relationship Id="rId10" Type="http://schemas.openxmlformats.org/officeDocument/2006/relationships/tags" Target="../tags/tag220.xml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9" Type="http://schemas.openxmlformats.org/officeDocument/2006/relationships/tags" Target="../tags/tag227.xml"/><Relationship Id="rId8" Type="http://schemas.openxmlformats.org/officeDocument/2006/relationships/tags" Target="../tags/tag226.xml"/><Relationship Id="rId7" Type="http://schemas.openxmlformats.org/officeDocument/2006/relationships/tags" Target="../tags/tag225.xml"/><Relationship Id="rId6" Type="http://schemas.openxmlformats.org/officeDocument/2006/relationships/tags" Target="../tags/tag224.xml"/><Relationship Id="rId5" Type="http://schemas.openxmlformats.org/officeDocument/2006/relationships/tags" Target="../tags/tag223.xml"/><Relationship Id="rId4" Type="http://schemas.openxmlformats.org/officeDocument/2006/relationships/image" Target="../media/image6.png"/><Relationship Id="rId3" Type="http://schemas.openxmlformats.org/officeDocument/2006/relationships/tags" Target="../tags/tag222.xml"/><Relationship Id="rId2" Type="http://schemas.openxmlformats.org/officeDocument/2006/relationships/tags" Target="../tags/tag221.xml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tags" Target="../tags/tag233.xml"/><Relationship Id="rId7" Type="http://schemas.openxmlformats.org/officeDocument/2006/relationships/tags" Target="../tags/tag232.xml"/><Relationship Id="rId6" Type="http://schemas.openxmlformats.org/officeDocument/2006/relationships/tags" Target="../tags/tag231.xml"/><Relationship Id="rId5" Type="http://schemas.openxmlformats.org/officeDocument/2006/relationships/tags" Target="../tags/tag230.xml"/><Relationship Id="rId4" Type="http://schemas.openxmlformats.org/officeDocument/2006/relationships/image" Target="../media/image5.png"/><Relationship Id="rId3" Type="http://schemas.openxmlformats.org/officeDocument/2006/relationships/tags" Target="../tags/tag229.xml"/><Relationship Id="rId2" Type="http://schemas.openxmlformats.org/officeDocument/2006/relationships/tags" Target="../tags/tag228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image" Target="../media/image6.png"/><Relationship Id="rId2" Type="http://schemas.openxmlformats.org/officeDocument/2006/relationships/tags" Target="../tags/tag236.xml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9" Type="http://schemas.openxmlformats.org/officeDocument/2006/relationships/tags" Target="../tags/tag247.xml"/><Relationship Id="rId8" Type="http://schemas.openxmlformats.org/officeDocument/2006/relationships/tags" Target="../tags/tag246.xml"/><Relationship Id="rId7" Type="http://schemas.openxmlformats.org/officeDocument/2006/relationships/tags" Target="../tags/tag245.xml"/><Relationship Id="rId6" Type="http://schemas.openxmlformats.org/officeDocument/2006/relationships/tags" Target="../tags/tag244.xml"/><Relationship Id="rId5" Type="http://schemas.openxmlformats.org/officeDocument/2006/relationships/tags" Target="../tags/tag243.xml"/><Relationship Id="rId4" Type="http://schemas.openxmlformats.org/officeDocument/2006/relationships/image" Target="../media/image6.png"/><Relationship Id="rId3" Type="http://schemas.openxmlformats.org/officeDocument/2006/relationships/tags" Target="../tags/tag242.xml"/><Relationship Id="rId2" Type="http://schemas.openxmlformats.org/officeDocument/2006/relationships/tags" Target="../tags/tag241.xml"/><Relationship Id="rId10" Type="http://schemas.openxmlformats.org/officeDocument/2006/relationships/tags" Target="../tags/tag248.xml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9" Type="http://schemas.openxmlformats.org/officeDocument/2006/relationships/tags" Target="../tags/tag255.xml"/><Relationship Id="rId8" Type="http://schemas.openxmlformats.org/officeDocument/2006/relationships/tags" Target="../tags/tag254.xml"/><Relationship Id="rId7" Type="http://schemas.openxmlformats.org/officeDocument/2006/relationships/tags" Target="../tags/tag253.xml"/><Relationship Id="rId6" Type="http://schemas.openxmlformats.org/officeDocument/2006/relationships/tags" Target="../tags/tag252.xml"/><Relationship Id="rId5" Type="http://schemas.openxmlformats.org/officeDocument/2006/relationships/tags" Target="../tags/tag251.xml"/><Relationship Id="rId4" Type="http://schemas.openxmlformats.org/officeDocument/2006/relationships/image" Target="../media/image6.png"/><Relationship Id="rId3" Type="http://schemas.openxmlformats.org/officeDocument/2006/relationships/tags" Target="../tags/tag250.xml"/><Relationship Id="rId2" Type="http://schemas.openxmlformats.org/officeDocument/2006/relationships/tags" Target="../tags/tag249.xml"/><Relationship Id="rId11" Type="http://schemas.openxmlformats.org/officeDocument/2006/relationships/tags" Target="../tags/tag257.xml"/><Relationship Id="rId10" Type="http://schemas.openxmlformats.org/officeDocument/2006/relationships/tags" Target="../tags/tag256.xml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9" Type="http://schemas.openxmlformats.org/officeDocument/2006/relationships/tags" Target="../tags/tag264.xml"/><Relationship Id="rId8" Type="http://schemas.openxmlformats.org/officeDocument/2006/relationships/tags" Target="../tags/tag263.xml"/><Relationship Id="rId7" Type="http://schemas.openxmlformats.org/officeDocument/2006/relationships/tags" Target="../tags/tag262.xml"/><Relationship Id="rId6" Type="http://schemas.openxmlformats.org/officeDocument/2006/relationships/tags" Target="../tags/tag261.xml"/><Relationship Id="rId5" Type="http://schemas.openxmlformats.org/officeDocument/2006/relationships/tags" Target="../tags/tag260.xml"/><Relationship Id="rId4" Type="http://schemas.openxmlformats.org/officeDocument/2006/relationships/image" Target="../media/image6.png"/><Relationship Id="rId3" Type="http://schemas.openxmlformats.org/officeDocument/2006/relationships/tags" Target="../tags/tag259.xml"/><Relationship Id="rId2" Type="http://schemas.openxmlformats.org/officeDocument/2006/relationships/tags" Target="../tags/tag258.xml"/><Relationship Id="rId11" Type="http://schemas.openxmlformats.org/officeDocument/2006/relationships/tags" Target="../tags/tag266.xml"/><Relationship Id="rId10" Type="http://schemas.openxmlformats.org/officeDocument/2006/relationships/tags" Target="../tags/tag265.xml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9" Type="http://schemas.openxmlformats.org/officeDocument/2006/relationships/tags" Target="../tags/tag273.xml"/><Relationship Id="rId8" Type="http://schemas.openxmlformats.org/officeDocument/2006/relationships/tags" Target="../tags/tag272.xml"/><Relationship Id="rId7" Type="http://schemas.openxmlformats.org/officeDocument/2006/relationships/tags" Target="../tags/tag271.xml"/><Relationship Id="rId6" Type="http://schemas.openxmlformats.org/officeDocument/2006/relationships/tags" Target="../tags/tag270.xml"/><Relationship Id="rId5" Type="http://schemas.openxmlformats.org/officeDocument/2006/relationships/tags" Target="../tags/tag269.xml"/><Relationship Id="rId4" Type="http://schemas.openxmlformats.org/officeDocument/2006/relationships/image" Target="../media/image6.png"/><Relationship Id="rId3" Type="http://schemas.openxmlformats.org/officeDocument/2006/relationships/tags" Target="../tags/tag268.xml"/><Relationship Id="rId2" Type="http://schemas.openxmlformats.org/officeDocument/2006/relationships/tags" Target="../tags/tag267.xml"/><Relationship Id="rId10" Type="http://schemas.openxmlformats.org/officeDocument/2006/relationships/tags" Target="../tags/tag274.xml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9" Type="http://schemas.openxmlformats.org/officeDocument/2006/relationships/tags" Target="../tags/tag282.xml"/><Relationship Id="rId8" Type="http://schemas.openxmlformats.org/officeDocument/2006/relationships/tags" Target="../tags/tag281.xml"/><Relationship Id="rId7" Type="http://schemas.openxmlformats.org/officeDocument/2006/relationships/tags" Target="../tags/tag280.xml"/><Relationship Id="rId6" Type="http://schemas.openxmlformats.org/officeDocument/2006/relationships/tags" Target="../tags/tag279.xml"/><Relationship Id="rId5" Type="http://schemas.openxmlformats.org/officeDocument/2006/relationships/tags" Target="../tags/tag278.xml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2" Type="http://schemas.openxmlformats.org/officeDocument/2006/relationships/image" Target="../media/image6.png"/><Relationship Id="rId11" Type="http://schemas.openxmlformats.org/officeDocument/2006/relationships/tags" Target="../tags/tag284.xml"/><Relationship Id="rId10" Type="http://schemas.openxmlformats.org/officeDocument/2006/relationships/tags" Target="../tags/tag283.xml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9" Type="http://schemas.openxmlformats.org/officeDocument/2006/relationships/tags" Target="../tags/tag291.xml"/><Relationship Id="rId8" Type="http://schemas.openxmlformats.org/officeDocument/2006/relationships/tags" Target="../tags/tag290.xml"/><Relationship Id="rId7" Type="http://schemas.openxmlformats.org/officeDocument/2006/relationships/tags" Target="../tags/tag289.xml"/><Relationship Id="rId6" Type="http://schemas.openxmlformats.org/officeDocument/2006/relationships/tags" Target="../tags/tag288.xml"/><Relationship Id="rId5" Type="http://schemas.openxmlformats.org/officeDocument/2006/relationships/tags" Target="../tags/tag287.xml"/><Relationship Id="rId4" Type="http://schemas.openxmlformats.org/officeDocument/2006/relationships/tags" Target="../tags/tag286.xml"/><Relationship Id="rId3" Type="http://schemas.openxmlformats.org/officeDocument/2006/relationships/image" Target="../media/image5.png"/><Relationship Id="rId2" Type="http://schemas.openxmlformats.org/officeDocument/2006/relationships/tags" Target="../tags/tag285.xml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任意多边形: 形状 40"/>
          <p:cNvSpPr/>
          <p:nvPr>
            <p:custDataLst>
              <p:tags r:id="rId3"/>
            </p:custDataLst>
          </p:nvPr>
        </p:nvSpPr>
        <p:spPr>
          <a:xfrm rot="5400000">
            <a:off x="3057504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9" name="等腰三角形 28"/>
          <p:cNvSpPr/>
          <p:nvPr userDrawn="1">
            <p:custDataLst>
              <p:tags r:id="rId4"/>
            </p:custDataLst>
          </p:nvPr>
        </p:nvSpPr>
        <p:spPr>
          <a:xfrm rot="5400000">
            <a:off x="-337820" y="3013710"/>
            <a:ext cx="1506220" cy="83058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0" name="等腰三角形 29"/>
          <p:cNvSpPr/>
          <p:nvPr userDrawn="1">
            <p:custDataLst>
              <p:tags r:id="rId5"/>
            </p:custDataLst>
          </p:nvPr>
        </p:nvSpPr>
        <p:spPr>
          <a:xfrm rot="5400000" flipV="1">
            <a:off x="11031855" y="3013710"/>
            <a:ext cx="1506220" cy="83058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9"/>
            </p:custDataLst>
          </p:nvPr>
        </p:nvSpPr>
        <p:spPr>
          <a:xfrm>
            <a:off x="1218676" y="2008721"/>
            <a:ext cx="9666514" cy="1586604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88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0"/>
            </p:custDataLst>
          </p:nvPr>
        </p:nvSpPr>
        <p:spPr>
          <a:xfrm>
            <a:off x="887950" y="3606341"/>
            <a:ext cx="10360272" cy="429658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 eaLnBrk="1" fontAlgn="auto" latinLnBrk="0" hangingPunct="1">
              <a:lnSpc>
                <a:spcPct val="130000"/>
              </a:lnSpc>
              <a:buNone/>
              <a:defRPr sz="16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3022839" y="4230815"/>
            <a:ext cx="6187262" cy="399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 eaLnBrk="1" fontAlgn="auto" latinLnBrk="0" hangingPunct="1">
              <a:lnSpc>
                <a:spcPct val="130000"/>
              </a:lnSpc>
              <a:buNone/>
              <a:defRPr sz="16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  <p:sp>
        <p:nvSpPr>
          <p:cNvPr id="43" name="文本占位符 42"/>
          <p:cNvSpPr>
            <a:spLocks noGrp="1"/>
          </p:cNvSpPr>
          <p:nvPr>
            <p:ph type="body" sz="quarter" idx="14" hasCustomPrompt="1"/>
            <p:custDataLst>
              <p:tags r:id="rId12"/>
            </p:custDataLst>
          </p:nvPr>
        </p:nvSpPr>
        <p:spPr>
          <a:xfrm>
            <a:off x="4421949" y="4638440"/>
            <a:ext cx="3389010" cy="399600"/>
          </a:xfrm>
        </p:spPr>
        <p:txBody>
          <a:bodyPr lIns="90000" tIns="46800" rIns="90000" bIns="46800" anchor="ctr" anchorCtr="0">
            <a:normAutofit/>
          </a:bodyPr>
          <a:lstStyle>
            <a:lvl1pPr marL="0" indent="0" algn="ctr" eaLnBrk="1" fontAlgn="auto" latinLnBrk="0" hangingPunct="1">
              <a:lnSpc>
                <a:spcPct val="130000"/>
              </a:lnSpc>
              <a:buNone/>
              <a:defRPr sz="16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 rot="5400000">
            <a:off x="3067029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 userDrawn="1"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 userDrawn="1"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 userDrawn="1"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等腰三角形 10"/>
          <p:cNvSpPr/>
          <p:nvPr userDrawn="1">
            <p:custDataLst>
              <p:tags r:id="rId7"/>
            </p:custDataLst>
          </p:nvPr>
        </p:nvSpPr>
        <p:spPr>
          <a:xfrm flipV="1">
            <a:off x="5342861" y="-7741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 userDrawn="1"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: 形状 12"/>
          <p:cNvSpPr/>
          <p:nvPr userDrawn="1">
            <p:custDataLst>
              <p:tags r:id="rId3"/>
            </p:custDataLst>
          </p:nvPr>
        </p:nvSpPr>
        <p:spPr>
          <a:xfrm rot="5400000">
            <a:off x="3067029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7" name="组合 6"/>
          <p:cNvGrpSpPr/>
          <p:nvPr userDrawn="1">
            <p:custDataLst>
              <p:tags r:id="rId4"/>
            </p:custDataLst>
          </p:nvPr>
        </p:nvGrpSpPr>
        <p:grpSpPr>
          <a:xfrm>
            <a:off x="0" y="2675861"/>
            <a:ext cx="12190774" cy="1506279"/>
            <a:chOff x="0" y="2675861"/>
            <a:chExt cx="12190774" cy="1506279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>
              <a:off x="-337926" y="3013787"/>
              <a:ext cx="1506278" cy="83042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V="1">
              <a:off x="11022425" y="3013791"/>
              <a:ext cx="1506278" cy="83042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2963443" y="3383079"/>
            <a:ext cx="6147506" cy="806400"/>
          </a:xfrm>
        </p:spPr>
        <p:txBody>
          <a:bodyPr lIns="0" tIns="0" rIns="0" bIns="0" anchor="ctr" anchorCtr="0">
            <a:normAutofit/>
          </a:bodyPr>
          <a:lstStyle>
            <a:lvl1pPr algn="ctr">
              <a:lnSpc>
                <a:spcPts val="6750"/>
              </a:lnSpc>
              <a:defRPr sz="4000" u="none" strike="noStrike" kern="1200" cap="none" spc="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1"/>
            </p:custDataLst>
          </p:nvPr>
        </p:nvSpPr>
        <p:spPr>
          <a:xfrm>
            <a:off x="3695482" y="4542378"/>
            <a:ext cx="4545135" cy="1627067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1800" b="0" i="0" u="none" strike="noStrike" kern="1200" cap="none" spc="0" normalizeH="0" baseline="0" noProof="1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9525" y="-762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1222" y="0"/>
              <a:ext cx="12189552" cy="6857998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 rot="5400000">
            <a:off x="3067029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等腰三角形 11"/>
          <p:cNvSpPr/>
          <p:nvPr userDrawn="1">
            <p:custDataLst>
              <p:tags r:id="rId10"/>
            </p:custDataLst>
          </p:nvPr>
        </p:nvSpPr>
        <p:spPr>
          <a:xfrm flipV="1">
            <a:off x="5342861" y="-7741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3"/>
            </p:custDataLst>
          </p:nvPr>
        </p:nvSpPr>
        <p:spPr>
          <a:xfrm>
            <a:off x="6238877" y="952508"/>
            <a:ext cx="5283242" cy="5388907"/>
          </a:xfrm>
        </p:spPr>
        <p:txBody>
          <a:bodyPr>
            <a:noAutofit/>
          </a:bodyPr>
          <a:lstStyle>
            <a:lvl1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>
              <a:defRPr sz="1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11" name="图片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2" name="矩形 11"/>
            <p:cNvSpPr/>
            <p:nvPr>
              <p:custDataLst>
                <p:tags r:id="rId5"/>
              </p:custDataLst>
            </p:nvPr>
          </p:nvSpPr>
          <p:spPr>
            <a:xfrm>
              <a:off x="1222" y="0"/>
              <a:ext cx="12189552" cy="6857998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3" name="任意多边形: 形状 12"/>
          <p:cNvSpPr/>
          <p:nvPr userDrawn="1">
            <p:custDataLst>
              <p:tags r:id="rId6"/>
            </p:custDataLst>
          </p:nvPr>
        </p:nvSpPr>
        <p:spPr>
          <a:xfrm rot="5400000">
            <a:off x="3067029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4" name="等腰三角形 13"/>
          <p:cNvSpPr/>
          <p:nvPr userDrawn="1">
            <p:custDataLst>
              <p:tags r:id="rId10"/>
            </p:custDataLst>
          </p:nvPr>
        </p:nvSpPr>
        <p:spPr>
          <a:xfrm flipV="1">
            <a:off x="5342861" y="-7741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2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3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4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5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1222" y="0"/>
            <a:ext cx="12189552" cy="6857998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3" name="任意多边形: 形状 12"/>
          <p:cNvSpPr/>
          <p:nvPr userDrawn="1">
            <p:custDataLst>
              <p:tags r:id="rId4"/>
            </p:custDataLst>
          </p:nvPr>
        </p:nvSpPr>
        <p:spPr>
          <a:xfrm rot="5400000">
            <a:off x="3067029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1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5"/>
            </p:custDataLst>
          </p:nvPr>
        </p:nvSpPr>
        <p:spPr>
          <a:xfrm flipV="1">
            <a:off x="5342861" y="-7741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  <p:custDataLst>
              <p:tags r:id="rId6"/>
            </p:custDataLst>
          </p:nvPr>
        </p:nvSpPr>
        <p:spPr/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9" name="图片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10" name="矩形 9"/>
            <p:cNvSpPr/>
            <p:nvPr>
              <p:custDataLst>
                <p:tags r:id="rId5"/>
              </p:custDataLst>
            </p:nvPr>
          </p:nvSpPr>
          <p:spPr>
            <a:xfrm>
              <a:off x="1222" y="0"/>
              <a:ext cx="12189552" cy="6857998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" name="任意多边形: 形状 10"/>
          <p:cNvSpPr/>
          <p:nvPr userDrawn="1">
            <p:custDataLst>
              <p:tags r:id="rId6"/>
            </p:custDataLst>
          </p:nvPr>
        </p:nvSpPr>
        <p:spPr>
          <a:xfrm rot="5400000">
            <a:off x="3067029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2" name="等腰三角形 11"/>
          <p:cNvSpPr/>
          <p:nvPr userDrawn="1">
            <p:custDataLst>
              <p:tags r:id="rId10"/>
            </p:custDataLst>
          </p:nvPr>
        </p:nvSpPr>
        <p:spPr>
          <a:xfrm flipV="1">
            <a:off x="5342861" y="-7741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2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3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222" y="0"/>
              <a:ext cx="12189552" cy="6857998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 rot="5400000">
            <a:off x="3067029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7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8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等腰三角形 10"/>
          <p:cNvSpPr/>
          <p:nvPr userDrawn="1">
            <p:custDataLst>
              <p:tags r:id="rId12"/>
            </p:custDataLst>
          </p:nvPr>
        </p:nvSpPr>
        <p:spPr>
          <a:xfrm flipV="1">
            <a:off x="5342861" y="-7741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4" cstate="email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/>
            <p:cNvSpPr/>
            <p:nvPr>
              <p:custDataLst>
                <p:tags r:id="rId5"/>
              </p:custDataLst>
            </p:nvPr>
          </p:nvSpPr>
          <p:spPr>
            <a:xfrm>
              <a:off x="1222" y="0"/>
              <a:ext cx="12189552" cy="6857998"/>
            </a:xfrm>
            <a:prstGeom prst="rect">
              <a:avLst/>
            </a:prstGeom>
            <a:solidFill>
              <a:schemeClr val="tx1">
                <a:alpha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任意多边形: 形状 9"/>
          <p:cNvSpPr/>
          <p:nvPr userDrawn="1">
            <p:custDataLst>
              <p:tags r:id="rId6"/>
            </p:custDataLst>
          </p:nvPr>
        </p:nvSpPr>
        <p:spPr>
          <a:xfrm rot="5400000">
            <a:off x="3067029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等腰三角形 10"/>
          <p:cNvSpPr/>
          <p:nvPr userDrawn="1">
            <p:custDataLst>
              <p:tags r:id="rId11"/>
            </p:custDataLst>
          </p:nvPr>
        </p:nvSpPr>
        <p:spPr>
          <a:xfrm flipV="1">
            <a:off x="5342861" y="-7741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任意多边形: 形状 11"/>
          <p:cNvSpPr/>
          <p:nvPr userDrawn="1">
            <p:custDataLst>
              <p:tags r:id="rId3"/>
            </p:custDataLst>
          </p:nvPr>
        </p:nvSpPr>
        <p:spPr>
          <a:xfrm rot="5400000">
            <a:off x="3067029" y="-3057426"/>
            <a:ext cx="6075923" cy="12190775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4"/>
            </p:custDataLst>
          </p:nvPr>
        </p:nvGrpSpPr>
        <p:grpSpPr>
          <a:xfrm>
            <a:off x="0" y="2675861"/>
            <a:ext cx="12190774" cy="1506279"/>
            <a:chOff x="0" y="2675861"/>
            <a:chExt cx="12190774" cy="1506279"/>
          </a:xfrm>
        </p:grpSpPr>
        <p:sp>
          <p:nvSpPr>
            <p:cNvPr id="10" name="等腰三角形 9"/>
            <p:cNvSpPr/>
            <p:nvPr>
              <p:custDataLst>
                <p:tags r:id="rId5"/>
              </p:custDataLst>
            </p:nvPr>
          </p:nvSpPr>
          <p:spPr>
            <a:xfrm rot="5400000">
              <a:off x="-337926" y="3013787"/>
              <a:ext cx="1506278" cy="830426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1" name="等腰三角形 10"/>
            <p:cNvSpPr/>
            <p:nvPr>
              <p:custDataLst>
                <p:tags r:id="rId6"/>
              </p:custDataLst>
            </p:nvPr>
          </p:nvSpPr>
          <p:spPr>
            <a:xfrm rot="5400000" flipV="1">
              <a:off x="11022425" y="3013791"/>
              <a:ext cx="1506278" cy="830420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839814" y="2365794"/>
            <a:ext cx="8686800" cy="1500865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9000" b="1" i="0" u="none" strike="noStrike" kern="1200" cap="none" spc="0" normalizeH="0" baseline="0" noProof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单击编辑标题</a:t>
            </a:r>
            <a:endParaRPr dirty="0">
              <a:sym typeface="+mn-ea"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 hasCustomPrompt="1"/>
            <p:custDataLst>
              <p:tags r:id="rId11"/>
            </p:custDataLst>
          </p:nvPr>
        </p:nvSpPr>
        <p:spPr>
          <a:xfrm>
            <a:off x="1839566" y="4025900"/>
            <a:ext cx="8686800" cy="60960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 rot="5400000">
            <a:off x="3067050" y="-3057525"/>
            <a:ext cx="6075680" cy="12190730"/>
          </a:xfrm>
          <a:custGeom>
            <a:avLst/>
            <a:gdLst>
              <a:gd name="connsiteX0" fmla="*/ 0 w 6075923"/>
              <a:gd name="connsiteY0" fmla="*/ 12190775 h 12190775"/>
              <a:gd name="connsiteX1" fmla="*/ 0 w 6075923"/>
              <a:gd name="connsiteY1" fmla="*/ 8088766 h 12190775"/>
              <a:gd name="connsiteX2" fmla="*/ 1568878 w 6075923"/>
              <a:gd name="connsiteY2" fmla="*/ 6095388 h 12190775"/>
              <a:gd name="connsiteX3" fmla="*/ 0 w 6075923"/>
              <a:gd name="connsiteY3" fmla="*/ 4102009 h 12190775"/>
              <a:gd name="connsiteX4" fmla="*/ 0 w 6075923"/>
              <a:gd name="connsiteY4" fmla="*/ 0 h 12190775"/>
              <a:gd name="connsiteX5" fmla="*/ 1278581 w 6075923"/>
              <a:gd name="connsiteY5" fmla="*/ 0 h 12190775"/>
              <a:gd name="connsiteX6" fmla="*/ 6075923 w 6075923"/>
              <a:gd name="connsiteY6" fmla="*/ 6095388 h 12190775"/>
              <a:gd name="connsiteX7" fmla="*/ 1278581 w 6075923"/>
              <a:gd name="connsiteY7" fmla="*/ 12190775 h 12190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75923" h="12190775">
                <a:moveTo>
                  <a:pt x="0" y="12190775"/>
                </a:moveTo>
                <a:lnTo>
                  <a:pt x="0" y="8088766"/>
                </a:lnTo>
                <a:lnTo>
                  <a:pt x="1568878" y="6095388"/>
                </a:lnTo>
                <a:lnTo>
                  <a:pt x="0" y="4102009"/>
                </a:lnTo>
                <a:lnTo>
                  <a:pt x="0" y="0"/>
                </a:lnTo>
                <a:lnTo>
                  <a:pt x="1278581" y="0"/>
                </a:lnTo>
                <a:lnTo>
                  <a:pt x="6075923" y="6095388"/>
                </a:lnTo>
                <a:lnTo>
                  <a:pt x="1278581" y="12190775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7" name="等腰三角形 16"/>
          <p:cNvSpPr/>
          <p:nvPr userDrawn="1">
            <p:custDataLst>
              <p:tags r:id="rId4"/>
            </p:custDataLst>
          </p:nvPr>
        </p:nvSpPr>
        <p:spPr>
          <a:xfrm>
            <a:off x="5342890" y="6027420"/>
            <a:ext cx="1506220" cy="83058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l">
              <a:defRPr baseline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3"/>
            </p:custDataLst>
          </p:nvPr>
        </p:nvSpPr>
        <p:spPr>
          <a:xfrm>
            <a:off x="292054" y="304775"/>
            <a:ext cx="11607893" cy="6248450"/>
          </a:xfrm>
          <a:prstGeom prst="rect">
            <a:avLst/>
          </a:prstGeom>
          <a:solidFill>
            <a:schemeClr val="tx2">
              <a:alpha val="5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 userDrawn="1">
            <p:ph type="title" hasCustomPrompt="1"/>
            <p:custDataLst>
              <p:tags r:id="rId4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>
            <a:normAutofit/>
          </a:bodyPr>
          <a:lstStyle>
            <a:lvl1pPr>
              <a:defRPr sz="32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 userDrawn="1">
            <p:ph sz="quarter" idx="13"/>
            <p:custDataLst>
              <p:tags r:id="rId5"/>
            </p:custDataLst>
          </p:nvPr>
        </p:nvSpPr>
        <p:spPr>
          <a:xfrm>
            <a:off x="1281113" y="2163600"/>
            <a:ext cx="9626600" cy="3445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 userDrawn="1"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 userDrawn="1"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 userDrawn="1"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8" name="等腰三角形 17"/>
          <p:cNvSpPr/>
          <p:nvPr userDrawn="1">
            <p:custDataLst>
              <p:tags r:id="rId9"/>
            </p:custDataLst>
          </p:nvPr>
        </p:nvSpPr>
        <p:spPr>
          <a:xfrm flipV="1">
            <a:off x="5342861" y="-7741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sp>
        <p:nvSpPr>
          <p:cNvPr id="16" name="等腰三角形 15"/>
          <p:cNvSpPr/>
          <p:nvPr userDrawn="1">
            <p:custDataLst>
              <p:tags r:id="rId4"/>
            </p:custDataLst>
          </p:nvPr>
        </p:nvSpPr>
        <p:spPr>
          <a:xfrm rot="16200000" flipH="1">
            <a:off x="11670030" y="3286760"/>
            <a:ext cx="758825" cy="28448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8" name="等腰三角形 17"/>
          <p:cNvSpPr/>
          <p:nvPr userDrawn="1">
            <p:custDataLst>
              <p:tags r:id="rId5"/>
            </p:custDataLst>
          </p:nvPr>
        </p:nvSpPr>
        <p:spPr>
          <a:xfrm rot="18498807" flipV="1">
            <a:off x="289560" y="695325"/>
            <a:ext cx="586740" cy="323215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5101200" y="769938"/>
            <a:ext cx="6480000" cy="5087937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>
            <a:normAutofit/>
          </a:bodyPr>
          <a:lstStyle>
            <a:lvl1pPr>
              <a:defRPr sz="36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1"/>
            </p:custDataLst>
          </p:nvPr>
        </p:nvSpPr>
        <p:spPr>
          <a:xfrm>
            <a:off x="586800" y="1764000"/>
            <a:ext cx="3956400" cy="4093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等腰三角形 15"/>
          <p:cNvSpPr/>
          <p:nvPr userDrawn="1">
            <p:custDataLst>
              <p:tags r:id="rId3"/>
            </p:custDataLst>
          </p:nvPr>
        </p:nvSpPr>
        <p:spPr>
          <a:xfrm>
            <a:off x="5342861" y="6027580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>
            <a:normAutofit/>
          </a:bodyPr>
          <a:lstStyle>
            <a:lvl1pPr algn="ctr">
              <a:defRPr sz="36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612000" y="1659600"/>
            <a:ext cx="10975975" cy="828000"/>
          </a:xfrm>
        </p:spPr>
        <p:txBody>
          <a:bodyPr>
            <a:normAutofit/>
          </a:bodyPr>
          <a:lstStyle>
            <a:lvl1pPr algn="ctr"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12775" y="2808000"/>
            <a:ext cx="10965600" cy="34308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16" name="等腰三角形 15"/>
          <p:cNvSpPr/>
          <p:nvPr userDrawn="1">
            <p:custDataLst>
              <p:tags r:id="rId7"/>
            </p:custDataLst>
          </p:nvPr>
        </p:nvSpPr>
        <p:spPr>
          <a:xfrm flipV="1">
            <a:off x="5342861" y="-7741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>
            <a:normAutofit/>
          </a:bodyPr>
          <a:lstStyle>
            <a:lvl1pPr algn="ctr">
              <a:defRPr sz="32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>
            <a:normAutofit/>
          </a:bodyPr>
          <a:lstStyle>
            <a:lvl1pPr marL="0" indent="0">
              <a:buNone/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7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CN">
              <a:solidFill>
                <a:schemeClr val="bg1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>
            <p:custDataLst>
              <p:tags r:id="rId5"/>
            </p:custDataLst>
          </p:nvPr>
        </p:nvSpPr>
        <p:spPr>
          <a:xfrm>
            <a:off x="5342861" y="6027580"/>
            <a:ext cx="1506278" cy="83042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579600" y="1663200"/>
            <a:ext cx="5342400" cy="28944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二级</a:t>
            </a:r>
            <a:endParaRPr lang="zh-CN" altLang="en-US" dirty="0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三级</a:t>
            </a:r>
            <a:endParaRPr lang="zh-CN" altLang="en-US" dirty="0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四级</a:t>
            </a:r>
            <a:endParaRPr lang="zh-CN" altLang="en-US" dirty="0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 dirty="0"/>
              <a:t>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0"/>
            </p:custDataLst>
          </p:nvPr>
        </p:nvSpPr>
        <p:spPr>
          <a:xfrm>
            <a:off x="6242400" y="1663200"/>
            <a:ext cx="5367600" cy="28944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 dirty="0">
                <a:sym typeface="+mn-ea"/>
              </a:rPr>
              <a:t>第</a:t>
            </a:r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1"/>
            </p:custDataLst>
          </p:nvPr>
        </p:nvSpPr>
        <p:spPr>
          <a:xfrm>
            <a:off x="572400" y="4816800"/>
            <a:ext cx="5342400" cy="781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2"/>
            </p:custDataLst>
          </p:nvPr>
        </p:nvSpPr>
        <p:spPr>
          <a:xfrm>
            <a:off x="6253200" y="4813200"/>
            <a:ext cx="5367600" cy="781200"/>
          </a:xfrm>
        </p:spPr>
        <p:txBody>
          <a:bodyPr>
            <a:normAutofit/>
          </a:bodyPr>
          <a:lstStyle>
            <a:lvl1pPr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3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9" name="等腰三角形 8"/>
          <p:cNvSpPr/>
          <p:nvPr userDrawn="1">
            <p:custDataLst>
              <p:tags r:id="rId4"/>
            </p:custDataLst>
          </p:nvPr>
        </p:nvSpPr>
        <p:spPr>
          <a:xfrm rot="5400000">
            <a:off x="-237490" y="3286760"/>
            <a:ext cx="758825" cy="28448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等腰三角形 9"/>
          <p:cNvSpPr/>
          <p:nvPr userDrawn="1">
            <p:custDataLst>
              <p:tags r:id="rId5"/>
            </p:custDataLst>
          </p:nvPr>
        </p:nvSpPr>
        <p:spPr>
          <a:xfrm rot="16200000" flipH="1">
            <a:off x="11670030" y="3286760"/>
            <a:ext cx="758825" cy="284480"/>
          </a:xfrm>
          <a:prstGeom prst="triangl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>
            <a:normAutofit/>
          </a:bodyPr>
          <a:lstStyle>
            <a:lvl1pPr algn="ctr">
              <a:defRPr sz="60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1522413" y="3862800"/>
            <a:ext cx="9144000" cy="1656000"/>
          </a:xfrm>
        </p:spPr>
        <p:txBody>
          <a:bodyPr>
            <a:normAutofit/>
          </a:bodyPr>
          <a:lstStyle>
            <a:lvl1pPr marL="0" indent="0" algn="ctr">
              <a:buNone/>
              <a:defRPr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>
            <p:custDataLst>
              <p:tags r:id="rId2"/>
            </p:custDataLst>
          </p:nvPr>
        </p:nvSpPr>
        <p:spPr>
          <a:xfrm>
            <a:off x="9338310" y="988695"/>
            <a:ext cx="1815465" cy="4880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 descr="85207 [转换]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-6350" y="6350"/>
            <a:ext cx="480187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5"/>
            </p:custDataLst>
          </p:nvPr>
        </p:nvSpPr>
        <p:spPr>
          <a:xfrm>
            <a:off x="4647304" y="2697226"/>
            <a:ext cx="6506155" cy="907911"/>
          </a:xfrm>
        </p:spPr>
        <p:txBody>
          <a:bodyPr lIns="90000" tIns="46800" rIns="90000" bIns="46800" anchor="b" anchorCtr="0">
            <a:normAutofit/>
          </a:bodyPr>
          <a:lstStyle>
            <a:lvl1pPr algn="r">
              <a:defRPr sz="4400" spc="600" baseline="0">
                <a:solidFill>
                  <a:schemeClr val="tx1">
                    <a:lumMod val="85000"/>
                    <a:lumOff val="15000"/>
                  </a:schemeClr>
                </a:solidFill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6"/>
            </p:custDataLst>
          </p:nvPr>
        </p:nvSpPr>
        <p:spPr>
          <a:xfrm>
            <a:off x="4656780" y="3665743"/>
            <a:ext cx="6496678" cy="419921"/>
          </a:xfrm>
        </p:spPr>
        <p:txBody>
          <a:bodyPr lIns="90000" tIns="46800" rIns="90000" bIns="46800">
            <a:normAutofit/>
          </a:bodyPr>
          <a:lstStyle>
            <a:lvl1pPr marL="0" indent="0" algn="r" eaLnBrk="1" fontAlgn="auto" latinLnBrk="0" hangingPunct="1">
              <a:lnSpc>
                <a:spcPct val="100000"/>
              </a:lnSpc>
              <a:buNone/>
              <a:defRPr sz="18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3" hasCustomPrompt="1"/>
            <p:custDataLst>
              <p:tags r:id="rId10"/>
            </p:custDataLst>
          </p:nvPr>
        </p:nvSpPr>
        <p:spPr>
          <a:xfrm>
            <a:off x="6809591" y="4137025"/>
            <a:ext cx="4344184" cy="657225"/>
          </a:xfrm>
        </p:spPr>
        <p:txBody>
          <a:bodyPr lIns="90000" tIns="46800" rIns="90000" bIns="46800">
            <a:normAutofit/>
          </a:bodyPr>
          <a:lstStyle>
            <a:lvl1pPr marL="0" indent="0" algn="r"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10821557" y="5487557"/>
            <a:ext cx="1077185" cy="166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5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85207 [转换]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flipH="1">
            <a:off x="7397750" y="0"/>
            <a:ext cx="4801870" cy="6858000"/>
          </a:xfrm>
          <a:prstGeom prst="rect">
            <a:avLst/>
          </a:prstGeom>
        </p:spPr>
      </p:pic>
      <p:sp>
        <p:nvSpPr>
          <p:cNvPr id="8" name="矩形 7"/>
          <p:cNvSpPr/>
          <p:nvPr userDrawn="1">
            <p:custDataLst>
              <p:tags r:id="rId4"/>
            </p:custDataLst>
          </p:nvPr>
        </p:nvSpPr>
        <p:spPr>
          <a:xfrm>
            <a:off x="1070610" y="988695"/>
            <a:ext cx="1815465" cy="4880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294380" y="3429000"/>
            <a:ext cx="5592439" cy="731013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320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1319775" y="4238113"/>
            <a:ext cx="5592439" cy="1077985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10821557" y="5487557"/>
            <a:ext cx="1077185" cy="166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sz="1600"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10821557" y="5487557"/>
            <a:ext cx="1077185" cy="166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5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6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7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8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10821557" y="5487557"/>
            <a:ext cx="1077185" cy="166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5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6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" y="-94513"/>
            <a:ext cx="12191999" cy="6952512"/>
            <a:chOff x="1" y="-94513"/>
            <a:chExt cx="12191999" cy="6952512"/>
          </a:xfrm>
        </p:grpSpPr>
        <p:pic>
          <p:nvPicPr>
            <p:cNvPr id="26" name="图片 25" descr="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 rot="16200000">
              <a:off x="293258" y="-387770"/>
              <a:ext cx="1077185" cy="1663700"/>
            </a:xfrm>
            <a:prstGeom prst="rect">
              <a:avLst/>
            </a:prstGeom>
          </p:spPr>
        </p:pic>
        <p:pic>
          <p:nvPicPr>
            <p:cNvPr id="12" name="图片 11" descr="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 rot="5400000">
              <a:off x="10821557" y="5487557"/>
              <a:ext cx="1077185" cy="1663700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6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7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1" y="-94513"/>
            <a:ext cx="12191999" cy="6952512"/>
            <a:chOff x="1" y="-94513"/>
            <a:chExt cx="12191999" cy="6952512"/>
          </a:xfrm>
        </p:grpSpPr>
        <p:pic>
          <p:nvPicPr>
            <p:cNvPr id="9" name="图片 8" descr="2"/>
            <p:cNvPicPr>
              <a:picLocks noChangeAspect="1"/>
            </p:cNvPicPr>
            <p:nvPr userDrawn="1">
              <p:custDataLst>
                <p:tags r:id="rId3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 rot="16200000">
              <a:off x="293258" y="-387770"/>
              <a:ext cx="1077185" cy="1663700"/>
            </a:xfrm>
            <a:prstGeom prst="rect">
              <a:avLst/>
            </a:prstGeom>
          </p:spPr>
        </p:pic>
        <p:pic>
          <p:nvPicPr>
            <p:cNvPr id="10" name="图片 9" descr="2"/>
            <p:cNvPicPr>
              <a:picLocks noChangeAspect="1"/>
            </p:cNvPicPr>
            <p:nvPr userDrawn="1">
              <p:custDataLst>
                <p:tags r:id="rId5"/>
              </p:custDataLst>
            </p:nvPr>
          </p:nvPicPr>
          <p:blipFill>
            <a:blip r:embed="rId4"/>
            <a:srcRect/>
            <a:stretch>
              <a:fillRect/>
            </a:stretch>
          </p:blipFill>
          <p:spPr>
            <a:xfrm rot="5400000">
              <a:off x="10821557" y="5487557"/>
              <a:ext cx="1077185" cy="1663700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9338310" y="988695"/>
            <a:ext cx="1815465" cy="48806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 descr="85207 [转换]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-6350" y="6350"/>
            <a:ext cx="480187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6092826" y="2235356"/>
            <a:ext cx="5054601" cy="1305883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 hasCustomPrompt="1"/>
            <p:custDataLst>
              <p:tags r:id="rId9"/>
            </p:custDataLst>
          </p:nvPr>
        </p:nvSpPr>
        <p:spPr>
          <a:xfrm>
            <a:off x="6092826" y="3609034"/>
            <a:ext cx="5054601" cy="444500"/>
          </a:xfrm>
        </p:spPr>
        <p:txBody>
          <a:bodyPr>
            <a:normAutofit/>
          </a:bodyPr>
          <a:lstStyle>
            <a:lvl1pPr marL="0" indent="0" algn="dist">
              <a:buNone/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4" name="文本占位符 13"/>
          <p:cNvSpPr>
            <a:spLocks noGrp="1"/>
          </p:cNvSpPr>
          <p:nvPr>
            <p:ph type="body" sz="quarter" idx="14" hasCustomPrompt="1"/>
            <p:custDataLst>
              <p:tags r:id="rId10"/>
            </p:custDataLst>
          </p:nvPr>
        </p:nvSpPr>
        <p:spPr>
          <a:xfrm>
            <a:off x="6092824" y="4115118"/>
            <a:ext cx="5054601" cy="861037"/>
          </a:xfrm>
        </p:spPr>
        <p:txBody>
          <a:bodyPr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 sz="14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 rot="5400000">
            <a:off x="10821557" y="5487557"/>
            <a:ext cx="1077185" cy="16637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>
            <p:custDataLst>
              <p:tags r:id="rId2"/>
            </p:custDataLst>
          </p:nvPr>
        </p:nvSpPr>
        <p:spPr>
          <a:xfrm>
            <a:off x="250190" y="273050"/>
            <a:ext cx="11692255" cy="63119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0" name="图片 9" descr="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16200000">
            <a:off x="293370" y="-387985"/>
            <a:ext cx="1076960" cy="1663700"/>
          </a:xfrm>
          <a:prstGeom prst="rect">
            <a:avLst/>
          </a:prstGeom>
        </p:spPr>
      </p:pic>
      <p:pic>
        <p:nvPicPr>
          <p:cNvPr id="11" name="图片 10" descr="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5400000">
            <a:off x="10821670" y="5487670"/>
            <a:ext cx="1076960" cy="166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dirty="0">
              <a:sym typeface="+mn-ea"/>
            </a:endParaRPr>
          </a:p>
        </p:txBody>
      </p:sp>
      <p:pic>
        <p:nvPicPr>
          <p:cNvPr id="14" name="图片 13" descr="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16200000">
            <a:off x="293370" y="-387985"/>
            <a:ext cx="1076960" cy="1663700"/>
          </a:xfrm>
          <a:prstGeom prst="rect">
            <a:avLst/>
          </a:prstGeom>
        </p:spPr>
      </p:pic>
      <p:pic>
        <p:nvPicPr>
          <p:cNvPr id="15" name="图片 14" descr="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5400000">
            <a:off x="10821670" y="5487670"/>
            <a:ext cx="1076960" cy="166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9"/>
            <a:ext cx="6480000" cy="5087937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3" name="图片 12" descr="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16200000">
            <a:off x="293370" y="-387985"/>
            <a:ext cx="1076960" cy="1663700"/>
          </a:xfrm>
          <a:prstGeom prst="rect">
            <a:avLst/>
          </a:prstGeom>
        </p:spPr>
      </p:pic>
      <p:pic>
        <p:nvPicPr>
          <p:cNvPr id="14" name="图片 13" descr="2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5400000">
            <a:off x="10821670" y="5487670"/>
            <a:ext cx="1076960" cy="166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292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pic>
        <p:nvPicPr>
          <p:cNvPr id="11" name="图片 10" descr="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 rot="16200000">
            <a:off x="293258" y="-387770"/>
            <a:ext cx="1077185" cy="16637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9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(使用中文字体)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0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 marL="0" indent="0">
              <a:buNone/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u="none" strike="noStrike" kern="1200" cap="none" spc="15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pic>
        <p:nvPicPr>
          <p:cNvPr id="17" name="图片 16" descr="2"/>
          <p:cNvPicPr>
            <a:picLocks noChangeAspect="1"/>
          </p:cNvPicPr>
          <p:nvPr userDrawn="1">
            <p:custDataLst>
              <p:tags r:id="rId11"/>
            </p:custDataLst>
          </p:nvPr>
        </p:nvPicPr>
        <p:blipFill>
          <a:blip r:embed="rId12"/>
          <a:srcRect/>
          <a:stretch>
            <a:fillRect/>
          </a:stretch>
        </p:blipFill>
        <p:spPr>
          <a:xfrm rot="5400000">
            <a:off x="10821557" y="5487557"/>
            <a:ext cx="1077185" cy="1663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85207 [转换]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-6350" y="6350"/>
            <a:ext cx="4801870" cy="6858000"/>
          </a:xfrm>
          <a:prstGeom prst="rect">
            <a:avLst/>
          </a:prstGeom>
        </p:spPr>
      </p:pic>
      <p:sp>
        <p:nvSpPr>
          <p:cNvPr id="10" name="矩形 9"/>
          <p:cNvSpPr/>
          <p:nvPr userDrawn="1">
            <p:custDataLst>
              <p:tags r:id="rId4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olidFill>
                <a:srgbClr val="ECECEC"/>
              </a:solidFill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9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5" Type="http://schemas.openxmlformats.org/officeDocument/2006/relationships/theme" Target="../theme/theme2.xml"/><Relationship Id="rId24" Type="http://schemas.openxmlformats.org/officeDocument/2006/relationships/tags" Target="../tags/tag161.xml"/><Relationship Id="rId23" Type="http://schemas.openxmlformats.org/officeDocument/2006/relationships/tags" Target="../tags/tag160.xml"/><Relationship Id="rId22" Type="http://schemas.openxmlformats.org/officeDocument/2006/relationships/tags" Target="../tags/tag159.xml"/><Relationship Id="rId21" Type="http://schemas.openxmlformats.org/officeDocument/2006/relationships/tags" Target="../tags/tag158.xml"/><Relationship Id="rId20" Type="http://schemas.openxmlformats.org/officeDocument/2006/relationships/tags" Target="../tags/tag157.xml"/><Relationship Id="rId2" Type="http://schemas.openxmlformats.org/officeDocument/2006/relationships/slideLayout" Target="../slideLayouts/slideLayout13.xml"/><Relationship Id="rId19" Type="http://schemas.openxmlformats.org/officeDocument/2006/relationships/tags" Target="../tags/tag156.xml"/><Relationship Id="rId18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8.xml"/><Relationship Id="rId8" Type="http://schemas.openxmlformats.org/officeDocument/2006/relationships/slideLayout" Target="../slideLayouts/slideLayout37.xml"/><Relationship Id="rId7" Type="http://schemas.openxmlformats.org/officeDocument/2006/relationships/slideLayout" Target="../slideLayouts/slideLayout36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4" Type="http://schemas.openxmlformats.org/officeDocument/2006/relationships/slideLayout" Target="../slideLayouts/slideLayout33.xml"/><Relationship Id="rId3" Type="http://schemas.openxmlformats.org/officeDocument/2006/relationships/slideLayout" Target="../slideLayouts/slideLayout32.xml"/><Relationship Id="rId25" Type="http://schemas.openxmlformats.org/officeDocument/2006/relationships/theme" Target="../theme/theme3.xml"/><Relationship Id="rId24" Type="http://schemas.openxmlformats.org/officeDocument/2006/relationships/tags" Target="../tags/tag297.xml"/><Relationship Id="rId23" Type="http://schemas.openxmlformats.org/officeDocument/2006/relationships/tags" Target="../tags/tag296.xml"/><Relationship Id="rId22" Type="http://schemas.openxmlformats.org/officeDocument/2006/relationships/tags" Target="../tags/tag295.xml"/><Relationship Id="rId21" Type="http://schemas.openxmlformats.org/officeDocument/2006/relationships/tags" Target="../tags/tag294.xml"/><Relationship Id="rId20" Type="http://schemas.openxmlformats.org/officeDocument/2006/relationships/tags" Target="../tags/tag293.xml"/><Relationship Id="rId2" Type="http://schemas.openxmlformats.org/officeDocument/2006/relationships/slideLayout" Target="../slideLayouts/slideLayout31.xml"/><Relationship Id="rId19" Type="http://schemas.openxmlformats.org/officeDocument/2006/relationships/tags" Target="../tags/tag292.xml"/><Relationship Id="rId18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tint val="75000"/>
                  </a:schemeClr>
                </a:solidFill>
                <a:latin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bg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2.xml"/><Relationship Id="rId6" Type="http://schemas.openxmlformats.org/officeDocument/2006/relationships/themeOverride" Target="../theme/themeOverride1.xml"/><Relationship Id="rId5" Type="http://schemas.openxmlformats.org/officeDocument/2006/relationships/tags" Target="../tags/tag302.xml"/><Relationship Id="rId4" Type="http://schemas.openxmlformats.org/officeDocument/2006/relationships/tags" Target="../tags/tag301.xml"/><Relationship Id="rId3" Type="http://schemas.openxmlformats.org/officeDocument/2006/relationships/tags" Target="../tags/tag300.xml"/><Relationship Id="rId2" Type="http://schemas.openxmlformats.org/officeDocument/2006/relationships/tags" Target="../tags/tag299.xml"/><Relationship Id="rId1" Type="http://schemas.openxmlformats.org/officeDocument/2006/relationships/tags" Target="../tags/tag298.xml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311.xml"/><Relationship Id="rId8" Type="http://schemas.openxmlformats.org/officeDocument/2006/relationships/tags" Target="../tags/tag310.xml"/><Relationship Id="rId7" Type="http://schemas.openxmlformats.org/officeDocument/2006/relationships/tags" Target="../tags/tag309.xml"/><Relationship Id="rId6" Type="http://schemas.openxmlformats.org/officeDocument/2006/relationships/tags" Target="../tags/tag308.xml"/><Relationship Id="rId5" Type="http://schemas.openxmlformats.org/officeDocument/2006/relationships/tags" Target="../tags/tag307.xml"/><Relationship Id="rId4" Type="http://schemas.openxmlformats.org/officeDocument/2006/relationships/tags" Target="../tags/tag306.xml"/><Relationship Id="rId3" Type="http://schemas.openxmlformats.org/officeDocument/2006/relationships/tags" Target="../tags/tag305.xml"/><Relationship Id="rId2" Type="http://schemas.openxmlformats.org/officeDocument/2006/relationships/tags" Target="../tags/tag304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7.xml"/><Relationship Id="rId11" Type="http://schemas.openxmlformats.org/officeDocument/2006/relationships/tags" Target="../tags/tag313.xml"/><Relationship Id="rId10" Type="http://schemas.openxmlformats.org/officeDocument/2006/relationships/tags" Target="../tags/tag312.xml"/><Relationship Id="rId1" Type="http://schemas.openxmlformats.org/officeDocument/2006/relationships/tags" Target="../tags/tag303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22.xml"/><Relationship Id="rId8" Type="http://schemas.openxmlformats.org/officeDocument/2006/relationships/tags" Target="../tags/tag321.xml"/><Relationship Id="rId7" Type="http://schemas.openxmlformats.org/officeDocument/2006/relationships/tags" Target="../tags/tag320.xml"/><Relationship Id="rId6" Type="http://schemas.openxmlformats.org/officeDocument/2006/relationships/tags" Target="../tags/tag319.xml"/><Relationship Id="rId5" Type="http://schemas.openxmlformats.org/officeDocument/2006/relationships/tags" Target="../tags/tag318.xml"/><Relationship Id="rId4" Type="http://schemas.openxmlformats.org/officeDocument/2006/relationships/tags" Target="../tags/tag317.xml"/><Relationship Id="rId3" Type="http://schemas.openxmlformats.org/officeDocument/2006/relationships/tags" Target="../tags/tag316.xml"/><Relationship Id="rId2" Type="http://schemas.openxmlformats.org/officeDocument/2006/relationships/tags" Target="../tags/tag315.xml"/><Relationship Id="rId19" Type="http://schemas.openxmlformats.org/officeDocument/2006/relationships/notesSlide" Target="../notesSlides/notesSlide3.xml"/><Relationship Id="rId18" Type="http://schemas.openxmlformats.org/officeDocument/2006/relationships/slideLayout" Target="../slideLayouts/slideLayout18.xml"/><Relationship Id="rId17" Type="http://schemas.openxmlformats.org/officeDocument/2006/relationships/tags" Target="../tags/tag330.xml"/><Relationship Id="rId16" Type="http://schemas.openxmlformats.org/officeDocument/2006/relationships/tags" Target="../tags/tag329.xml"/><Relationship Id="rId15" Type="http://schemas.openxmlformats.org/officeDocument/2006/relationships/tags" Target="../tags/tag328.xml"/><Relationship Id="rId14" Type="http://schemas.openxmlformats.org/officeDocument/2006/relationships/tags" Target="../tags/tag327.xml"/><Relationship Id="rId13" Type="http://schemas.openxmlformats.org/officeDocument/2006/relationships/tags" Target="../tags/tag326.xml"/><Relationship Id="rId12" Type="http://schemas.openxmlformats.org/officeDocument/2006/relationships/tags" Target="../tags/tag325.xml"/><Relationship Id="rId11" Type="http://schemas.openxmlformats.org/officeDocument/2006/relationships/tags" Target="../tags/tag324.xml"/><Relationship Id="rId10" Type="http://schemas.openxmlformats.org/officeDocument/2006/relationships/tags" Target="../tags/tag323.xml"/><Relationship Id="rId1" Type="http://schemas.openxmlformats.org/officeDocument/2006/relationships/tags" Target="../tags/tag314.xml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42.xml"/><Relationship Id="rId4" Type="http://schemas.openxmlformats.org/officeDocument/2006/relationships/themeOverride" Target="../theme/themeOverride2.xml"/><Relationship Id="rId3" Type="http://schemas.openxmlformats.org/officeDocument/2006/relationships/tags" Target="../tags/tag332.xml"/><Relationship Id="rId2" Type="http://schemas.openxmlformats.org/officeDocument/2006/relationships/image" Target="../media/image7.png"/><Relationship Id="rId1" Type="http://schemas.openxmlformats.org/officeDocument/2006/relationships/tags" Target="../tags/tag331.xml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tags" Target="../tags/tag341.xml"/><Relationship Id="rId8" Type="http://schemas.openxmlformats.org/officeDocument/2006/relationships/tags" Target="../tags/tag340.xml"/><Relationship Id="rId7" Type="http://schemas.openxmlformats.org/officeDocument/2006/relationships/tags" Target="../tags/tag339.xml"/><Relationship Id="rId6" Type="http://schemas.openxmlformats.org/officeDocument/2006/relationships/tags" Target="../tags/tag338.xml"/><Relationship Id="rId5" Type="http://schemas.openxmlformats.org/officeDocument/2006/relationships/tags" Target="../tags/tag337.xml"/><Relationship Id="rId4" Type="http://schemas.openxmlformats.org/officeDocument/2006/relationships/tags" Target="../tags/tag336.xml"/><Relationship Id="rId3" Type="http://schemas.openxmlformats.org/officeDocument/2006/relationships/tags" Target="../tags/tag335.xml"/><Relationship Id="rId2" Type="http://schemas.openxmlformats.org/officeDocument/2006/relationships/tags" Target="../tags/tag334.xml"/><Relationship Id="rId19" Type="http://schemas.openxmlformats.org/officeDocument/2006/relationships/notesSlide" Target="../notesSlides/notesSlide5.xml"/><Relationship Id="rId18" Type="http://schemas.openxmlformats.org/officeDocument/2006/relationships/slideLayout" Target="../slideLayouts/slideLayout36.xml"/><Relationship Id="rId17" Type="http://schemas.openxmlformats.org/officeDocument/2006/relationships/tags" Target="../tags/tag348.xml"/><Relationship Id="rId16" Type="http://schemas.openxmlformats.org/officeDocument/2006/relationships/image" Target="../media/image8.png"/><Relationship Id="rId15" Type="http://schemas.openxmlformats.org/officeDocument/2006/relationships/tags" Target="../tags/tag347.xml"/><Relationship Id="rId14" Type="http://schemas.openxmlformats.org/officeDocument/2006/relationships/tags" Target="../tags/tag346.xml"/><Relationship Id="rId13" Type="http://schemas.openxmlformats.org/officeDocument/2006/relationships/tags" Target="../tags/tag345.xml"/><Relationship Id="rId12" Type="http://schemas.openxmlformats.org/officeDocument/2006/relationships/tags" Target="../tags/tag344.xml"/><Relationship Id="rId11" Type="http://schemas.openxmlformats.org/officeDocument/2006/relationships/tags" Target="../tags/tag343.xml"/><Relationship Id="rId10" Type="http://schemas.openxmlformats.org/officeDocument/2006/relationships/tags" Target="../tags/tag342.xml"/><Relationship Id="rId1" Type="http://schemas.openxmlformats.org/officeDocument/2006/relationships/tags" Target="../tags/tag33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2.xml"/><Relationship Id="rId4" Type="http://schemas.openxmlformats.org/officeDocument/2006/relationships/themeOverride" Target="../theme/themeOverride3.xml"/><Relationship Id="rId3" Type="http://schemas.openxmlformats.org/officeDocument/2006/relationships/tags" Target="../tags/tag351.xml"/><Relationship Id="rId2" Type="http://schemas.openxmlformats.org/officeDocument/2006/relationships/tags" Target="../tags/tag350.xml"/><Relationship Id="rId1" Type="http://schemas.openxmlformats.org/officeDocument/2006/relationships/tags" Target="../tags/tag3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/>
              <a:t>2021</a:t>
            </a:r>
            <a:r>
              <a:rPr lang="zh-CN" altLang="en-US"/>
              <a:t>迎新报告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887730" y="3606165"/>
            <a:ext cx="10385425" cy="717550"/>
          </a:xfrm>
        </p:spPr>
        <p:txBody>
          <a:bodyPr/>
          <a:lstStyle/>
          <a:p>
            <a:r>
              <a:rPr lang="zh-CN" altLang="en-US" sz="2400"/>
              <a:t>报告人：伊力夏提</a:t>
            </a:r>
            <a:r>
              <a:rPr lang="en-US" altLang="zh-CN" sz="2400"/>
              <a:t>·</a:t>
            </a:r>
            <a:r>
              <a:rPr lang="zh-CN" altLang="en-US" sz="2400"/>
              <a:t>图尔荪</a:t>
            </a:r>
            <a:endParaRPr lang="zh-CN" altLang="en-US" sz="2400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3"/>
            <p:custDataLst>
              <p:tags r:id="rId3"/>
            </p:custDataLst>
          </p:nvPr>
        </p:nvSpPr>
        <p:spPr>
          <a:xfrm>
            <a:off x="3002519" y="4385120"/>
            <a:ext cx="6187262" cy="399600"/>
          </a:xfrm>
        </p:spPr>
        <p:txBody>
          <a:bodyPr>
            <a:noAutofit/>
          </a:bodyPr>
          <a:lstStyle/>
          <a:p>
            <a:r>
              <a:rPr lang="zh-CN" altLang="en-US" sz="2400"/>
              <a:t>导师：侯飞</a:t>
            </a:r>
            <a:r>
              <a:rPr lang="en-US" altLang="zh-CN" sz="2400"/>
              <a:t>  </a:t>
            </a:r>
            <a:r>
              <a:rPr lang="zh-CN" altLang="en-US" sz="2400"/>
              <a:t>副研究员</a:t>
            </a:r>
            <a:endParaRPr lang="zh-CN" altLang="en-US" sz="240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4"/>
            <p:custDataLst>
              <p:tags r:id="rId4"/>
            </p:custDataLst>
          </p:nvPr>
        </p:nvSpPr>
        <p:spPr>
          <a:xfrm>
            <a:off x="4245610" y="4968240"/>
            <a:ext cx="3701415" cy="399415"/>
          </a:xfrm>
        </p:spPr>
        <p:txBody>
          <a:bodyPr>
            <a:noAutofit/>
          </a:bodyPr>
          <a:lstStyle/>
          <a:p>
            <a:r>
              <a:rPr lang="zh-CN" altLang="en-US" sz="2400"/>
              <a:t>汇报日期：</a:t>
            </a:r>
            <a:r>
              <a:rPr lang="en-US" altLang="zh-CN" sz="2400"/>
              <a:t>2021</a:t>
            </a:r>
            <a:r>
              <a:rPr lang="zh-CN" altLang="en-US" sz="2400"/>
              <a:t>年</a:t>
            </a:r>
            <a:r>
              <a:rPr lang="en-US" altLang="zh-CN" sz="2400"/>
              <a:t>9</a:t>
            </a:r>
            <a:r>
              <a:rPr lang="zh-CN" altLang="en-US" sz="2400"/>
              <a:t>月</a:t>
            </a:r>
            <a:r>
              <a:rPr lang="en-US" altLang="zh-CN" sz="2400"/>
              <a:t>3</a:t>
            </a:r>
            <a:r>
              <a:rPr lang="zh-CN" altLang="en-US" sz="2400"/>
              <a:t>日</a:t>
            </a:r>
            <a:endParaRPr lang="zh-CN" altLang="en-US" sz="2400"/>
          </a:p>
        </p:txBody>
      </p:sp>
    </p:spTree>
    <p:custDataLst>
      <p:tags r:id="rId5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72710" y="1694180"/>
            <a:ext cx="1872615" cy="491490"/>
          </a:xfrm>
          <a:prstGeom prst="rect">
            <a:avLst/>
          </a:prstGeom>
          <a:noFill/>
        </p:spPr>
        <p:txBody>
          <a:bodyPr wrap="square">
            <a:normAutofit fontScale="90000"/>
          </a:bodyPr>
          <a:lstStyle/>
          <a:p>
            <a:pPr algn="ctr">
              <a:spcBef>
                <a:spcPct val="0"/>
              </a:spcBef>
            </a:pPr>
            <a:r>
              <a:rPr lang="en-US" altLang="zh-CN" sz="2600" b="1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  <a:cs typeface="Arial" panose="020B0604020202020204" pitchFamily="34" charset="0"/>
              </a:rPr>
              <a:t>CONTENTS</a:t>
            </a:r>
            <a:endParaRPr lang="en-US" altLang="zh-CN" sz="2600" b="1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sp>
        <p:nvSpPr>
          <p:cNvPr id="25" name="标题 3"/>
          <p:cNvSpPr txBox="1"/>
          <p:nvPr>
            <p:custDataLst>
              <p:tags r:id="rId2"/>
            </p:custDataLst>
          </p:nvPr>
        </p:nvSpPr>
        <p:spPr>
          <a:xfrm>
            <a:off x="5057732" y="927586"/>
            <a:ext cx="1987264" cy="783620"/>
          </a:xfrm>
          <a:prstGeom prst="rect">
            <a:avLst/>
          </a:prstGeom>
        </p:spPr>
        <p:txBody>
          <a:bodyPr vert="horz" wrap="none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4000" b="1">
                <a:solidFill>
                  <a:schemeClr val="bg1"/>
                </a:solidFill>
                <a:latin typeface="Arial" panose="020B0604020202020204" pitchFamily="34" charset="0"/>
                <a:ea typeface="汉仪旗黑-85S" panose="00020600040101010101" pitchFamily="18" charset="-122"/>
              </a:rPr>
              <a:t>目录</a:t>
            </a:r>
            <a:endParaRPr lang="zh-CN" altLang="en-US" sz="4000" b="1">
              <a:solidFill>
                <a:schemeClr val="bg1"/>
              </a:solidFill>
              <a:latin typeface="Arial" panose="020B0604020202020204" pitchFamily="34" charset="0"/>
              <a:ea typeface="汉仪旗黑-85S" panose="00020600040101010101" pitchFamily="18" charset="-122"/>
            </a:endParaRPr>
          </a:p>
        </p:txBody>
      </p:sp>
      <p:sp>
        <p:nvSpPr>
          <p:cNvPr id="16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>
            <p:custDataLst>
              <p:tags r:id="rId3"/>
            </p:custDataLst>
          </p:nvPr>
        </p:nvSpPr>
        <p:spPr>
          <a:xfrm>
            <a:off x="2014485" y="3397061"/>
            <a:ext cx="565282" cy="565282"/>
          </a:xfrm>
          <a:prstGeom prst="ellipse">
            <a:avLst/>
          </a:prstGeom>
          <a:solidFill>
            <a:schemeClr val="accent1"/>
          </a:solidFill>
          <a:ln w="63500">
            <a:noFill/>
            <a:miter lim="800000"/>
          </a:ln>
        </p:spPr>
        <p:txBody>
          <a:bodyPr wrap="square" anchor="ctr">
            <a:normAutofit fontScale="87500" lnSpcReduction="10000"/>
          </a:bodyPr>
          <a:lstStyle/>
          <a:p>
            <a:pPr algn="ctr" defTabSz="1217295"/>
            <a:r>
              <a:rPr lang="en-US" altLang="zh-CN" sz="24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1</a:t>
            </a:r>
            <a:endParaRPr lang="en-US" altLang="zh-CN" sz="2400" b="1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7" name="文本框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736215" y="3397250"/>
            <a:ext cx="2200910" cy="417195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研究内容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>
            <p:custDataLst>
              <p:tags r:id="rId5"/>
            </p:custDataLst>
          </p:nvPr>
        </p:nvSpPr>
        <p:spPr>
          <a:xfrm>
            <a:off x="7922817" y="3397061"/>
            <a:ext cx="565282" cy="565282"/>
          </a:xfrm>
          <a:prstGeom prst="ellipse">
            <a:avLst/>
          </a:prstGeom>
          <a:solidFill>
            <a:schemeClr val="accent1"/>
          </a:solidFill>
          <a:ln w="63500">
            <a:noFill/>
            <a:miter lim="800000"/>
          </a:ln>
        </p:spPr>
        <p:txBody>
          <a:bodyPr wrap="square" anchor="ctr">
            <a:normAutofit fontScale="87500" lnSpcReduction="10000"/>
          </a:bodyPr>
          <a:lstStyle/>
          <a:p>
            <a:pPr algn="ctr" defTabSz="1217295"/>
            <a:r>
              <a:rPr lang="en-US" altLang="zh-CN" sz="24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3</a:t>
            </a:r>
            <a:endParaRPr lang="en-US" altLang="zh-CN" sz="2400" b="1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9" name="文本框 22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8488041" y="3396953"/>
            <a:ext cx="2200791" cy="41690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自我感悟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0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>
            <p:custDataLst>
              <p:tags r:id="rId7"/>
            </p:custDataLst>
          </p:nvPr>
        </p:nvSpPr>
        <p:spPr>
          <a:xfrm>
            <a:off x="2061220" y="4503190"/>
            <a:ext cx="565282" cy="565282"/>
          </a:xfrm>
          <a:prstGeom prst="ellipse">
            <a:avLst/>
          </a:prstGeom>
          <a:solidFill>
            <a:schemeClr val="accent1"/>
          </a:solidFill>
          <a:ln w="63500">
            <a:noFill/>
            <a:miter lim="800000"/>
          </a:ln>
        </p:spPr>
        <p:txBody>
          <a:bodyPr wrap="square" anchor="ctr">
            <a:normAutofit fontScale="87500" lnSpcReduction="10000"/>
          </a:bodyPr>
          <a:lstStyle/>
          <a:p>
            <a:pPr algn="ctr" defTabSz="1217295"/>
            <a:r>
              <a:rPr lang="en-US" altLang="zh-CN" sz="2400" b="1" dirty="0">
                <a:solidFill>
                  <a:schemeClr val="bg1"/>
                </a:solidFill>
                <a:uFillTx/>
                <a:latin typeface="Arial" panose="020B0604020202020204" pitchFamily="34" charset="0"/>
                <a:ea typeface="微软雅黑" panose="020B0503020204020204" charset="-122"/>
              </a:rPr>
              <a:t>2</a:t>
            </a:r>
            <a:endParaRPr lang="en-US" altLang="zh-CN" sz="2400" b="1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1" name="文本框 2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36044" y="4503717"/>
            <a:ext cx="2200791" cy="416909"/>
          </a:xfrm>
          <a:prstGeom prst="rect">
            <a:avLst/>
          </a:prstGeom>
          <a:noFill/>
          <a:ln>
            <a:noFill/>
          </a:ln>
        </p:spPr>
        <p:txBody>
          <a:bodyPr wrap="square">
            <a:noAutofit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30000"/>
              </a:lnSpc>
            </a:pPr>
            <a:r>
              <a:rPr lang="zh-CN" altLang="en-US" sz="24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研究成果</a:t>
            </a:r>
            <a:endParaRPr lang="zh-CN" altLang="en-US" sz="24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6" name="Flying impression design ——飞印象设计是一家专业的广告设计制作工作室，专注于平面、OFFICE、摄影等业务，工作室成立于2016年，拥有高水平的设计团队，已经立足于市场，今后将输出更多精致作品。"/>
          <p:cNvSpPr/>
          <p:nvPr>
            <p:custDataLst>
              <p:tags r:id="rId9"/>
            </p:custDataLst>
          </p:nvPr>
        </p:nvSpPr>
        <p:spPr>
          <a:xfrm>
            <a:off x="7922817" y="4503190"/>
            <a:ext cx="565282" cy="565282"/>
          </a:xfrm>
          <a:prstGeom prst="ellipse">
            <a:avLst/>
          </a:prstGeom>
          <a:solidFill>
            <a:schemeClr val="accent1"/>
          </a:solidFill>
          <a:ln w="63500">
            <a:noFill/>
            <a:miter lim="800000"/>
          </a:ln>
        </p:spPr>
        <p:txBody>
          <a:bodyPr wrap="square" anchor="ctr">
            <a:normAutofit fontScale="87500" lnSpcReduction="10000"/>
          </a:bodyPr>
          <a:lstStyle/>
          <a:p>
            <a:pPr algn="ctr" defTabSz="1217295"/>
            <a:r>
              <a:rPr lang="en-US" altLang="zh-CN" sz="2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4</a:t>
            </a:r>
            <a:endParaRPr lang="en-US" altLang="zh-CN" sz="2400" b="1" dirty="0">
              <a:solidFill>
                <a:schemeClr val="bg1"/>
              </a:solidFill>
              <a:uFillTx/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88045" y="4503420"/>
            <a:ext cx="2339340" cy="634365"/>
          </a:xfrm>
          <a:prstGeom prst="rect">
            <a:avLst/>
          </a:prstGeom>
          <a:noFill/>
          <a:ln>
            <a:noFill/>
          </a:ln>
        </p:spPr>
        <p:txBody>
          <a:bodyPr wrap="square">
            <a:normAutofit fontScale="60000"/>
          </a:bodyPr>
          <a:lstStyle>
            <a:lvl1pPr/>
            <a:lvl2pPr marL="742950" indent="-285750"/>
            <a:lvl3pPr/>
            <a:lvl4pPr/>
            <a:lvl5pPr/>
            <a:lvl6pPr/>
            <a:lvl7pPr/>
            <a:lvl8pPr/>
            <a:lvl9pPr/>
          </a:lstStyle>
          <a:p>
            <a:pPr>
              <a:lnSpc>
                <a:spcPct val="130000"/>
              </a:lnSpc>
            </a:pPr>
            <a:r>
              <a:rPr lang="en-US" altLang="zh-CN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zh-CN" altLang="en-US" sz="40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charset="-122"/>
              </a:rPr>
              <a:t>勉励</a:t>
            </a:r>
            <a:endParaRPr lang="zh-CN" altLang="en-US" sz="4000">
              <a:solidFill>
                <a:schemeClr val="bg1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/>
      <p:sp>
        <p:nvSpPr>
          <p:cNvPr id="32929" name="Shape 32929"/>
          <p:cNvSpPr/>
          <p:nvPr>
            <p:custDataLst>
              <p:tags r:id="rId1"/>
            </p:custDataLst>
          </p:nvPr>
        </p:nvSpPr>
        <p:spPr>
          <a:xfrm>
            <a:off x="0" y="6266621"/>
            <a:ext cx="12192003" cy="591379"/>
          </a:xfrm>
          <a:prstGeom prst="rect">
            <a:avLst/>
          </a:prstGeom>
          <a:solidFill>
            <a:srgbClr val="2196F3">
              <a:lumMod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4690">
              <a:cs typeface="+mn-ea"/>
              <a:sym typeface="+mn-lt"/>
            </a:endParaRPr>
          </a:p>
        </p:txBody>
      </p:sp>
      <p:sp>
        <p:nvSpPr>
          <p:cNvPr id="32930" name="Shape 32930"/>
          <p:cNvSpPr/>
          <p:nvPr>
            <p:custDataLst>
              <p:tags r:id="rId2"/>
            </p:custDataLst>
          </p:nvPr>
        </p:nvSpPr>
        <p:spPr>
          <a:xfrm>
            <a:off x="711076" y="4465377"/>
            <a:ext cx="1851984" cy="1801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414" y="20035"/>
                </a:moveTo>
                <a:lnTo>
                  <a:pt x="16338" y="20035"/>
                </a:lnTo>
                <a:lnTo>
                  <a:pt x="16338" y="17900"/>
                </a:lnTo>
                <a:lnTo>
                  <a:pt x="18414" y="17900"/>
                </a:lnTo>
                <a:cubicBezTo>
                  <a:pt x="18414" y="17900"/>
                  <a:pt x="18414" y="20035"/>
                  <a:pt x="18414" y="20035"/>
                </a:cubicBezTo>
                <a:close/>
                <a:moveTo>
                  <a:pt x="15126" y="20035"/>
                </a:moveTo>
                <a:lnTo>
                  <a:pt x="13050" y="20035"/>
                </a:lnTo>
                <a:lnTo>
                  <a:pt x="13050" y="17900"/>
                </a:lnTo>
                <a:lnTo>
                  <a:pt x="15126" y="17900"/>
                </a:lnTo>
                <a:cubicBezTo>
                  <a:pt x="15126" y="17900"/>
                  <a:pt x="15126" y="20035"/>
                  <a:pt x="15126" y="20035"/>
                </a:cubicBezTo>
                <a:close/>
                <a:moveTo>
                  <a:pt x="11838" y="20035"/>
                </a:moveTo>
                <a:lnTo>
                  <a:pt x="9762" y="20035"/>
                </a:lnTo>
                <a:lnTo>
                  <a:pt x="9762" y="17900"/>
                </a:lnTo>
                <a:lnTo>
                  <a:pt x="11838" y="17900"/>
                </a:lnTo>
                <a:cubicBezTo>
                  <a:pt x="11838" y="17900"/>
                  <a:pt x="11838" y="20035"/>
                  <a:pt x="11838" y="20035"/>
                </a:cubicBezTo>
                <a:close/>
                <a:moveTo>
                  <a:pt x="13677" y="7653"/>
                </a:moveTo>
                <a:cubicBezTo>
                  <a:pt x="13978" y="7653"/>
                  <a:pt x="14225" y="7905"/>
                  <a:pt x="14225" y="8217"/>
                </a:cubicBezTo>
                <a:lnTo>
                  <a:pt x="14225" y="10189"/>
                </a:lnTo>
                <a:lnTo>
                  <a:pt x="11416" y="10189"/>
                </a:lnTo>
                <a:lnTo>
                  <a:pt x="11281" y="7653"/>
                </a:lnTo>
                <a:cubicBezTo>
                  <a:pt x="11281" y="7653"/>
                  <a:pt x="13677" y="7653"/>
                  <a:pt x="13677" y="7653"/>
                </a:cubicBezTo>
                <a:close/>
                <a:moveTo>
                  <a:pt x="8723" y="12020"/>
                </a:moveTo>
                <a:lnTo>
                  <a:pt x="6712" y="13616"/>
                </a:lnTo>
                <a:lnTo>
                  <a:pt x="6576" y="13616"/>
                </a:lnTo>
                <a:lnTo>
                  <a:pt x="6576" y="9777"/>
                </a:lnTo>
                <a:cubicBezTo>
                  <a:pt x="6576" y="9120"/>
                  <a:pt x="6091" y="8577"/>
                  <a:pt x="5469" y="8507"/>
                </a:cubicBezTo>
                <a:lnTo>
                  <a:pt x="5469" y="7653"/>
                </a:lnTo>
                <a:lnTo>
                  <a:pt x="8922" y="7653"/>
                </a:lnTo>
                <a:cubicBezTo>
                  <a:pt x="8922" y="7653"/>
                  <a:pt x="8723" y="12020"/>
                  <a:pt x="8723" y="12020"/>
                </a:cubicBezTo>
                <a:close/>
                <a:moveTo>
                  <a:pt x="8550" y="20035"/>
                </a:moveTo>
                <a:lnTo>
                  <a:pt x="6474" y="20035"/>
                </a:lnTo>
                <a:lnTo>
                  <a:pt x="6474" y="17900"/>
                </a:lnTo>
                <a:lnTo>
                  <a:pt x="8550" y="17900"/>
                </a:lnTo>
                <a:cubicBezTo>
                  <a:pt x="8550" y="17900"/>
                  <a:pt x="8550" y="20035"/>
                  <a:pt x="8550" y="20035"/>
                </a:cubicBezTo>
                <a:close/>
                <a:moveTo>
                  <a:pt x="5262" y="20035"/>
                </a:moveTo>
                <a:lnTo>
                  <a:pt x="3186" y="20035"/>
                </a:lnTo>
                <a:lnTo>
                  <a:pt x="3186" y="17900"/>
                </a:lnTo>
                <a:lnTo>
                  <a:pt x="5262" y="17900"/>
                </a:lnTo>
                <a:cubicBezTo>
                  <a:pt x="5262" y="17900"/>
                  <a:pt x="5262" y="20035"/>
                  <a:pt x="5262" y="20035"/>
                </a:cubicBezTo>
                <a:close/>
                <a:moveTo>
                  <a:pt x="2009" y="8500"/>
                </a:moveTo>
                <a:lnTo>
                  <a:pt x="2009" y="8217"/>
                </a:lnTo>
                <a:cubicBezTo>
                  <a:pt x="2009" y="7905"/>
                  <a:pt x="2255" y="7653"/>
                  <a:pt x="2557" y="7653"/>
                </a:cubicBezTo>
                <a:lnTo>
                  <a:pt x="5195" y="7653"/>
                </a:lnTo>
                <a:lnTo>
                  <a:pt x="5195" y="8507"/>
                </a:lnTo>
                <a:cubicBezTo>
                  <a:pt x="4572" y="8577"/>
                  <a:pt x="4087" y="9120"/>
                  <a:pt x="4087" y="9777"/>
                </a:cubicBezTo>
                <a:lnTo>
                  <a:pt x="4087" y="13616"/>
                </a:lnTo>
                <a:lnTo>
                  <a:pt x="3220" y="13616"/>
                </a:lnTo>
                <a:lnTo>
                  <a:pt x="3220" y="9777"/>
                </a:lnTo>
                <a:cubicBezTo>
                  <a:pt x="3220" y="9083"/>
                  <a:pt x="2680" y="8518"/>
                  <a:pt x="2009" y="8500"/>
                </a:cubicBezTo>
                <a:close/>
                <a:moveTo>
                  <a:pt x="21208" y="14178"/>
                </a:moveTo>
                <a:lnTo>
                  <a:pt x="21071" y="12090"/>
                </a:lnTo>
                <a:lnTo>
                  <a:pt x="20546" y="12090"/>
                </a:lnTo>
                <a:lnTo>
                  <a:pt x="20409" y="14178"/>
                </a:lnTo>
                <a:lnTo>
                  <a:pt x="19270" y="14178"/>
                </a:lnTo>
                <a:lnTo>
                  <a:pt x="19133" y="12090"/>
                </a:lnTo>
                <a:lnTo>
                  <a:pt x="18608" y="12090"/>
                </a:lnTo>
                <a:lnTo>
                  <a:pt x="18471" y="14178"/>
                </a:lnTo>
                <a:lnTo>
                  <a:pt x="17170" y="14178"/>
                </a:lnTo>
                <a:lnTo>
                  <a:pt x="17170" y="10188"/>
                </a:lnTo>
                <a:lnTo>
                  <a:pt x="14498" y="10188"/>
                </a:lnTo>
                <a:lnTo>
                  <a:pt x="14498" y="8216"/>
                </a:lnTo>
                <a:cubicBezTo>
                  <a:pt x="14498" y="7750"/>
                  <a:pt x="14130" y="7371"/>
                  <a:pt x="13676" y="7371"/>
                </a:cubicBezTo>
                <a:lnTo>
                  <a:pt x="11265" y="7371"/>
                </a:lnTo>
                <a:lnTo>
                  <a:pt x="10868" y="0"/>
                </a:lnTo>
                <a:lnTo>
                  <a:pt x="9270" y="0"/>
                </a:lnTo>
                <a:lnTo>
                  <a:pt x="8933" y="7371"/>
                </a:lnTo>
                <a:lnTo>
                  <a:pt x="2556" y="7371"/>
                </a:lnTo>
                <a:cubicBezTo>
                  <a:pt x="2103" y="7371"/>
                  <a:pt x="1734" y="7750"/>
                  <a:pt x="1734" y="8216"/>
                </a:cubicBezTo>
                <a:lnTo>
                  <a:pt x="1734" y="8522"/>
                </a:lnTo>
                <a:cubicBezTo>
                  <a:pt x="1162" y="8637"/>
                  <a:pt x="730" y="9156"/>
                  <a:pt x="730" y="9777"/>
                </a:cubicBezTo>
                <a:lnTo>
                  <a:pt x="730" y="13615"/>
                </a:lnTo>
                <a:lnTo>
                  <a:pt x="0" y="13615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4178"/>
                </a:lnTo>
                <a:cubicBezTo>
                  <a:pt x="21600" y="14178"/>
                  <a:pt x="21208" y="14178"/>
                  <a:pt x="21208" y="14178"/>
                </a:cubicBezTo>
                <a:close/>
              </a:path>
            </a:pathLst>
          </a:custGeom>
          <a:solidFill>
            <a:srgbClr val="2196F3">
              <a:lumMod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4690">
              <a:cs typeface="+mn-ea"/>
              <a:sym typeface="+mn-lt"/>
            </a:endParaRPr>
          </a:p>
        </p:txBody>
      </p:sp>
      <p:sp>
        <p:nvSpPr>
          <p:cNvPr id="32931" name="Shape 32931"/>
          <p:cNvSpPr/>
          <p:nvPr>
            <p:custDataLst>
              <p:tags r:id="rId3"/>
            </p:custDataLst>
          </p:nvPr>
        </p:nvSpPr>
        <p:spPr>
          <a:xfrm>
            <a:off x="6203315" y="4480682"/>
            <a:ext cx="1714188" cy="1785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0" y="0"/>
                </a:moveTo>
                <a:lnTo>
                  <a:pt x="4845" y="8315"/>
                </a:lnTo>
                <a:lnTo>
                  <a:pt x="2197" y="19554"/>
                </a:lnTo>
                <a:lnTo>
                  <a:pt x="0" y="1955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9554"/>
                </a:lnTo>
                <a:lnTo>
                  <a:pt x="19403" y="19554"/>
                </a:lnTo>
                <a:lnTo>
                  <a:pt x="16745" y="8315"/>
                </a:lnTo>
                <a:lnTo>
                  <a:pt x="16745" y="0"/>
                </a:lnTo>
                <a:lnTo>
                  <a:pt x="4860" y="0"/>
                </a:lnTo>
                <a:close/>
              </a:path>
            </a:pathLst>
          </a:custGeom>
          <a:solidFill>
            <a:srgbClr val="2196F3">
              <a:lumMod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4690">
              <a:cs typeface="+mn-ea"/>
              <a:sym typeface="+mn-lt"/>
            </a:endParaRPr>
          </a:p>
        </p:txBody>
      </p:sp>
      <p:sp>
        <p:nvSpPr>
          <p:cNvPr id="32932" name="Shape 32932"/>
          <p:cNvSpPr/>
          <p:nvPr>
            <p:custDataLst>
              <p:tags r:id="rId4"/>
            </p:custDataLst>
          </p:nvPr>
        </p:nvSpPr>
        <p:spPr>
          <a:xfrm>
            <a:off x="9072283" y="3885370"/>
            <a:ext cx="2285585" cy="23812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0" y="0"/>
                </a:moveTo>
                <a:lnTo>
                  <a:pt x="4845" y="8315"/>
                </a:lnTo>
                <a:lnTo>
                  <a:pt x="2197" y="19554"/>
                </a:lnTo>
                <a:lnTo>
                  <a:pt x="0" y="1955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9554"/>
                </a:lnTo>
                <a:lnTo>
                  <a:pt x="19403" y="19554"/>
                </a:lnTo>
                <a:lnTo>
                  <a:pt x="16745" y="8315"/>
                </a:lnTo>
                <a:lnTo>
                  <a:pt x="16745" y="0"/>
                </a:lnTo>
                <a:lnTo>
                  <a:pt x="4860" y="0"/>
                </a:lnTo>
                <a:close/>
              </a:path>
            </a:pathLst>
          </a:custGeom>
          <a:solidFill>
            <a:srgbClr val="2196F3">
              <a:lumMod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4690">
              <a:cs typeface="+mn-ea"/>
              <a:sym typeface="+mn-lt"/>
            </a:endParaRPr>
          </a:p>
        </p:txBody>
      </p:sp>
      <p:sp>
        <p:nvSpPr>
          <p:cNvPr id="32933" name="Shape 32933"/>
          <p:cNvSpPr/>
          <p:nvPr>
            <p:custDataLst>
              <p:tags r:id="rId5"/>
            </p:custDataLst>
          </p:nvPr>
        </p:nvSpPr>
        <p:spPr>
          <a:xfrm>
            <a:off x="3906377" y="5075996"/>
            <a:ext cx="1142792" cy="119062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860" y="0"/>
                </a:moveTo>
                <a:lnTo>
                  <a:pt x="4845" y="8315"/>
                </a:lnTo>
                <a:lnTo>
                  <a:pt x="2197" y="19554"/>
                </a:lnTo>
                <a:lnTo>
                  <a:pt x="0" y="19554"/>
                </a:lnTo>
                <a:lnTo>
                  <a:pt x="0" y="21600"/>
                </a:lnTo>
                <a:lnTo>
                  <a:pt x="21600" y="21600"/>
                </a:lnTo>
                <a:lnTo>
                  <a:pt x="21600" y="19554"/>
                </a:lnTo>
                <a:lnTo>
                  <a:pt x="19403" y="19554"/>
                </a:lnTo>
                <a:lnTo>
                  <a:pt x="16745" y="8315"/>
                </a:lnTo>
                <a:lnTo>
                  <a:pt x="16745" y="0"/>
                </a:lnTo>
                <a:lnTo>
                  <a:pt x="4860" y="0"/>
                </a:lnTo>
                <a:close/>
              </a:path>
            </a:pathLst>
          </a:custGeom>
          <a:solidFill>
            <a:srgbClr val="2196F3">
              <a:lumMod val="50000"/>
            </a:srgbClr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 sz="4690">
              <a:cs typeface="+mn-ea"/>
              <a:sym typeface="+mn-lt"/>
            </a:endParaRPr>
          </a:p>
        </p:txBody>
      </p:sp>
      <p:sp>
        <p:nvSpPr>
          <p:cNvPr id="32936" name="Shape 32936"/>
          <p:cNvSpPr/>
          <p:nvPr>
            <p:custDataLst>
              <p:tags r:id="rId6"/>
            </p:custDataLst>
          </p:nvPr>
        </p:nvSpPr>
        <p:spPr>
          <a:xfrm>
            <a:off x="5573395" y="2521585"/>
            <a:ext cx="2682240" cy="195897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3" h="21388" extrusionOk="0">
                <a:moveTo>
                  <a:pt x="6841" y="2"/>
                </a:moveTo>
                <a:cubicBezTo>
                  <a:pt x="8022" y="59"/>
                  <a:pt x="9116" y="1161"/>
                  <a:pt x="9523" y="2904"/>
                </a:cubicBezTo>
                <a:cubicBezTo>
                  <a:pt x="11058" y="1657"/>
                  <a:pt x="12969" y="1987"/>
                  <a:pt x="14263" y="3723"/>
                </a:cubicBezTo>
                <a:cubicBezTo>
                  <a:pt x="15430" y="5288"/>
                  <a:pt x="15859" y="7706"/>
                  <a:pt x="15360" y="9901"/>
                </a:cubicBezTo>
                <a:cubicBezTo>
                  <a:pt x="16724" y="10774"/>
                  <a:pt x="17384" y="13046"/>
                  <a:pt x="16866" y="15082"/>
                </a:cubicBezTo>
                <a:cubicBezTo>
                  <a:pt x="16125" y="17998"/>
                  <a:pt x="13596" y="18894"/>
                  <a:pt x="12020" y="16799"/>
                </a:cubicBezTo>
                <a:cubicBezTo>
                  <a:pt x="11144" y="17636"/>
                  <a:pt x="10111" y="18056"/>
                  <a:pt x="9064" y="18000"/>
                </a:cubicBezTo>
                <a:cubicBezTo>
                  <a:pt x="7869" y="17936"/>
                  <a:pt x="6728" y="17259"/>
                  <a:pt x="5842" y="16089"/>
                </a:cubicBezTo>
                <a:cubicBezTo>
                  <a:pt x="3358" y="21133"/>
                  <a:pt x="-1833" y="15679"/>
                  <a:pt x="660" y="10645"/>
                </a:cubicBezTo>
                <a:cubicBezTo>
                  <a:pt x="947" y="10067"/>
                  <a:pt x="1364" y="9655"/>
                  <a:pt x="1839" y="9482"/>
                </a:cubicBezTo>
                <a:cubicBezTo>
                  <a:pt x="827" y="8400"/>
                  <a:pt x="596" y="6334"/>
                  <a:pt x="1320" y="4839"/>
                </a:cubicBezTo>
                <a:cubicBezTo>
                  <a:pt x="1907" y="3627"/>
                  <a:pt x="2982" y="3146"/>
                  <a:pt x="3934" y="3670"/>
                </a:cubicBezTo>
                <a:cubicBezTo>
                  <a:pt x="4030" y="2168"/>
                  <a:pt x="4693" y="870"/>
                  <a:pt x="5653" y="308"/>
                </a:cubicBezTo>
                <a:cubicBezTo>
                  <a:pt x="6043" y="80"/>
                  <a:pt x="6447" y="-17"/>
                  <a:pt x="6841" y="2"/>
                </a:cubicBezTo>
                <a:close/>
                <a:moveTo>
                  <a:pt x="18262" y="17387"/>
                </a:moveTo>
                <a:cubicBezTo>
                  <a:pt x="18613" y="17387"/>
                  <a:pt x="18963" y="17581"/>
                  <a:pt x="19231" y="17972"/>
                </a:cubicBezTo>
                <a:cubicBezTo>
                  <a:pt x="19767" y="18753"/>
                  <a:pt x="19767" y="20020"/>
                  <a:pt x="19231" y="20802"/>
                </a:cubicBezTo>
                <a:cubicBezTo>
                  <a:pt x="18695" y="21583"/>
                  <a:pt x="17827" y="21583"/>
                  <a:pt x="17291" y="20802"/>
                </a:cubicBezTo>
                <a:cubicBezTo>
                  <a:pt x="16755" y="20020"/>
                  <a:pt x="16755" y="18753"/>
                  <a:pt x="17291" y="17972"/>
                </a:cubicBezTo>
                <a:cubicBezTo>
                  <a:pt x="17559" y="17581"/>
                  <a:pt x="17911" y="17387"/>
                  <a:pt x="18262" y="17387"/>
                </a:cubicBezTo>
                <a:close/>
              </a:path>
            </a:pathLst>
          </a:custGeom>
          <a:gradFill>
            <a:gsLst>
              <a:gs pos="0">
                <a:srgbClr val="14CD68"/>
              </a:gs>
              <a:gs pos="100000">
                <a:srgbClr val="0B6E38"/>
              </a:gs>
            </a:gsLst>
            <a:lin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endParaRPr sz="4690" dirty="0">
              <a:cs typeface="+mn-ea"/>
              <a:sym typeface="+mn-lt"/>
            </a:endParaRPr>
          </a:p>
        </p:txBody>
      </p:sp>
      <p:sp>
        <p:nvSpPr>
          <p:cNvPr id="32937" name="Shape 32937"/>
          <p:cNvSpPr/>
          <p:nvPr>
            <p:custDataLst>
              <p:tags r:id="rId7"/>
            </p:custDataLst>
          </p:nvPr>
        </p:nvSpPr>
        <p:spPr>
          <a:xfrm>
            <a:off x="8331200" y="1088390"/>
            <a:ext cx="4025265" cy="30295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3" h="21388" extrusionOk="0">
                <a:moveTo>
                  <a:pt x="6841" y="2"/>
                </a:moveTo>
                <a:cubicBezTo>
                  <a:pt x="8022" y="59"/>
                  <a:pt x="9116" y="1161"/>
                  <a:pt x="9523" y="2904"/>
                </a:cubicBezTo>
                <a:cubicBezTo>
                  <a:pt x="11058" y="1657"/>
                  <a:pt x="12969" y="1987"/>
                  <a:pt x="14263" y="3723"/>
                </a:cubicBezTo>
                <a:cubicBezTo>
                  <a:pt x="15430" y="5288"/>
                  <a:pt x="15859" y="7706"/>
                  <a:pt x="15360" y="9901"/>
                </a:cubicBezTo>
                <a:cubicBezTo>
                  <a:pt x="16724" y="10774"/>
                  <a:pt x="17384" y="13046"/>
                  <a:pt x="16866" y="15082"/>
                </a:cubicBezTo>
                <a:cubicBezTo>
                  <a:pt x="16125" y="17998"/>
                  <a:pt x="13596" y="18894"/>
                  <a:pt x="12020" y="16799"/>
                </a:cubicBezTo>
                <a:cubicBezTo>
                  <a:pt x="11144" y="17636"/>
                  <a:pt x="10111" y="18056"/>
                  <a:pt x="9064" y="18000"/>
                </a:cubicBezTo>
                <a:cubicBezTo>
                  <a:pt x="7869" y="17936"/>
                  <a:pt x="6728" y="17259"/>
                  <a:pt x="5842" y="16089"/>
                </a:cubicBezTo>
                <a:cubicBezTo>
                  <a:pt x="3358" y="21133"/>
                  <a:pt x="-1833" y="15679"/>
                  <a:pt x="660" y="10645"/>
                </a:cubicBezTo>
                <a:cubicBezTo>
                  <a:pt x="947" y="10067"/>
                  <a:pt x="1364" y="9655"/>
                  <a:pt x="1839" y="9482"/>
                </a:cubicBezTo>
                <a:cubicBezTo>
                  <a:pt x="827" y="8400"/>
                  <a:pt x="596" y="6334"/>
                  <a:pt x="1320" y="4839"/>
                </a:cubicBezTo>
                <a:cubicBezTo>
                  <a:pt x="1907" y="3627"/>
                  <a:pt x="2982" y="3146"/>
                  <a:pt x="3934" y="3670"/>
                </a:cubicBezTo>
                <a:cubicBezTo>
                  <a:pt x="4030" y="2168"/>
                  <a:pt x="4693" y="870"/>
                  <a:pt x="5653" y="308"/>
                </a:cubicBezTo>
                <a:cubicBezTo>
                  <a:pt x="6043" y="80"/>
                  <a:pt x="6447" y="-17"/>
                  <a:pt x="6841" y="2"/>
                </a:cubicBezTo>
                <a:close/>
                <a:moveTo>
                  <a:pt x="18262" y="17387"/>
                </a:moveTo>
                <a:cubicBezTo>
                  <a:pt x="18613" y="17387"/>
                  <a:pt x="18963" y="17581"/>
                  <a:pt x="19231" y="17972"/>
                </a:cubicBezTo>
                <a:cubicBezTo>
                  <a:pt x="19767" y="18753"/>
                  <a:pt x="19767" y="20020"/>
                  <a:pt x="19231" y="20802"/>
                </a:cubicBezTo>
                <a:cubicBezTo>
                  <a:pt x="18695" y="21583"/>
                  <a:pt x="17827" y="21583"/>
                  <a:pt x="17291" y="20802"/>
                </a:cubicBezTo>
                <a:cubicBezTo>
                  <a:pt x="16755" y="20020"/>
                  <a:pt x="16755" y="18753"/>
                  <a:pt x="17291" y="17972"/>
                </a:cubicBezTo>
                <a:cubicBezTo>
                  <a:pt x="17559" y="17581"/>
                  <a:pt x="17911" y="17387"/>
                  <a:pt x="18262" y="17387"/>
                </a:cubicBezTo>
                <a:close/>
              </a:path>
            </a:pathLst>
          </a:custGeom>
          <a:gradFill>
            <a:gsLst>
              <a:gs pos="0">
                <a:srgbClr val="007BD3"/>
              </a:gs>
              <a:gs pos="100000">
                <a:srgbClr val="034373"/>
              </a:gs>
            </a:gsLst>
            <a:lin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endParaRPr sz="4690" dirty="0">
              <a:cs typeface="+mn-ea"/>
              <a:sym typeface="+mn-lt"/>
            </a:endParaRPr>
          </a:p>
        </p:txBody>
      </p:sp>
      <p:sp>
        <p:nvSpPr>
          <p:cNvPr id="32938" name="Shape 32938"/>
          <p:cNvSpPr/>
          <p:nvPr>
            <p:custDataLst>
              <p:tags r:id="rId8"/>
            </p:custDataLst>
          </p:nvPr>
        </p:nvSpPr>
        <p:spPr>
          <a:xfrm>
            <a:off x="3114040" y="3334385"/>
            <a:ext cx="2585085" cy="155130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33" h="21388" extrusionOk="0">
                <a:moveTo>
                  <a:pt x="6841" y="2"/>
                </a:moveTo>
                <a:cubicBezTo>
                  <a:pt x="8022" y="59"/>
                  <a:pt x="9116" y="1161"/>
                  <a:pt x="9523" y="2904"/>
                </a:cubicBezTo>
                <a:cubicBezTo>
                  <a:pt x="11058" y="1657"/>
                  <a:pt x="12969" y="1987"/>
                  <a:pt x="14263" y="3723"/>
                </a:cubicBezTo>
                <a:cubicBezTo>
                  <a:pt x="15430" y="5288"/>
                  <a:pt x="15859" y="7706"/>
                  <a:pt x="15360" y="9901"/>
                </a:cubicBezTo>
                <a:cubicBezTo>
                  <a:pt x="16724" y="10774"/>
                  <a:pt x="17384" y="13046"/>
                  <a:pt x="16866" y="15082"/>
                </a:cubicBezTo>
                <a:cubicBezTo>
                  <a:pt x="16125" y="17998"/>
                  <a:pt x="13596" y="18894"/>
                  <a:pt x="12020" y="16799"/>
                </a:cubicBezTo>
                <a:cubicBezTo>
                  <a:pt x="11144" y="17636"/>
                  <a:pt x="10111" y="18056"/>
                  <a:pt x="9064" y="18000"/>
                </a:cubicBezTo>
                <a:cubicBezTo>
                  <a:pt x="7869" y="17936"/>
                  <a:pt x="6728" y="17259"/>
                  <a:pt x="5842" y="16089"/>
                </a:cubicBezTo>
                <a:cubicBezTo>
                  <a:pt x="3358" y="21133"/>
                  <a:pt x="-1833" y="15679"/>
                  <a:pt x="660" y="10645"/>
                </a:cubicBezTo>
                <a:cubicBezTo>
                  <a:pt x="947" y="10067"/>
                  <a:pt x="1364" y="9655"/>
                  <a:pt x="1839" y="9482"/>
                </a:cubicBezTo>
                <a:cubicBezTo>
                  <a:pt x="827" y="8400"/>
                  <a:pt x="596" y="6334"/>
                  <a:pt x="1320" y="4839"/>
                </a:cubicBezTo>
                <a:cubicBezTo>
                  <a:pt x="1907" y="3627"/>
                  <a:pt x="2982" y="3146"/>
                  <a:pt x="3934" y="3670"/>
                </a:cubicBezTo>
                <a:cubicBezTo>
                  <a:pt x="4030" y="2168"/>
                  <a:pt x="4693" y="870"/>
                  <a:pt x="5653" y="308"/>
                </a:cubicBezTo>
                <a:cubicBezTo>
                  <a:pt x="6043" y="80"/>
                  <a:pt x="6447" y="-17"/>
                  <a:pt x="6841" y="2"/>
                </a:cubicBezTo>
                <a:close/>
                <a:moveTo>
                  <a:pt x="18262" y="17387"/>
                </a:moveTo>
                <a:cubicBezTo>
                  <a:pt x="18613" y="17387"/>
                  <a:pt x="18963" y="17581"/>
                  <a:pt x="19231" y="17972"/>
                </a:cubicBezTo>
                <a:cubicBezTo>
                  <a:pt x="19767" y="18753"/>
                  <a:pt x="19767" y="20020"/>
                  <a:pt x="19231" y="20802"/>
                </a:cubicBezTo>
                <a:cubicBezTo>
                  <a:pt x="18695" y="21583"/>
                  <a:pt x="17827" y="21583"/>
                  <a:pt x="17291" y="20802"/>
                </a:cubicBezTo>
                <a:cubicBezTo>
                  <a:pt x="16755" y="20020"/>
                  <a:pt x="16755" y="18753"/>
                  <a:pt x="17291" y="17972"/>
                </a:cubicBezTo>
                <a:cubicBezTo>
                  <a:pt x="17559" y="17581"/>
                  <a:pt x="17911" y="17387"/>
                  <a:pt x="18262" y="17387"/>
                </a:cubicBezTo>
                <a:close/>
              </a:path>
            </a:pathLst>
          </a:custGeom>
          <a:gradFill>
            <a:gsLst>
              <a:gs pos="0">
                <a:srgbClr val="FBFB11"/>
              </a:gs>
              <a:gs pos="100000">
                <a:srgbClr val="838309"/>
              </a:gs>
            </a:gsLst>
            <a:lin scaled="0"/>
          </a:gra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00000"/>
              </a:lnSpc>
              <a:spcBef>
                <a:spcPts val="0"/>
              </a:spcBef>
              <a:defRPr sz="3500" cap="all">
                <a:solidFill>
                  <a:srgbClr val="FFFFFF"/>
                </a:solidFill>
              </a:defRPr>
            </a:lvl1pPr>
          </a:lstStyle>
          <a:p>
            <a:endParaRPr sz="4690" dirty="0">
              <a:cs typeface="+mn-ea"/>
              <a:sym typeface="+mn-lt"/>
            </a:endParaRPr>
          </a:p>
        </p:txBody>
      </p:sp>
      <p:sp>
        <p:nvSpPr>
          <p:cNvPr id="3" name="文本框 2"/>
          <p:cNvSpPr txBox="1"/>
          <p:nvPr>
            <p:custDataLst>
              <p:tags r:id="rId9"/>
            </p:custDataLst>
          </p:nvPr>
        </p:nvSpPr>
        <p:spPr>
          <a:xfrm>
            <a:off x="4104394" y="6188674"/>
            <a:ext cx="7467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2008</a:t>
            </a:r>
            <a:endParaRPr kumimoji="1"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4" name="文本框 33"/>
          <p:cNvSpPr txBox="1"/>
          <p:nvPr>
            <p:custDataLst>
              <p:tags r:id="rId10"/>
            </p:custDataLst>
          </p:nvPr>
        </p:nvSpPr>
        <p:spPr>
          <a:xfrm>
            <a:off x="6688420" y="6188674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2019</a:t>
            </a:r>
            <a:endParaRPr kumimoji="1"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35" name="文本框 34"/>
          <p:cNvSpPr txBox="1"/>
          <p:nvPr>
            <p:custDataLst>
              <p:tags r:id="rId11"/>
            </p:custDataLst>
          </p:nvPr>
        </p:nvSpPr>
        <p:spPr>
          <a:xfrm>
            <a:off x="9841061" y="6188674"/>
            <a:ext cx="746760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en-US" altLang="zh-CN" b="1" dirty="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2021</a:t>
            </a:r>
            <a:endParaRPr kumimoji="1" lang="zh-CN" altLang="en-US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4" name="文本框 3"/>
          <p:cNvSpPr txBox="1"/>
          <p:nvPr>
            <p:custDataLst>
              <p:tags r:id="rId12"/>
            </p:custDataLst>
          </p:nvPr>
        </p:nvSpPr>
        <p:spPr>
          <a:xfrm>
            <a:off x="3211830" y="3950970"/>
            <a:ext cx="2487295" cy="5969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zh-CN" altLang="en-US" sz="2400" dirty="0">
                <a:sym typeface="+mn-ea"/>
              </a:rPr>
              <a:t>Diffusion</a:t>
            </a:r>
            <a:r>
              <a:rPr lang="en-US" altLang="zh-CN" sz="2400" dirty="0">
                <a:sym typeface="+mn-ea"/>
              </a:rPr>
              <a:t> </a:t>
            </a:r>
            <a:r>
              <a:rPr lang="zh-CN" altLang="en-US" sz="2400" dirty="0">
                <a:sym typeface="+mn-ea"/>
              </a:rPr>
              <a:t>Curve</a:t>
            </a:r>
            <a:endParaRPr kumimoji="1" lang="zh-CN" altLang="en-US" sz="2400" b="1" spc="1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7" name="文本框 36"/>
          <p:cNvSpPr txBox="1"/>
          <p:nvPr>
            <p:custDataLst>
              <p:tags r:id="rId13"/>
            </p:custDataLst>
          </p:nvPr>
        </p:nvSpPr>
        <p:spPr>
          <a:xfrm>
            <a:off x="5480050" y="3119755"/>
            <a:ext cx="2674620" cy="87185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altLang="zh-CN" sz="2400" dirty="0">
                <a:sym typeface="+mn-ea"/>
              </a:rPr>
              <a:t>Temporal</a:t>
            </a:r>
            <a:endParaRPr lang="zh-CN" altLang="en-US" sz="2400" dirty="0">
              <a:sym typeface="+mn-ea"/>
            </a:endParaRPr>
          </a:p>
          <a:p>
            <a:pPr algn="ctr"/>
            <a:r>
              <a:rPr lang="zh-CN" altLang="en-US" sz="2400" dirty="0">
                <a:sym typeface="+mn-ea"/>
              </a:rPr>
              <a:t>Diffusion Curve</a:t>
            </a:r>
            <a:endParaRPr kumimoji="1" lang="zh-CN" altLang="en-US" sz="2400" b="1" spc="150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38" name="文本框 37"/>
          <p:cNvSpPr txBox="1"/>
          <p:nvPr>
            <p:custDataLst>
              <p:tags r:id="rId14"/>
            </p:custDataLst>
          </p:nvPr>
        </p:nvSpPr>
        <p:spPr>
          <a:xfrm>
            <a:off x="8453755" y="2284730"/>
            <a:ext cx="3285490" cy="71691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2400">
                <a:solidFill>
                  <a:schemeClr val="tx1"/>
                </a:solidFill>
                <a:uFillTx/>
                <a:sym typeface="+mn-ea"/>
              </a:rPr>
              <a:t>Anisotropy </a:t>
            </a:r>
            <a:r>
              <a:rPr lang="en-US" altLang="zh-CN" sz="2400">
                <a:solidFill>
                  <a:schemeClr val="tx1"/>
                </a:solidFill>
                <a:uFillTx/>
                <a:sym typeface="+mn-ea"/>
              </a:rPr>
              <a:t>Diffusion Curves</a:t>
            </a:r>
            <a:endParaRPr kumimoji="1" lang="en-US" altLang="zh-CN" sz="2400" b="1">
              <a:solidFill>
                <a:schemeClr val="tx1"/>
              </a:solidFill>
              <a:uFillTx/>
              <a:latin typeface="微软雅黑" panose="020B0503020204020204" charset="-122"/>
              <a:ea typeface="微软雅黑" panose="020B0503020204020204" charset="-122"/>
              <a:cs typeface="+mn-ea"/>
              <a:sym typeface="+mn-ea"/>
            </a:endParaRPr>
          </a:p>
        </p:txBody>
      </p:sp>
      <p:sp>
        <p:nvSpPr>
          <p:cNvPr id="20" name="TextBox 5"/>
          <p:cNvSpPr txBox="1"/>
          <p:nvPr>
            <p:custDataLst>
              <p:tags r:id="rId15"/>
            </p:custDataLst>
          </p:nvPr>
        </p:nvSpPr>
        <p:spPr>
          <a:xfrm>
            <a:off x="474968" y="564230"/>
            <a:ext cx="11264797" cy="523220"/>
          </a:xfrm>
          <a:prstGeom prst="rect">
            <a:avLst/>
          </a:prstGeom>
          <a:noFill/>
        </p:spPr>
        <p:txBody>
          <a:bodyPr wrap="square" bIns="0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3200" b="1" spc="3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课题研究内容</a:t>
            </a:r>
            <a:endParaRPr lang="zh-CN" altLang="en-US" sz="3200" b="1" spc="30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  <p:sp>
        <p:nvSpPr>
          <p:cNvPr id="21" name="文本框 20"/>
          <p:cNvSpPr txBox="1"/>
          <p:nvPr>
            <p:custDataLst>
              <p:tags r:id="rId16"/>
            </p:custDataLst>
          </p:nvPr>
        </p:nvSpPr>
        <p:spPr>
          <a:xfrm>
            <a:off x="457200" y="1165225"/>
            <a:ext cx="7996555" cy="1466215"/>
          </a:xfrm>
          <a:prstGeom prst="rect">
            <a:avLst/>
          </a:prstGeom>
          <a:noFill/>
        </p:spPr>
        <p:txBody>
          <a:bodyPr wrap="square" tIns="0" rtlCol="0">
            <a:noAutofit/>
          </a:bodyPr>
          <a:lstStyle/>
          <a:p>
            <a:pPr>
              <a:lnSpc>
                <a:spcPct val="120000"/>
              </a:lnSpc>
            </a:pPr>
            <a:r>
              <a:rPr kumimoji="1" lang="zh-CN" altLang="en-US" sz="2400" spc="3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提出一个生成矢量图的</a:t>
            </a:r>
            <a:r>
              <a:rPr kumimoji="1" lang="zh-CN" altLang="en-US" sz="2400" spc="300">
                <a:latin typeface="微软雅黑" panose="020B0503020204020204" charset="-122"/>
                <a:ea typeface="微软雅黑" panose="020B0503020204020204" charset="-122"/>
                <a:cs typeface="+mn-ea"/>
                <a:sym typeface="+mn-lt"/>
              </a:rPr>
              <a:t>方法：</a:t>
            </a:r>
            <a:endParaRPr kumimoji="1" lang="zh-CN" altLang="en-US" sz="2400" spc="30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2400">
                <a:sym typeface="+mn-ea"/>
              </a:rPr>
              <a:t>各向异性扩散曲线（</a:t>
            </a:r>
            <a:r>
              <a:rPr lang="en-US" altLang="zh-CN" sz="2400">
                <a:sym typeface="+mn-ea"/>
              </a:rPr>
              <a:t>A</a:t>
            </a:r>
            <a:r>
              <a:rPr lang="zh-CN" altLang="en-US" sz="2400">
                <a:sym typeface="+mn-ea"/>
              </a:rPr>
              <a:t>nisotropy</a:t>
            </a:r>
            <a:r>
              <a:rPr lang="en-US" altLang="zh-CN" sz="2400">
                <a:sym typeface="+mn-ea"/>
              </a:rPr>
              <a:t> Diffusion Curves</a:t>
            </a:r>
            <a:r>
              <a:rPr lang="zh-CN" altLang="en-US" sz="2400">
                <a:sym typeface="+mn-ea"/>
              </a:rPr>
              <a:t>，</a:t>
            </a:r>
            <a:r>
              <a:rPr lang="en-US" altLang="zh-CN" sz="2400">
                <a:sym typeface="+mn-ea"/>
              </a:rPr>
              <a:t> ADC</a:t>
            </a:r>
            <a:r>
              <a:rPr lang="zh-CN" altLang="en-US" sz="2400">
                <a:sym typeface="+mn-ea"/>
              </a:rPr>
              <a:t>）</a:t>
            </a:r>
            <a:endParaRPr kumimoji="1" lang="en-US" altLang="zh-CN" sz="2400" spc="300">
              <a:latin typeface="微软雅黑" panose="020B0503020204020204" charset="-122"/>
              <a:ea typeface="微软雅黑" panose="020B0503020204020204" charset="-122"/>
              <a:cs typeface="+mn-ea"/>
              <a:sym typeface="+mn-lt"/>
            </a:endParaRPr>
          </a:p>
        </p:txBody>
      </p:sp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281600" y="200180"/>
            <a:ext cx="9626400" cy="723600"/>
          </a:xfrm>
        </p:spPr>
        <p:txBody>
          <a:bodyPr>
            <a:normAutofit/>
          </a:bodyPr>
          <a:lstStyle/>
          <a:p>
            <a:r>
              <a:rPr lang="zh-CN" altLang="zh-CN" dirty="0"/>
              <a:t>课题研究</a:t>
            </a:r>
            <a:r>
              <a:rPr lang="zh-CN" altLang="zh-CN" dirty="0"/>
              <a:t>成果</a:t>
            </a:r>
            <a:endParaRPr lang="zh-CN" altLang="zh-CN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585" y="1067435"/>
            <a:ext cx="9309100" cy="521335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" name="任意多边形: 形状 15"/>
          <p:cNvSpPr/>
          <p:nvPr>
            <p:custDataLst>
              <p:tags r:id="rId1"/>
            </p:custDataLst>
          </p:nvPr>
        </p:nvSpPr>
        <p:spPr bwMode="auto">
          <a:xfrm>
            <a:off x="3432448" y="1904475"/>
            <a:ext cx="2758440" cy="2406015"/>
          </a:xfrm>
          <a:custGeom>
            <a:avLst/>
            <a:gdLst>
              <a:gd name="connsiteX0" fmla="*/ 1450258 w 2900516"/>
              <a:gd name="connsiteY0" fmla="*/ 0 h 2500445"/>
              <a:gd name="connsiteX1" fmla="*/ 1462409 w 2900516"/>
              <a:gd name="connsiteY1" fmla="*/ 20949 h 2500445"/>
              <a:gd name="connsiteX2" fmla="*/ 1462116 w 2900516"/>
              <a:gd name="connsiteY2" fmla="*/ 31519 h 2500445"/>
              <a:gd name="connsiteX3" fmla="*/ 1907074 w 2900516"/>
              <a:gd name="connsiteY3" fmla="*/ 1410810 h 2500445"/>
              <a:gd name="connsiteX4" fmla="*/ 2887063 w 2900516"/>
              <a:gd name="connsiteY4" fmla="*/ 2478543 h 2500445"/>
              <a:gd name="connsiteX5" fmla="*/ 2888147 w 2900516"/>
              <a:gd name="connsiteY5" fmla="*/ 2479119 h 2500445"/>
              <a:gd name="connsiteX6" fmla="*/ 2900516 w 2900516"/>
              <a:gd name="connsiteY6" fmla="*/ 2500445 h 2500445"/>
              <a:gd name="connsiteX7" fmla="*/ 2887416 w 2900516"/>
              <a:gd name="connsiteY7" fmla="*/ 2500445 h 2500445"/>
              <a:gd name="connsiteX8" fmla="*/ 2866097 w 2900516"/>
              <a:gd name="connsiteY8" fmla="*/ 2487227 h 2500445"/>
              <a:gd name="connsiteX9" fmla="*/ 1450258 w 2900516"/>
              <a:gd name="connsiteY9" fmla="*/ 2177660 h 2500445"/>
              <a:gd name="connsiteX10" fmla="*/ 34420 w 2900516"/>
              <a:gd name="connsiteY10" fmla="*/ 2487227 h 2500445"/>
              <a:gd name="connsiteX11" fmla="*/ 13101 w 2900516"/>
              <a:gd name="connsiteY11" fmla="*/ 2500445 h 2500445"/>
              <a:gd name="connsiteX12" fmla="*/ 0 w 2900516"/>
              <a:gd name="connsiteY12" fmla="*/ 2500445 h 2500445"/>
              <a:gd name="connsiteX13" fmla="*/ 3549 w 2900516"/>
              <a:gd name="connsiteY13" fmla="*/ 2494327 h 2500445"/>
              <a:gd name="connsiteX14" fmla="*/ 14749 w 2900516"/>
              <a:gd name="connsiteY14" fmla="*/ 2488375 h 2500445"/>
              <a:gd name="connsiteX15" fmla="*/ 994738 w 2900516"/>
              <a:gd name="connsiteY15" fmla="*/ 1420642 h 2500445"/>
              <a:gd name="connsiteX16" fmla="*/ 1439696 w 2900516"/>
              <a:gd name="connsiteY16" fmla="*/ 41351 h 2500445"/>
              <a:gd name="connsiteX17" fmla="*/ 1439084 w 2900516"/>
              <a:gd name="connsiteY17" fmla="*/ 19266 h 2500445"/>
              <a:gd name="connsiteX0-1" fmla="*/ 1450258 w 2900516"/>
              <a:gd name="connsiteY0-2" fmla="*/ 0 h 2529941"/>
              <a:gd name="connsiteX1-3" fmla="*/ 1462409 w 2900516"/>
              <a:gd name="connsiteY1-4" fmla="*/ 50445 h 2529941"/>
              <a:gd name="connsiteX2-5" fmla="*/ 1462116 w 2900516"/>
              <a:gd name="connsiteY2-6" fmla="*/ 61015 h 2529941"/>
              <a:gd name="connsiteX3-7" fmla="*/ 1907074 w 2900516"/>
              <a:gd name="connsiteY3-8" fmla="*/ 1440306 h 2529941"/>
              <a:gd name="connsiteX4-9" fmla="*/ 2887063 w 2900516"/>
              <a:gd name="connsiteY4-10" fmla="*/ 2508039 h 2529941"/>
              <a:gd name="connsiteX5-11" fmla="*/ 2888147 w 2900516"/>
              <a:gd name="connsiteY5-12" fmla="*/ 2508615 h 2529941"/>
              <a:gd name="connsiteX6-13" fmla="*/ 2900516 w 2900516"/>
              <a:gd name="connsiteY6-14" fmla="*/ 2529941 h 2529941"/>
              <a:gd name="connsiteX7-15" fmla="*/ 2887416 w 2900516"/>
              <a:gd name="connsiteY7-16" fmla="*/ 2529941 h 2529941"/>
              <a:gd name="connsiteX8-17" fmla="*/ 2866097 w 2900516"/>
              <a:gd name="connsiteY8-18" fmla="*/ 2516723 h 2529941"/>
              <a:gd name="connsiteX9-19" fmla="*/ 1450258 w 2900516"/>
              <a:gd name="connsiteY9-20" fmla="*/ 2207156 h 2529941"/>
              <a:gd name="connsiteX10-21" fmla="*/ 34420 w 2900516"/>
              <a:gd name="connsiteY10-22" fmla="*/ 2516723 h 2529941"/>
              <a:gd name="connsiteX11-23" fmla="*/ 13101 w 2900516"/>
              <a:gd name="connsiteY11-24" fmla="*/ 2529941 h 2529941"/>
              <a:gd name="connsiteX12-25" fmla="*/ 0 w 2900516"/>
              <a:gd name="connsiteY12-26" fmla="*/ 2529941 h 2529941"/>
              <a:gd name="connsiteX13-27" fmla="*/ 3549 w 2900516"/>
              <a:gd name="connsiteY13-28" fmla="*/ 2523823 h 2529941"/>
              <a:gd name="connsiteX14-29" fmla="*/ 14749 w 2900516"/>
              <a:gd name="connsiteY14-30" fmla="*/ 2517871 h 2529941"/>
              <a:gd name="connsiteX15-31" fmla="*/ 994738 w 2900516"/>
              <a:gd name="connsiteY15-32" fmla="*/ 1450138 h 2529941"/>
              <a:gd name="connsiteX16-33" fmla="*/ 1439696 w 2900516"/>
              <a:gd name="connsiteY16-34" fmla="*/ 70847 h 2529941"/>
              <a:gd name="connsiteX17-35" fmla="*/ 1439084 w 2900516"/>
              <a:gd name="connsiteY17-36" fmla="*/ 48762 h 2529941"/>
              <a:gd name="connsiteX18" fmla="*/ 1450258 w 2900516"/>
              <a:gd name="connsiteY18" fmla="*/ 0 h 2529941"/>
              <a:gd name="connsiteX0-1-1" fmla="*/ 1450258 w 2900516"/>
              <a:gd name="connsiteY0-2-2" fmla="*/ 0 h 2529941"/>
              <a:gd name="connsiteX1-3-3" fmla="*/ 1462409 w 2900516"/>
              <a:gd name="connsiteY1-4-4" fmla="*/ 50445 h 2529941"/>
              <a:gd name="connsiteX2-5-5" fmla="*/ 1462116 w 2900516"/>
              <a:gd name="connsiteY2-6-6" fmla="*/ 61015 h 2529941"/>
              <a:gd name="connsiteX3-7-7" fmla="*/ 1907074 w 2900516"/>
              <a:gd name="connsiteY3-8-8" fmla="*/ 1440306 h 2529941"/>
              <a:gd name="connsiteX4-9-9" fmla="*/ 2887063 w 2900516"/>
              <a:gd name="connsiteY4-10-10" fmla="*/ 2508039 h 2529941"/>
              <a:gd name="connsiteX5-11-11" fmla="*/ 2888147 w 2900516"/>
              <a:gd name="connsiteY5-12-12" fmla="*/ 2508615 h 2529941"/>
              <a:gd name="connsiteX6-13-13" fmla="*/ 2900516 w 2900516"/>
              <a:gd name="connsiteY6-14-14" fmla="*/ 2529941 h 2529941"/>
              <a:gd name="connsiteX7-15-15" fmla="*/ 2887416 w 2900516"/>
              <a:gd name="connsiteY7-16-16" fmla="*/ 2529941 h 2529941"/>
              <a:gd name="connsiteX8-17-17" fmla="*/ 2866097 w 2900516"/>
              <a:gd name="connsiteY8-18-18" fmla="*/ 2516723 h 2529941"/>
              <a:gd name="connsiteX9-19-19" fmla="*/ 1450258 w 2900516"/>
              <a:gd name="connsiteY9-20-20" fmla="*/ 2207156 h 2529941"/>
              <a:gd name="connsiteX10-21-21" fmla="*/ 34420 w 2900516"/>
              <a:gd name="connsiteY10-22-22" fmla="*/ 2516723 h 2529941"/>
              <a:gd name="connsiteX11-23-23" fmla="*/ 13101 w 2900516"/>
              <a:gd name="connsiteY11-24-24" fmla="*/ 2529941 h 2529941"/>
              <a:gd name="connsiteX12-25-25" fmla="*/ 0 w 2900516"/>
              <a:gd name="connsiteY12-26-26" fmla="*/ 2529941 h 2529941"/>
              <a:gd name="connsiteX13-27-27" fmla="*/ 3549 w 2900516"/>
              <a:gd name="connsiteY13-28-28" fmla="*/ 2523823 h 2529941"/>
              <a:gd name="connsiteX14-29-29" fmla="*/ 14749 w 2900516"/>
              <a:gd name="connsiteY14-30-30" fmla="*/ 2517871 h 2529941"/>
              <a:gd name="connsiteX15-31-31" fmla="*/ 1086178 w 2900516"/>
              <a:gd name="connsiteY15-32-32" fmla="*/ 1505002 h 2529941"/>
              <a:gd name="connsiteX16-33-33" fmla="*/ 1439696 w 2900516"/>
              <a:gd name="connsiteY16-34-34" fmla="*/ 70847 h 2529941"/>
              <a:gd name="connsiteX17-35-35" fmla="*/ 1439084 w 2900516"/>
              <a:gd name="connsiteY17-36-36" fmla="*/ 48762 h 2529941"/>
              <a:gd name="connsiteX18-37" fmla="*/ 1450258 w 2900516"/>
              <a:gd name="connsiteY18-38" fmla="*/ 0 h 2529941"/>
              <a:gd name="connsiteX0-39" fmla="*/ 1450258 w 2900516"/>
              <a:gd name="connsiteY0-40" fmla="*/ 0 h 2529941"/>
              <a:gd name="connsiteX1-41" fmla="*/ 1462409 w 2900516"/>
              <a:gd name="connsiteY1-42" fmla="*/ 50445 h 2529941"/>
              <a:gd name="connsiteX2-43" fmla="*/ 1462116 w 2900516"/>
              <a:gd name="connsiteY2-44" fmla="*/ 61015 h 2529941"/>
              <a:gd name="connsiteX3-45" fmla="*/ 1833922 w 2900516"/>
              <a:gd name="connsiteY3-46" fmla="*/ 1504314 h 2529941"/>
              <a:gd name="connsiteX4-47" fmla="*/ 2887063 w 2900516"/>
              <a:gd name="connsiteY4-48" fmla="*/ 2508039 h 2529941"/>
              <a:gd name="connsiteX5-49" fmla="*/ 2888147 w 2900516"/>
              <a:gd name="connsiteY5-50" fmla="*/ 2508615 h 2529941"/>
              <a:gd name="connsiteX6-51" fmla="*/ 2900516 w 2900516"/>
              <a:gd name="connsiteY6-52" fmla="*/ 2529941 h 2529941"/>
              <a:gd name="connsiteX7-53" fmla="*/ 2887416 w 2900516"/>
              <a:gd name="connsiteY7-54" fmla="*/ 2529941 h 2529941"/>
              <a:gd name="connsiteX8-55" fmla="*/ 2866097 w 2900516"/>
              <a:gd name="connsiteY8-56" fmla="*/ 2516723 h 2529941"/>
              <a:gd name="connsiteX9-57" fmla="*/ 1450258 w 2900516"/>
              <a:gd name="connsiteY9-58" fmla="*/ 2207156 h 2529941"/>
              <a:gd name="connsiteX10-59" fmla="*/ 34420 w 2900516"/>
              <a:gd name="connsiteY10-60" fmla="*/ 2516723 h 2529941"/>
              <a:gd name="connsiteX11-61" fmla="*/ 13101 w 2900516"/>
              <a:gd name="connsiteY11-62" fmla="*/ 2529941 h 2529941"/>
              <a:gd name="connsiteX12-63" fmla="*/ 0 w 2900516"/>
              <a:gd name="connsiteY12-64" fmla="*/ 2529941 h 2529941"/>
              <a:gd name="connsiteX13-65" fmla="*/ 3549 w 2900516"/>
              <a:gd name="connsiteY13-66" fmla="*/ 2523823 h 2529941"/>
              <a:gd name="connsiteX14-67" fmla="*/ 14749 w 2900516"/>
              <a:gd name="connsiteY14-68" fmla="*/ 2517871 h 2529941"/>
              <a:gd name="connsiteX15-69" fmla="*/ 1086178 w 2900516"/>
              <a:gd name="connsiteY15-70" fmla="*/ 1505002 h 2529941"/>
              <a:gd name="connsiteX16-71" fmla="*/ 1439696 w 2900516"/>
              <a:gd name="connsiteY16-72" fmla="*/ 70847 h 2529941"/>
              <a:gd name="connsiteX17-73" fmla="*/ 1439084 w 2900516"/>
              <a:gd name="connsiteY17-74" fmla="*/ 48762 h 2529941"/>
              <a:gd name="connsiteX18-75" fmla="*/ 1450258 w 2900516"/>
              <a:gd name="connsiteY18-76" fmla="*/ 0 h 2529941"/>
              <a:gd name="connsiteX0-77" fmla="*/ 1450258 w 2900516"/>
              <a:gd name="connsiteY0-78" fmla="*/ 0 h 2529941"/>
              <a:gd name="connsiteX1-79" fmla="*/ 1462409 w 2900516"/>
              <a:gd name="connsiteY1-80" fmla="*/ 50445 h 2529941"/>
              <a:gd name="connsiteX2-81" fmla="*/ 1462116 w 2900516"/>
              <a:gd name="connsiteY2-82" fmla="*/ 61015 h 2529941"/>
              <a:gd name="connsiteX3-83" fmla="*/ 1833922 w 2900516"/>
              <a:gd name="connsiteY3-84" fmla="*/ 1504314 h 2529941"/>
              <a:gd name="connsiteX4-85" fmla="*/ 2887063 w 2900516"/>
              <a:gd name="connsiteY4-86" fmla="*/ 2508039 h 2529941"/>
              <a:gd name="connsiteX5-87" fmla="*/ 2888147 w 2900516"/>
              <a:gd name="connsiteY5-88" fmla="*/ 2508615 h 2529941"/>
              <a:gd name="connsiteX6-89" fmla="*/ 2900516 w 2900516"/>
              <a:gd name="connsiteY6-90" fmla="*/ 2529941 h 2529941"/>
              <a:gd name="connsiteX7-91" fmla="*/ 2887416 w 2900516"/>
              <a:gd name="connsiteY7-92" fmla="*/ 2529941 h 2529941"/>
              <a:gd name="connsiteX8-93" fmla="*/ 2866097 w 2900516"/>
              <a:gd name="connsiteY8-94" fmla="*/ 2516723 h 2529941"/>
              <a:gd name="connsiteX9-95" fmla="*/ 1431970 w 2900516"/>
              <a:gd name="connsiteY9-96" fmla="*/ 2069996 h 2529941"/>
              <a:gd name="connsiteX10-97" fmla="*/ 34420 w 2900516"/>
              <a:gd name="connsiteY10-98" fmla="*/ 2516723 h 2529941"/>
              <a:gd name="connsiteX11-99" fmla="*/ 13101 w 2900516"/>
              <a:gd name="connsiteY11-100" fmla="*/ 2529941 h 2529941"/>
              <a:gd name="connsiteX12-101" fmla="*/ 0 w 2900516"/>
              <a:gd name="connsiteY12-102" fmla="*/ 2529941 h 2529941"/>
              <a:gd name="connsiteX13-103" fmla="*/ 3549 w 2900516"/>
              <a:gd name="connsiteY13-104" fmla="*/ 2523823 h 2529941"/>
              <a:gd name="connsiteX14-105" fmla="*/ 14749 w 2900516"/>
              <a:gd name="connsiteY14-106" fmla="*/ 2517871 h 2529941"/>
              <a:gd name="connsiteX15-107" fmla="*/ 1086178 w 2900516"/>
              <a:gd name="connsiteY15-108" fmla="*/ 1505002 h 2529941"/>
              <a:gd name="connsiteX16-109" fmla="*/ 1439696 w 2900516"/>
              <a:gd name="connsiteY16-110" fmla="*/ 70847 h 2529941"/>
              <a:gd name="connsiteX17-111" fmla="*/ 1439084 w 2900516"/>
              <a:gd name="connsiteY17-112" fmla="*/ 48762 h 2529941"/>
              <a:gd name="connsiteX18-113" fmla="*/ 1450258 w 2900516"/>
              <a:gd name="connsiteY18-114" fmla="*/ 0 h 2529941"/>
            </a:gdLst>
            <a:ahLst/>
            <a:cxnLst>
              <a:cxn ang="0">
                <a:pos x="connsiteX0-1-1" y="connsiteY0-2-2"/>
              </a:cxn>
              <a:cxn ang="0">
                <a:pos x="connsiteX1-3-3" y="connsiteY1-4-4"/>
              </a:cxn>
              <a:cxn ang="0">
                <a:pos x="connsiteX2-5-5" y="connsiteY2-6-6"/>
              </a:cxn>
              <a:cxn ang="0">
                <a:pos x="connsiteX3-7-7" y="connsiteY3-8-8"/>
              </a:cxn>
              <a:cxn ang="0">
                <a:pos x="connsiteX4-9-9" y="connsiteY4-10-10"/>
              </a:cxn>
              <a:cxn ang="0">
                <a:pos x="connsiteX5-11-11" y="connsiteY5-12-12"/>
              </a:cxn>
              <a:cxn ang="0">
                <a:pos x="connsiteX6-13-13" y="connsiteY6-14-14"/>
              </a:cxn>
              <a:cxn ang="0">
                <a:pos x="connsiteX7-15-15" y="connsiteY7-16-16"/>
              </a:cxn>
              <a:cxn ang="0">
                <a:pos x="connsiteX8-17-17" y="connsiteY8-18-18"/>
              </a:cxn>
              <a:cxn ang="0">
                <a:pos x="connsiteX9-19-19" y="connsiteY9-20-20"/>
              </a:cxn>
              <a:cxn ang="0">
                <a:pos x="connsiteX10-21-21" y="connsiteY10-22-22"/>
              </a:cxn>
              <a:cxn ang="0">
                <a:pos x="connsiteX11-23-23" y="connsiteY11-24-24"/>
              </a:cxn>
              <a:cxn ang="0">
                <a:pos x="connsiteX12-25-25" y="connsiteY12-26-26"/>
              </a:cxn>
              <a:cxn ang="0">
                <a:pos x="connsiteX13-27-27" y="connsiteY13-28-28"/>
              </a:cxn>
              <a:cxn ang="0">
                <a:pos x="connsiteX14-29-29" y="connsiteY14-30-30"/>
              </a:cxn>
              <a:cxn ang="0">
                <a:pos x="connsiteX15-31-31" y="connsiteY15-32-32"/>
              </a:cxn>
              <a:cxn ang="0">
                <a:pos x="connsiteX16-33-33" y="connsiteY16-34-34"/>
              </a:cxn>
              <a:cxn ang="0">
                <a:pos x="connsiteX17-35-35" y="connsiteY17-36-36"/>
              </a:cxn>
              <a:cxn ang="0">
                <a:pos x="connsiteX18-37" y="connsiteY18-38"/>
              </a:cxn>
            </a:cxnLst>
            <a:rect l="l" t="t" r="r" b="b"/>
            <a:pathLst>
              <a:path w="2900516" h="2529941">
                <a:moveTo>
                  <a:pt x="1450258" y="0"/>
                </a:moveTo>
                <a:lnTo>
                  <a:pt x="1462409" y="50445"/>
                </a:lnTo>
                <a:cubicBezTo>
                  <a:pt x="1462311" y="53968"/>
                  <a:pt x="1462214" y="57492"/>
                  <a:pt x="1462116" y="61015"/>
                </a:cubicBezTo>
                <a:cubicBezTo>
                  <a:pt x="1468087" y="446973"/>
                  <a:pt x="1547085" y="1011737"/>
                  <a:pt x="1833922" y="1504314"/>
                </a:cubicBezTo>
                <a:cubicBezTo>
                  <a:pt x="2120759" y="1996892"/>
                  <a:pt x="2554335" y="2312358"/>
                  <a:pt x="2887063" y="2508039"/>
                </a:cubicBezTo>
                <a:lnTo>
                  <a:pt x="2888147" y="2508615"/>
                </a:lnTo>
                <a:lnTo>
                  <a:pt x="2900516" y="2529941"/>
                </a:lnTo>
                <a:lnTo>
                  <a:pt x="2887416" y="2529941"/>
                </a:lnTo>
                <a:lnTo>
                  <a:pt x="2866097" y="2516723"/>
                </a:lnTo>
                <a:cubicBezTo>
                  <a:pt x="2529563" y="2327663"/>
                  <a:pt x="2001977" y="2069996"/>
                  <a:pt x="1431970" y="2069996"/>
                </a:cubicBezTo>
                <a:cubicBezTo>
                  <a:pt x="861964" y="2069996"/>
                  <a:pt x="370953" y="2327663"/>
                  <a:pt x="34420" y="2516723"/>
                </a:cubicBezTo>
                <a:lnTo>
                  <a:pt x="13101" y="2529941"/>
                </a:lnTo>
                <a:lnTo>
                  <a:pt x="0" y="2529941"/>
                </a:lnTo>
                <a:lnTo>
                  <a:pt x="3549" y="2523823"/>
                </a:lnTo>
                <a:lnTo>
                  <a:pt x="14749" y="2517871"/>
                </a:lnTo>
                <a:cubicBezTo>
                  <a:pt x="347476" y="2322190"/>
                  <a:pt x="799341" y="1997580"/>
                  <a:pt x="1086178" y="1505002"/>
                </a:cubicBezTo>
                <a:cubicBezTo>
                  <a:pt x="1373014" y="1012425"/>
                  <a:pt x="1433725" y="456805"/>
                  <a:pt x="1439696" y="70847"/>
                </a:cubicBezTo>
                <a:lnTo>
                  <a:pt x="1439084" y="48762"/>
                </a:lnTo>
                <a:cubicBezTo>
                  <a:pt x="1442809" y="42340"/>
                  <a:pt x="1446533" y="6422"/>
                  <a:pt x="1450258" y="0"/>
                </a:cubicBezTo>
                <a:close/>
              </a:path>
            </a:pathLst>
          </a:custGeom>
          <a:solidFill>
            <a:sysClr val="window" lastClr="FFFFFF">
              <a:lumMod val="85000"/>
            </a:sysClr>
          </a:solidFill>
          <a:ln w="38100">
            <a:noFill/>
          </a:ln>
        </p:spPr>
        <p:style>
          <a:lnRef idx="2">
            <a:srgbClr val="000000"/>
          </a:lnRef>
          <a:fillRef idx="1">
            <a:sysClr val="window" lastClr="FFFFFF"/>
          </a:fillRef>
          <a:effectRef idx="0">
            <a:srgbClr val="000000"/>
          </a:effectRef>
          <a:fontRef idx="minor">
            <a:srgbClr val="000000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6" name="泪滴形 5"/>
          <p:cNvSpPr/>
          <p:nvPr>
            <p:custDataLst>
              <p:tags r:id="rId2"/>
            </p:custDataLst>
          </p:nvPr>
        </p:nvSpPr>
        <p:spPr>
          <a:xfrm rot="16221277">
            <a:off x="3192418" y="2256900"/>
            <a:ext cx="1313180" cy="1341755"/>
          </a:xfrm>
          <a:prstGeom prst="teardrop">
            <a:avLst/>
          </a:prstGeom>
          <a:solidFill>
            <a:srgbClr val="1F74AD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7" name="泪滴形 6"/>
          <p:cNvSpPr/>
          <p:nvPr>
            <p:custDataLst>
              <p:tags r:id="rId3"/>
            </p:custDataLst>
          </p:nvPr>
        </p:nvSpPr>
        <p:spPr>
          <a:xfrm rot="16221277">
            <a:off x="3162573" y="2217530"/>
            <a:ext cx="1313180" cy="1341755"/>
          </a:xfrm>
          <a:prstGeom prst="teardrop">
            <a:avLst/>
          </a:prstGeom>
          <a:solidFill>
            <a:srgbClr val="1F74AD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8" name="任意多边形 13"/>
          <p:cNvSpPr/>
          <p:nvPr>
            <p:custDataLst>
              <p:tags r:id="rId4"/>
            </p:custDataLst>
          </p:nvPr>
        </p:nvSpPr>
        <p:spPr bwMode="auto">
          <a:xfrm>
            <a:off x="3558178" y="2635995"/>
            <a:ext cx="522605" cy="504825"/>
          </a:xfrm>
          <a:custGeom>
            <a:avLst/>
            <a:gdLst/>
            <a:ahLst/>
            <a:cxnLst>
              <a:cxn ang="0">
                <a:pos x="68" y="14"/>
              </a:cxn>
              <a:cxn ang="0">
                <a:pos x="68" y="18"/>
              </a:cxn>
              <a:cxn ang="0">
                <a:pos x="64" y="18"/>
              </a:cxn>
              <a:cxn ang="0">
                <a:pos x="61" y="21"/>
              </a:cxn>
              <a:cxn ang="0">
                <a:pos x="7" y="21"/>
              </a:cxn>
              <a:cxn ang="0">
                <a:pos x="4" y="18"/>
              </a:cxn>
              <a:cxn ang="0">
                <a:pos x="0" y="18"/>
              </a:cxn>
              <a:cxn ang="0">
                <a:pos x="0" y="14"/>
              </a:cxn>
              <a:cxn ang="0">
                <a:pos x="34" y="0"/>
              </a:cxn>
              <a:cxn ang="0">
                <a:pos x="68" y="14"/>
              </a:cxn>
              <a:cxn ang="0">
                <a:pos x="68" y="60"/>
              </a:cxn>
              <a:cxn ang="0">
                <a:pos x="68" y="64"/>
              </a:cxn>
              <a:cxn ang="0">
                <a:pos x="0" y="64"/>
              </a:cxn>
              <a:cxn ang="0">
                <a:pos x="0" y="60"/>
              </a:cxn>
              <a:cxn ang="0">
                <a:pos x="2" y="57"/>
              </a:cxn>
              <a:cxn ang="0">
                <a:pos x="66" y="57"/>
              </a:cxn>
              <a:cxn ang="0">
                <a:pos x="68" y="60"/>
              </a:cxn>
              <a:cxn ang="0">
                <a:pos x="18" y="23"/>
              </a:cxn>
              <a:cxn ang="0">
                <a:pos x="18" y="50"/>
              </a:cxn>
              <a:cxn ang="0">
                <a:pos x="23" y="50"/>
              </a:cxn>
              <a:cxn ang="0">
                <a:pos x="23" y="23"/>
              </a:cxn>
              <a:cxn ang="0">
                <a:pos x="32" y="23"/>
              </a:cxn>
              <a:cxn ang="0">
                <a:pos x="32" y="50"/>
              </a:cxn>
              <a:cxn ang="0">
                <a:pos x="36" y="50"/>
              </a:cxn>
              <a:cxn ang="0">
                <a:pos x="36" y="23"/>
              </a:cxn>
              <a:cxn ang="0">
                <a:pos x="45" y="23"/>
              </a:cxn>
              <a:cxn ang="0">
                <a:pos x="45" y="50"/>
              </a:cxn>
              <a:cxn ang="0">
                <a:pos x="50" y="50"/>
              </a:cxn>
              <a:cxn ang="0">
                <a:pos x="50" y="23"/>
              </a:cxn>
              <a:cxn ang="0">
                <a:pos x="59" y="23"/>
              </a:cxn>
              <a:cxn ang="0">
                <a:pos x="59" y="50"/>
              </a:cxn>
              <a:cxn ang="0">
                <a:pos x="61" y="50"/>
              </a:cxn>
              <a:cxn ang="0">
                <a:pos x="64" y="53"/>
              </a:cxn>
              <a:cxn ang="0">
                <a:pos x="64" y="55"/>
              </a:cxn>
              <a:cxn ang="0">
                <a:pos x="4" y="55"/>
              </a:cxn>
              <a:cxn ang="0">
                <a:pos x="4" y="53"/>
              </a:cxn>
              <a:cxn ang="0">
                <a:pos x="7" y="50"/>
              </a:cxn>
              <a:cxn ang="0">
                <a:pos x="9" y="50"/>
              </a:cxn>
              <a:cxn ang="0">
                <a:pos x="9" y="23"/>
              </a:cxn>
              <a:cxn ang="0">
                <a:pos x="18" y="23"/>
              </a:cxn>
            </a:cxnLst>
            <a:rect l="0" t="0" r="r" b="b"/>
            <a:pathLst>
              <a:path w="68" h="64">
                <a:moveTo>
                  <a:pt x="68" y="14"/>
                </a:moveTo>
                <a:cubicBezTo>
                  <a:pt x="68" y="18"/>
                  <a:pt x="68" y="18"/>
                  <a:pt x="68" y="18"/>
                </a:cubicBezTo>
                <a:cubicBezTo>
                  <a:pt x="64" y="18"/>
                  <a:pt x="64" y="18"/>
                  <a:pt x="64" y="18"/>
                </a:cubicBezTo>
                <a:cubicBezTo>
                  <a:pt x="64" y="20"/>
                  <a:pt x="63" y="21"/>
                  <a:pt x="61" y="21"/>
                </a:cubicBezTo>
                <a:cubicBezTo>
                  <a:pt x="7" y="21"/>
                  <a:pt x="7" y="21"/>
                  <a:pt x="7" y="21"/>
                </a:cubicBezTo>
                <a:cubicBezTo>
                  <a:pt x="5" y="21"/>
                  <a:pt x="4" y="20"/>
                  <a:pt x="4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4"/>
                  <a:pt x="0" y="14"/>
                  <a:pt x="0" y="14"/>
                </a:cubicBezTo>
                <a:cubicBezTo>
                  <a:pt x="34" y="0"/>
                  <a:pt x="34" y="0"/>
                  <a:pt x="34" y="0"/>
                </a:cubicBezTo>
                <a:lnTo>
                  <a:pt x="68" y="14"/>
                </a:lnTo>
                <a:close/>
                <a:moveTo>
                  <a:pt x="68" y="60"/>
                </a:moveTo>
                <a:cubicBezTo>
                  <a:pt x="68" y="64"/>
                  <a:pt x="68" y="64"/>
                  <a:pt x="68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0"/>
                  <a:pt x="0" y="60"/>
                  <a:pt x="0" y="60"/>
                </a:cubicBezTo>
                <a:cubicBezTo>
                  <a:pt x="0" y="58"/>
                  <a:pt x="1" y="57"/>
                  <a:pt x="2" y="57"/>
                </a:cubicBezTo>
                <a:cubicBezTo>
                  <a:pt x="66" y="57"/>
                  <a:pt x="66" y="57"/>
                  <a:pt x="66" y="57"/>
                </a:cubicBezTo>
                <a:cubicBezTo>
                  <a:pt x="67" y="57"/>
                  <a:pt x="68" y="58"/>
                  <a:pt x="68" y="60"/>
                </a:cubicBezTo>
                <a:close/>
                <a:moveTo>
                  <a:pt x="18" y="23"/>
                </a:moveTo>
                <a:cubicBezTo>
                  <a:pt x="18" y="50"/>
                  <a:pt x="18" y="50"/>
                  <a:pt x="18" y="50"/>
                </a:cubicBezTo>
                <a:cubicBezTo>
                  <a:pt x="23" y="50"/>
                  <a:pt x="23" y="50"/>
                  <a:pt x="23" y="50"/>
                </a:cubicBezTo>
                <a:cubicBezTo>
                  <a:pt x="23" y="23"/>
                  <a:pt x="23" y="23"/>
                  <a:pt x="23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2" y="50"/>
                  <a:pt x="32" y="50"/>
                  <a:pt x="32" y="50"/>
                </a:cubicBezTo>
                <a:cubicBezTo>
                  <a:pt x="36" y="50"/>
                  <a:pt x="36" y="50"/>
                  <a:pt x="36" y="50"/>
                </a:cubicBezTo>
                <a:cubicBezTo>
                  <a:pt x="36" y="23"/>
                  <a:pt x="36" y="23"/>
                  <a:pt x="36" y="23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50"/>
                  <a:pt x="45" y="50"/>
                  <a:pt x="45" y="50"/>
                </a:cubicBezTo>
                <a:cubicBezTo>
                  <a:pt x="50" y="50"/>
                  <a:pt x="50" y="50"/>
                  <a:pt x="50" y="50"/>
                </a:cubicBezTo>
                <a:cubicBezTo>
                  <a:pt x="50" y="23"/>
                  <a:pt x="50" y="23"/>
                  <a:pt x="50" y="23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50"/>
                  <a:pt x="59" y="50"/>
                  <a:pt x="59" y="50"/>
                </a:cubicBezTo>
                <a:cubicBezTo>
                  <a:pt x="61" y="50"/>
                  <a:pt x="61" y="50"/>
                  <a:pt x="61" y="50"/>
                </a:cubicBezTo>
                <a:cubicBezTo>
                  <a:pt x="63" y="50"/>
                  <a:pt x="64" y="51"/>
                  <a:pt x="64" y="53"/>
                </a:cubicBezTo>
                <a:cubicBezTo>
                  <a:pt x="64" y="55"/>
                  <a:pt x="64" y="55"/>
                  <a:pt x="64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4" y="53"/>
                  <a:pt x="4" y="53"/>
                  <a:pt x="4" y="53"/>
                </a:cubicBezTo>
                <a:cubicBezTo>
                  <a:pt x="4" y="51"/>
                  <a:pt x="5" y="50"/>
                  <a:pt x="7" y="50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23"/>
                  <a:pt x="9" y="23"/>
                  <a:pt x="9" y="23"/>
                </a:cubicBezTo>
                <a:lnTo>
                  <a:pt x="18" y="23"/>
                </a:ln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5"/>
            </p:custDataLst>
          </p:nvPr>
        </p:nvSpPr>
        <p:spPr>
          <a:xfrm>
            <a:off x="-135890" y="2266950"/>
            <a:ext cx="3013710" cy="650875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800" b="1" spc="300">
                <a:solidFill>
                  <a:srgbClr val="1F74AD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不忘初心</a:t>
            </a:r>
            <a:endParaRPr lang="zh-CN" altLang="en-US" sz="2800" b="1" spc="300">
              <a:solidFill>
                <a:srgbClr val="1F74AD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任意多边形 11"/>
          <p:cNvSpPr/>
          <p:nvPr>
            <p:custDataLst>
              <p:tags r:id="rId6"/>
            </p:custDataLst>
          </p:nvPr>
        </p:nvSpPr>
        <p:spPr bwMode="auto">
          <a:xfrm>
            <a:off x="4501788" y="3156695"/>
            <a:ext cx="660400" cy="660400"/>
          </a:xfrm>
          <a:custGeom>
            <a:avLst/>
            <a:gdLst/>
            <a:ahLst/>
            <a:cxnLst>
              <a:cxn ang="0">
                <a:pos x="55" y="28"/>
              </a:cxn>
              <a:cxn ang="0">
                <a:pos x="27" y="55"/>
              </a:cxn>
              <a:cxn ang="0">
                <a:pos x="0" y="28"/>
              </a:cxn>
              <a:cxn ang="0">
                <a:pos x="27" y="0"/>
              </a:cxn>
              <a:cxn ang="0">
                <a:pos x="55" y="28"/>
              </a:cxn>
              <a:cxn ang="0">
                <a:pos x="42" y="28"/>
              </a:cxn>
              <a:cxn ang="0">
                <a:pos x="41" y="26"/>
              </a:cxn>
              <a:cxn ang="0">
                <a:pos x="21" y="14"/>
              </a:cxn>
              <a:cxn ang="0">
                <a:pos x="19" y="14"/>
              </a:cxn>
              <a:cxn ang="0">
                <a:pos x="18" y="16"/>
              </a:cxn>
              <a:cxn ang="0">
                <a:pos x="18" y="39"/>
              </a:cxn>
              <a:cxn ang="0">
                <a:pos x="19" y="41"/>
              </a:cxn>
              <a:cxn ang="0">
                <a:pos x="20" y="41"/>
              </a:cxn>
              <a:cxn ang="0">
                <a:pos x="21" y="41"/>
              </a:cxn>
              <a:cxn ang="0">
                <a:pos x="41" y="30"/>
              </a:cxn>
              <a:cxn ang="0">
                <a:pos x="42" y="28"/>
              </a:cxn>
            </a:cxnLst>
            <a:rect l="0" t="0" r="r" b="b"/>
            <a:pathLst>
              <a:path w="55" h="55">
                <a:moveTo>
                  <a:pt x="55" y="28"/>
                </a:moveTo>
                <a:cubicBezTo>
                  <a:pt x="55" y="43"/>
                  <a:pt x="42" y="55"/>
                  <a:pt x="27" y="55"/>
                </a:cubicBezTo>
                <a:cubicBezTo>
                  <a:pt x="12" y="55"/>
                  <a:pt x="0" y="43"/>
                  <a:pt x="0" y="28"/>
                </a:cubicBezTo>
                <a:cubicBezTo>
                  <a:pt x="0" y="13"/>
                  <a:pt x="12" y="0"/>
                  <a:pt x="27" y="0"/>
                </a:cubicBezTo>
                <a:cubicBezTo>
                  <a:pt x="42" y="0"/>
                  <a:pt x="55" y="13"/>
                  <a:pt x="55" y="28"/>
                </a:cubicBezTo>
                <a:close/>
                <a:moveTo>
                  <a:pt x="42" y="28"/>
                </a:moveTo>
                <a:cubicBezTo>
                  <a:pt x="42" y="27"/>
                  <a:pt x="42" y="26"/>
                  <a:pt x="41" y="26"/>
                </a:cubicBezTo>
                <a:cubicBezTo>
                  <a:pt x="21" y="14"/>
                  <a:pt x="21" y="14"/>
                  <a:pt x="21" y="14"/>
                </a:cubicBezTo>
                <a:cubicBezTo>
                  <a:pt x="21" y="14"/>
                  <a:pt x="20" y="14"/>
                  <a:pt x="19" y="14"/>
                </a:cubicBezTo>
                <a:cubicBezTo>
                  <a:pt x="18" y="15"/>
                  <a:pt x="18" y="16"/>
                  <a:pt x="18" y="16"/>
                </a:cubicBezTo>
                <a:cubicBezTo>
                  <a:pt x="18" y="39"/>
                  <a:pt x="18" y="39"/>
                  <a:pt x="18" y="39"/>
                </a:cubicBezTo>
                <a:cubicBezTo>
                  <a:pt x="18" y="40"/>
                  <a:pt x="18" y="41"/>
                  <a:pt x="19" y="41"/>
                </a:cubicBezTo>
                <a:cubicBezTo>
                  <a:pt x="20" y="41"/>
                  <a:pt x="20" y="41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41" y="30"/>
                  <a:pt x="41" y="30"/>
                  <a:pt x="41" y="30"/>
                </a:cubicBezTo>
                <a:cubicBezTo>
                  <a:pt x="42" y="29"/>
                  <a:pt x="42" y="29"/>
                  <a:pt x="42" y="28"/>
                </a:cubicBezTo>
                <a:close/>
              </a:path>
            </a:pathLst>
          </a:custGeom>
          <a:solidFill>
            <a:srgbClr val="000000">
              <a:lumMod val="65000"/>
              <a:lumOff val="35000"/>
            </a:srgb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3" name="泪滴形 12"/>
          <p:cNvSpPr/>
          <p:nvPr>
            <p:custDataLst>
              <p:tags r:id="rId7"/>
            </p:custDataLst>
          </p:nvPr>
        </p:nvSpPr>
        <p:spPr>
          <a:xfrm rot="129116">
            <a:off x="5268233" y="2261345"/>
            <a:ext cx="1320800" cy="1320800"/>
          </a:xfrm>
          <a:prstGeom prst="teardrop">
            <a:avLst/>
          </a:prstGeom>
          <a:solidFill>
            <a:srgbClr val="3498DB">
              <a:lumMod val="50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4" name="泪滴形 13"/>
          <p:cNvSpPr/>
          <p:nvPr>
            <p:custDataLst>
              <p:tags r:id="rId8"/>
            </p:custDataLst>
          </p:nvPr>
        </p:nvSpPr>
        <p:spPr>
          <a:xfrm rot="129116">
            <a:off x="5318398" y="2234040"/>
            <a:ext cx="1320800" cy="1320800"/>
          </a:xfrm>
          <a:prstGeom prst="teardrop">
            <a:avLst/>
          </a:prstGeom>
          <a:solidFill>
            <a:srgbClr val="3498DB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5" name="任意多边形 12"/>
          <p:cNvSpPr/>
          <p:nvPr>
            <p:custDataLst>
              <p:tags r:id="rId9"/>
            </p:custDataLst>
          </p:nvPr>
        </p:nvSpPr>
        <p:spPr bwMode="auto">
          <a:xfrm>
            <a:off x="5825128" y="2606150"/>
            <a:ext cx="306705" cy="575945"/>
          </a:xfrm>
          <a:custGeom>
            <a:avLst/>
            <a:gdLst/>
            <a:ahLst/>
            <a:cxnLst>
              <a:cxn ang="0">
                <a:pos x="21" y="57"/>
              </a:cxn>
              <a:cxn ang="0">
                <a:pos x="21" y="63"/>
              </a:cxn>
              <a:cxn ang="0">
                <a:pos x="20" y="64"/>
              </a:cxn>
              <a:cxn ang="0">
                <a:pos x="15" y="64"/>
              </a:cxn>
              <a:cxn ang="0">
                <a:pos x="14" y="63"/>
              </a:cxn>
              <a:cxn ang="0">
                <a:pos x="14" y="57"/>
              </a:cxn>
              <a:cxn ang="0">
                <a:pos x="1" y="50"/>
              </a:cxn>
              <a:cxn ang="0">
                <a:pos x="1" y="49"/>
              </a:cxn>
              <a:cxn ang="0">
                <a:pos x="4" y="44"/>
              </a:cxn>
              <a:cxn ang="0">
                <a:pos x="5" y="43"/>
              </a:cxn>
              <a:cxn ang="0">
                <a:pos x="6" y="44"/>
              </a:cxn>
              <a:cxn ang="0">
                <a:pos x="17" y="49"/>
              </a:cxn>
              <a:cxn ang="0">
                <a:pos x="25" y="43"/>
              </a:cxn>
              <a:cxn ang="0">
                <a:pos x="16" y="36"/>
              </a:cxn>
              <a:cxn ang="0">
                <a:pos x="1" y="21"/>
              </a:cxn>
              <a:cxn ang="0">
                <a:pos x="14" y="8"/>
              </a:cxn>
              <a:cxn ang="0">
                <a:pos x="14" y="1"/>
              </a:cxn>
              <a:cxn ang="0">
                <a:pos x="15" y="0"/>
              </a:cxn>
              <a:cxn ang="0">
                <a:pos x="20" y="0"/>
              </a:cxn>
              <a:cxn ang="0">
                <a:pos x="21" y="1"/>
              </a:cxn>
              <a:cxn ang="0">
                <a:pos x="21" y="7"/>
              </a:cxn>
              <a:cxn ang="0">
                <a:pos x="32" y="12"/>
              </a:cxn>
              <a:cxn ang="0">
                <a:pos x="32" y="14"/>
              </a:cxn>
              <a:cxn ang="0">
                <a:pos x="29" y="19"/>
              </a:cxn>
              <a:cxn ang="0">
                <a:pos x="29" y="19"/>
              </a:cxn>
              <a:cxn ang="0">
                <a:pos x="28" y="19"/>
              </a:cxn>
              <a:cxn ang="0">
                <a:pos x="18" y="15"/>
              </a:cxn>
              <a:cxn ang="0">
                <a:pos x="10" y="21"/>
              </a:cxn>
              <a:cxn ang="0">
                <a:pos x="20" y="28"/>
              </a:cxn>
              <a:cxn ang="0">
                <a:pos x="34" y="42"/>
              </a:cxn>
              <a:cxn ang="0">
                <a:pos x="21" y="57"/>
              </a:cxn>
            </a:cxnLst>
            <a:rect l="0" t="0" r="r" b="b"/>
            <a:pathLst>
              <a:path w="34" h="64">
                <a:moveTo>
                  <a:pt x="21" y="57"/>
                </a:moveTo>
                <a:cubicBezTo>
                  <a:pt x="21" y="63"/>
                  <a:pt x="21" y="63"/>
                  <a:pt x="21" y="63"/>
                </a:cubicBezTo>
                <a:cubicBezTo>
                  <a:pt x="21" y="63"/>
                  <a:pt x="20" y="64"/>
                  <a:pt x="20" y="64"/>
                </a:cubicBezTo>
                <a:cubicBezTo>
                  <a:pt x="15" y="64"/>
                  <a:pt x="15" y="64"/>
                  <a:pt x="15" y="64"/>
                </a:cubicBezTo>
                <a:cubicBezTo>
                  <a:pt x="14" y="64"/>
                  <a:pt x="14" y="63"/>
                  <a:pt x="14" y="63"/>
                </a:cubicBezTo>
                <a:cubicBezTo>
                  <a:pt x="14" y="57"/>
                  <a:pt x="14" y="57"/>
                  <a:pt x="14" y="57"/>
                </a:cubicBezTo>
                <a:cubicBezTo>
                  <a:pt x="5" y="55"/>
                  <a:pt x="1" y="50"/>
                  <a:pt x="1" y="50"/>
                </a:cubicBezTo>
                <a:cubicBezTo>
                  <a:pt x="0" y="50"/>
                  <a:pt x="0" y="49"/>
                  <a:pt x="1" y="49"/>
                </a:cubicBezTo>
                <a:cubicBezTo>
                  <a:pt x="4" y="44"/>
                  <a:pt x="4" y="44"/>
                  <a:pt x="4" y="44"/>
                </a:cubicBezTo>
                <a:cubicBezTo>
                  <a:pt x="4" y="44"/>
                  <a:pt x="5" y="43"/>
                  <a:pt x="5" y="43"/>
                </a:cubicBezTo>
                <a:cubicBezTo>
                  <a:pt x="5" y="43"/>
                  <a:pt x="6" y="44"/>
                  <a:pt x="6" y="44"/>
                </a:cubicBezTo>
                <a:cubicBezTo>
                  <a:pt x="6" y="44"/>
                  <a:pt x="11" y="49"/>
                  <a:pt x="17" y="49"/>
                </a:cubicBezTo>
                <a:cubicBezTo>
                  <a:pt x="21" y="49"/>
                  <a:pt x="25" y="47"/>
                  <a:pt x="25" y="43"/>
                </a:cubicBezTo>
                <a:cubicBezTo>
                  <a:pt x="25" y="39"/>
                  <a:pt x="20" y="38"/>
                  <a:pt x="16" y="36"/>
                </a:cubicBezTo>
                <a:cubicBezTo>
                  <a:pt x="9" y="33"/>
                  <a:pt x="1" y="30"/>
                  <a:pt x="1" y="21"/>
                </a:cubicBezTo>
                <a:cubicBezTo>
                  <a:pt x="1" y="14"/>
                  <a:pt x="6" y="9"/>
                  <a:pt x="14" y="8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0"/>
                  <a:pt x="14" y="0"/>
                  <a:pt x="1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1" y="0"/>
                  <a:pt x="21" y="1"/>
                </a:cubicBezTo>
                <a:cubicBezTo>
                  <a:pt x="21" y="7"/>
                  <a:pt x="21" y="7"/>
                  <a:pt x="21" y="7"/>
                </a:cubicBezTo>
                <a:cubicBezTo>
                  <a:pt x="28" y="8"/>
                  <a:pt x="32" y="12"/>
                  <a:pt x="32" y="12"/>
                </a:cubicBezTo>
                <a:cubicBezTo>
                  <a:pt x="33" y="13"/>
                  <a:pt x="33" y="13"/>
                  <a:pt x="32" y="14"/>
                </a:cubicBezTo>
                <a:cubicBezTo>
                  <a:pt x="29" y="19"/>
                  <a:pt x="29" y="19"/>
                  <a:pt x="29" y="19"/>
                </a:cubicBezTo>
                <a:cubicBezTo>
                  <a:pt x="29" y="19"/>
                  <a:pt x="29" y="19"/>
                  <a:pt x="29" y="19"/>
                </a:cubicBezTo>
                <a:cubicBezTo>
                  <a:pt x="28" y="19"/>
                  <a:pt x="28" y="19"/>
                  <a:pt x="28" y="19"/>
                </a:cubicBezTo>
                <a:cubicBezTo>
                  <a:pt x="28" y="19"/>
                  <a:pt x="23" y="15"/>
                  <a:pt x="18" y="15"/>
                </a:cubicBezTo>
                <a:cubicBezTo>
                  <a:pt x="13" y="15"/>
                  <a:pt x="10" y="18"/>
                  <a:pt x="10" y="21"/>
                </a:cubicBezTo>
                <a:cubicBezTo>
                  <a:pt x="10" y="25"/>
                  <a:pt x="15" y="26"/>
                  <a:pt x="20" y="28"/>
                </a:cubicBezTo>
                <a:cubicBezTo>
                  <a:pt x="26" y="31"/>
                  <a:pt x="34" y="34"/>
                  <a:pt x="34" y="42"/>
                </a:cubicBezTo>
                <a:cubicBezTo>
                  <a:pt x="34" y="50"/>
                  <a:pt x="28" y="55"/>
                  <a:pt x="21" y="57"/>
                </a:cubicBezTo>
                <a:close/>
              </a:path>
            </a:pathLst>
          </a:custGeom>
          <a:solidFill>
            <a:sysClr val="window" lastClr="FFFFFF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>
            <p:custDataLst>
              <p:tags r:id="rId10"/>
            </p:custDataLst>
          </p:nvPr>
        </p:nvSpPr>
        <p:spPr>
          <a:xfrm>
            <a:off x="7033895" y="2133600"/>
            <a:ext cx="3035300" cy="784225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>
                <a:solidFill>
                  <a:srgbClr val="FF0000"/>
                </a:solidFill>
                <a:sym typeface="+mn-ea"/>
              </a:rPr>
              <a:t>珍惜</a:t>
            </a:r>
            <a:r>
              <a:rPr lang="zh-CN" altLang="en-US" sz="2800">
                <a:solidFill>
                  <a:srgbClr val="FF0000"/>
                </a:solidFill>
                <a:sym typeface="+mn-ea"/>
              </a:rPr>
              <a:t>每一天</a:t>
            </a:r>
            <a:endParaRPr lang="zh-CN" altLang="en-US" sz="2800">
              <a:solidFill>
                <a:srgbClr val="FF0000"/>
              </a:solidFill>
              <a:sym typeface="+mn-ea"/>
            </a:endParaRPr>
          </a:p>
        </p:txBody>
      </p:sp>
      <p:sp>
        <p:nvSpPr>
          <p:cNvPr id="20" name="泪滴形 19"/>
          <p:cNvSpPr/>
          <p:nvPr>
            <p:custDataLst>
              <p:tags r:id="rId11"/>
            </p:custDataLst>
          </p:nvPr>
        </p:nvSpPr>
        <p:spPr>
          <a:xfrm rot="8106743">
            <a:off x="4147458" y="3968225"/>
            <a:ext cx="1341755" cy="1322705"/>
          </a:xfrm>
          <a:prstGeom prst="teardrop">
            <a:avLst/>
          </a:prstGeom>
          <a:solidFill>
            <a:srgbClr val="9BBB59">
              <a:lumMod val="75000"/>
            </a:srgbClr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1" name="泪滴形 20"/>
          <p:cNvSpPr/>
          <p:nvPr>
            <p:custDataLst>
              <p:tags r:id="rId12"/>
            </p:custDataLst>
          </p:nvPr>
        </p:nvSpPr>
        <p:spPr>
          <a:xfrm rot="8106743">
            <a:off x="4146823" y="4010135"/>
            <a:ext cx="1341755" cy="1322705"/>
          </a:xfrm>
          <a:prstGeom prst="teardrop">
            <a:avLst/>
          </a:prstGeom>
          <a:solidFill>
            <a:srgbClr val="9BBB59"/>
          </a:solidFill>
          <a:ln>
            <a:noFill/>
          </a:ln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anchor="ctr"/>
          <a:lstStyle/>
          <a:p>
            <a:pPr algn="ctr">
              <a:lnSpc>
                <a:spcPct val="120000"/>
              </a:lnSpc>
            </a:pPr>
            <a:endParaRPr dirty="0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13"/>
            </p:custDataLst>
          </p:nvPr>
        </p:nvSpPr>
        <p:spPr>
          <a:xfrm>
            <a:off x="5759450" y="4396740"/>
            <a:ext cx="3143885" cy="626110"/>
          </a:xfrm>
          <a:prstGeom prst="rect">
            <a:avLst/>
          </a:prstGeom>
        </p:spPr>
        <p:txBody>
          <a:bodyPr wrap="square" lIns="90000" tIns="46800" rIns="90000" bIns="0" anchor="b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spc="30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规划</a:t>
            </a:r>
            <a:r>
              <a:rPr lang="zh-CN" altLang="en-US" sz="2800" b="1" spc="300">
                <a:solidFill>
                  <a:srgbClr val="9BBB59"/>
                </a:solidFill>
                <a:latin typeface="Arial" panose="020B0604020202020204" pitchFamily="34" charset="0"/>
                <a:ea typeface="微软雅黑" panose="020B0503020204020204" charset="-122"/>
                <a:cs typeface="+mj-cs"/>
                <a:sym typeface="Arial" panose="020B0604020202020204" pitchFamily="34" charset="0"/>
              </a:rPr>
              <a:t>未来</a:t>
            </a:r>
            <a:endParaRPr lang="zh-CN" altLang="en-US" sz="2800" b="1" spc="300">
              <a:solidFill>
                <a:srgbClr val="9BBB59"/>
              </a:solidFill>
              <a:latin typeface="Arial" panose="020B0604020202020204" pitchFamily="34" charset="0"/>
              <a:ea typeface="微软雅黑" panose="020B0503020204020204" charset="-122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A_ImportSvg_636701175243069250"/>
          <p:cNvSpPr/>
          <p:nvPr>
            <p:custDataLst>
              <p:tags r:id="rId14"/>
            </p:custDataLst>
          </p:nvPr>
        </p:nvSpPr>
        <p:spPr>
          <a:xfrm>
            <a:off x="4505036" y="4358861"/>
            <a:ext cx="625328" cy="625253"/>
          </a:xfrm>
          <a:custGeom>
            <a:avLst/>
            <a:gdLst/>
            <a:ahLst/>
            <a:cxnLst/>
            <a:rect l="l" t="t" r="r" b="b"/>
            <a:pathLst>
              <a:path w="10529571" h="10528300">
                <a:moveTo>
                  <a:pt x="10528300" y="10528300"/>
                </a:moveTo>
                <a:lnTo>
                  <a:pt x="0" y="10528300"/>
                </a:lnTo>
                <a:lnTo>
                  <a:pt x="0" y="10002520"/>
                </a:lnTo>
                <a:lnTo>
                  <a:pt x="877570" y="10002520"/>
                </a:lnTo>
                <a:lnTo>
                  <a:pt x="877570" y="2256790"/>
                </a:lnTo>
                <a:lnTo>
                  <a:pt x="891540" y="2278380"/>
                </a:lnTo>
                <a:lnTo>
                  <a:pt x="935990" y="2251710"/>
                </a:lnTo>
                <a:lnTo>
                  <a:pt x="922020" y="2227580"/>
                </a:lnTo>
                <a:lnTo>
                  <a:pt x="4251960" y="297180"/>
                </a:lnTo>
                <a:lnTo>
                  <a:pt x="4253230" y="298450"/>
                </a:lnTo>
                <a:lnTo>
                  <a:pt x="4561840" y="116840"/>
                </a:lnTo>
                <a:lnTo>
                  <a:pt x="4561840" y="9999980"/>
                </a:lnTo>
                <a:lnTo>
                  <a:pt x="5088890" y="9999980"/>
                </a:lnTo>
                <a:lnTo>
                  <a:pt x="5088890" y="2105660"/>
                </a:lnTo>
                <a:lnTo>
                  <a:pt x="7194550" y="2105660"/>
                </a:lnTo>
                <a:lnTo>
                  <a:pt x="7194550" y="0"/>
                </a:lnTo>
                <a:lnTo>
                  <a:pt x="7721600" y="0"/>
                </a:lnTo>
                <a:lnTo>
                  <a:pt x="7721600" y="2105660"/>
                </a:lnTo>
                <a:lnTo>
                  <a:pt x="9827260" y="2105660"/>
                </a:lnTo>
                <a:lnTo>
                  <a:pt x="9827260" y="10001250"/>
                </a:lnTo>
                <a:lnTo>
                  <a:pt x="10529570" y="10001250"/>
                </a:lnTo>
                <a:lnTo>
                  <a:pt x="10529570" y="10528300"/>
                </a:lnTo>
                <a:moveTo>
                  <a:pt x="4036060" y="1032510"/>
                </a:moveTo>
                <a:lnTo>
                  <a:pt x="1403350" y="2557780"/>
                </a:lnTo>
                <a:lnTo>
                  <a:pt x="1403350" y="10001250"/>
                </a:lnTo>
                <a:lnTo>
                  <a:pt x="4034790" y="10001250"/>
                </a:lnTo>
                <a:lnTo>
                  <a:pt x="4034790" y="1032510"/>
                </a:lnTo>
                <a:moveTo>
                  <a:pt x="9300210" y="2631440"/>
                </a:moveTo>
                <a:lnTo>
                  <a:pt x="5614670" y="2631440"/>
                </a:lnTo>
                <a:lnTo>
                  <a:pt x="5614670" y="7895590"/>
                </a:lnTo>
                <a:lnTo>
                  <a:pt x="6492239" y="7895590"/>
                </a:lnTo>
                <a:lnTo>
                  <a:pt x="6492239" y="3685540"/>
                </a:lnTo>
                <a:lnTo>
                  <a:pt x="7018020" y="3685540"/>
                </a:lnTo>
                <a:lnTo>
                  <a:pt x="7018020" y="7896861"/>
                </a:lnTo>
                <a:lnTo>
                  <a:pt x="7895589" y="7896861"/>
                </a:lnTo>
                <a:lnTo>
                  <a:pt x="7895589" y="3685540"/>
                </a:lnTo>
                <a:lnTo>
                  <a:pt x="8421370" y="3685540"/>
                </a:lnTo>
                <a:lnTo>
                  <a:pt x="8421370" y="7896861"/>
                </a:lnTo>
                <a:lnTo>
                  <a:pt x="9298939" y="7896861"/>
                </a:lnTo>
                <a:lnTo>
                  <a:pt x="9298939" y="2631440"/>
                </a:lnTo>
                <a:moveTo>
                  <a:pt x="9300210" y="8422640"/>
                </a:moveTo>
                <a:lnTo>
                  <a:pt x="5614670" y="8422640"/>
                </a:lnTo>
                <a:lnTo>
                  <a:pt x="5614670" y="10001250"/>
                </a:lnTo>
                <a:lnTo>
                  <a:pt x="9298939" y="10001250"/>
                </a:lnTo>
                <a:lnTo>
                  <a:pt x="9298939" y="8422640"/>
                </a:lnTo>
                <a:moveTo>
                  <a:pt x="3509010" y="6316980"/>
                </a:moveTo>
                <a:lnTo>
                  <a:pt x="1930400" y="6316980"/>
                </a:lnTo>
                <a:lnTo>
                  <a:pt x="1930400" y="5791200"/>
                </a:lnTo>
                <a:lnTo>
                  <a:pt x="3510280" y="5791200"/>
                </a:lnTo>
                <a:lnTo>
                  <a:pt x="3510280" y="6316980"/>
                </a:lnTo>
                <a:moveTo>
                  <a:pt x="3509010" y="7545070"/>
                </a:moveTo>
                <a:lnTo>
                  <a:pt x="1930400" y="7545070"/>
                </a:lnTo>
                <a:lnTo>
                  <a:pt x="1930400" y="7019290"/>
                </a:lnTo>
                <a:lnTo>
                  <a:pt x="3509010" y="7019290"/>
                </a:lnTo>
                <a:close/>
                <a:moveTo>
                  <a:pt x="1930400" y="4561840"/>
                </a:moveTo>
                <a:lnTo>
                  <a:pt x="3509010" y="4561840"/>
                </a:lnTo>
                <a:lnTo>
                  <a:pt x="3509010" y="5087620"/>
                </a:lnTo>
                <a:lnTo>
                  <a:pt x="1930400" y="5087620"/>
                </a:lnTo>
                <a:close/>
              </a:path>
            </a:pathLst>
          </a:custGeom>
          <a:solidFill>
            <a:sysClr val="window" lastClr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rgbClr val="1F74AD">
              <a:shade val="50000"/>
            </a:srgbClr>
          </a:lnRef>
          <a:fillRef idx="1">
            <a:srgbClr val="1F74AD"/>
          </a:fillRef>
          <a:effectRef idx="0">
            <a:srgbClr val="1F74AD"/>
          </a:effectRef>
          <a:fontRef idx="minor">
            <a:sysClr val="window" lastClr="FFFFFF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ysClr val="window" lastClr="FFFFFF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3" name="标题 2"/>
          <p:cNvSpPr>
            <a:spLocks noGrp="1"/>
          </p:cNvSpPr>
          <p:nvPr>
            <p:custDataLst>
              <p:tags r:id="rId15"/>
            </p:custDataLst>
          </p:nvPr>
        </p:nvSpPr>
        <p:spPr>
          <a:xfrm>
            <a:off x="1480990" y="617375"/>
            <a:ext cx="9626400" cy="723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32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zh-CN" altLang="en-US" kern="0" dirty="0">
                <a:effectLst/>
                <a:cs typeface="Segoe UI Semibold" panose="020B0702040204020203" charset="0"/>
                <a:sym typeface="+mn-ea"/>
              </a:rPr>
              <a:t>自我感悟和</a:t>
            </a:r>
            <a:r>
              <a:rPr lang="zh-CN" altLang="en-US" kern="0" dirty="0">
                <a:effectLst/>
                <a:cs typeface="Segoe UI Semibold" panose="020B0702040204020203" charset="0"/>
                <a:sym typeface="+mn-ea"/>
              </a:rPr>
              <a:t>勉励</a:t>
            </a:r>
            <a:endParaRPr lang="zh-CN" altLang="en-US" kern="0" dirty="0">
              <a:effectLst/>
              <a:cs typeface="Segoe UI Semibold" panose="020B0702040204020203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080095" y="1496599"/>
            <a:ext cx="3575734" cy="4774536"/>
          </a:xfrm>
          <a:prstGeom prst="rect">
            <a:avLst/>
          </a:prstGeom>
        </p:spPr>
      </p:pic>
    </p:spTree>
    <p:custDataLst>
      <p:tags r:id="rId17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altLang="zh-CN" dirty="0"/>
              <a:t>THANKS</a:t>
            </a:r>
            <a:endParaRPr lang="en-US" altLang="zh-CN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/>
              <a:t>单击此处添加副标题</a:t>
            </a:r>
            <a:endParaRPr lang="zh-CN" altLang="en-US"/>
          </a:p>
        </p:txBody>
      </p:sp>
    </p:spTree>
    <p:custDataLst>
      <p:tags r:id="rId3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y"/>
  <p:tag name="KSO_WM_UNIT_INDEX" val="2"/>
  <p:tag name="KSO_WM_UNIT_ID" val="_1*y*2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2*i*3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general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1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frame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3*i*3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1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4*i*3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leftRigh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5*i*3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1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topBottom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1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6*i*3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ottomTop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1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7*i*3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6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7.xml><?xml version="1.0" encoding="utf-8"?>
<p:tagLst xmlns:p="http://schemas.openxmlformats.org/presentationml/2006/main">
  <p:tag name="KSO_WM_SLIDE_BACKGROUND_TYPE" val="navigation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1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8*i*2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2*i*3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8*i*3"/>
  <p:tag name="KSO_WM_UNIT_LAYERLEVEL" val="1"/>
  <p:tag name="KSO_WM_TAG_VERSION" val="1.0"/>
  <p:tag name="KSO_WM_BEAUTIFY_FLAG" val="#wm#"/>
</p:tagLst>
</file>

<file path=ppt/tags/tag151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TYPE" val="belt"/>
  <p:tag name="KSO_WM_SLIDE_BK_DARK_LIGHT" val="1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24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0224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SHOW_EDIT_AREA_INDICATION" val="0"/>
  <p:tag name="KSO_WM_TEMPLATE_THUMBS_INDEX" val="1、4、9、10、11、12、13、14、15、17"/>
  <p:tag name="KSO_WM_TEMPLATE_SUBCATEGORY" val="17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0224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*i*1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3*i*1"/>
  <p:tag name="KSO_WM_UNIT_BK_DARK_LIGHT" val="2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4*i*1"/>
  <p:tag name="KSO_WM_UNIT_BK_DARK_LIGHT" val="2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5*i*1"/>
  <p:tag name="KSO_WM_UNIT_BK_DARK_LIGHT" val="2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6*i*1"/>
  <p:tag name="KSO_WM_UNIT_BK_DARK_LIGHT" val="2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7*i*1"/>
  <p:tag name="KSO_WM_UNIT_BK_DARK_LIGHT" val="2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1"/>
  <p:tag name="KSO_WM_UNIT_ID" val="_18*i*1"/>
  <p:tag name="KSO_WM_UNIT_BK_DARK_LIGHT" val="2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2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84"/>
</p:tagLst>
</file>

<file path=ppt/tags/tag293.xml><?xml version="1.0" encoding="utf-8"?>
<p:tagLst xmlns:p="http://schemas.openxmlformats.org/presentationml/2006/main">
  <p:tag name="KSO_WM_TAG_VERSION" val="1.0"/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EMPLATE_CATEGORY" val="custom"/>
  <p:tag name="KSO_WM_TEMPLATE_INDEX" val="20202684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7.xml><?xml version="1.0" encoding="utf-8"?>
<p:tagLst xmlns:p="http://schemas.openxmlformats.org/presentationml/2006/main">
  <p:tag name="KSO_WM_TEMPLATE_THUMBS_INDEX" val="1、4、7、8、9、10、11、12、13、14、15"/>
  <p:tag name="KSO_WM_TEMPLATE_SUBCATEGORY" val="0"/>
  <p:tag name="KSO_WM_TAG_VERSION" val="1.0"/>
  <p:tag name="KSO_WM_BEAUTIFY_FLAG" val="#wm#"/>
  <p:tag name="KSO_WM_TEMPLATE_CATEGORY" val="custom"/>
  <p:tag name="KSO_WM_TEMPLATE_INDEX" val="20202684"/>
  <p:tag name="KSO_WM_TEMPLATE_MASTER_TYPE" val="1"/>
  <p:tag name="KSO_WM_TEMPLATE_COLOR_TYPE" val="1"/>
  <p:tag name="KSO_WM_TEMPLATE_MASTER_THUMB_INDEX" val="12"/>
</p:tagLst>
</file>

<file path=ppt/tags/tag29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0224_1*a*1"/>
  <p:tag name="KSO_WM_TEMPLATE_CATEGORY" val="custom"/>
  <p:tag name="KSO_WM_TEMPLATE_INDEX" val="20200224"/>
  <p:tag name="KSO_WM_UNIT_LAYERLEVEL" val="1"/>
  <p:tag name="KSO_WM_TAG_VERSION" val="1.0"/>
  <p:tag name="KSO_WM_BEAUTIFY_FLAG" val="#wm#"/>
  <p:tag name="KSO_WM_UNIT_PRESET_TEXT" val="活动策划方案"/>
</p:tagLst>
</file>

<file path=ppt/tags/tag299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0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224_1*b*1"/>
  <p:tag name="KSO_WM_TEMPLATE_CATEGORY" val="custom"/>
  <p:tag name="KSO_WM_TEMPLATE_INDEX" val="20200224"/>
  <p:tag name="KSO_WM_UNIT_LAYERLEVEL" val="1"/>
  <p:tag name="KSO_WM_TAG_VERSION" val="1.0"/>
  <p:tag name="KSO_WM_BEAUTIFY_FLAG" val="#wm#"/>
  <p:tag name="KSO_WM_UNIT_PRESET_TEXT" val="单击此处添加副标题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_1*i*2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29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2"/>
  <p:tag name="KSO_WM_UNIT_ID" val="custom20200224_1*b*2"/>
  <p:tag name="KSO_WM_TEMPLATE_CATEGORY" val="custom"/>
  <p:tag name="KSO_WM_TEMPLATE_INDEX" val="20200224"/>
  <p:tag name="KSO_WM_UNIT_LAYERLEVEL" val="1"/>
  <p:tag name="KSO_WM_TAG_VERSION" val="1.0"/>
  <p:tag name="KSO_WM_BEAUTIFY_FLAG" val="#wm#"/>
  <p:tag name="KSO_WM_UNIT_PRESET_TEXT" val="汇报人姓名"/>
</p:tagLst>
</file>

<file path=ppt/tags/tag30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15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3"/>
  <p:tag name="KSO_WM_UNIT_ID" val="custom20200224_1*b*3"/>
  <p:tag name="KSO_WM_TEMPLATE_CATEGORY" val="custom"/>
  <p:tag name="KSO_WM_TEMPLATE_INDEX" val="20200224"/>
  <p:tag name="KSO_WM_UNIT_LAYERLEVEL" val="1"/>
  <p:tag name="KSO_WM_TAG_VERSION" val="1.0"/>
  <p:tag name="KSO_WM_BEAUTIFY_FLAG" val="#wm#"/>
  <p:tag name="KSO_WM_UNIT_PRESET_TEXT" val="汇报日期"/>
</p:tagLst>
</file>

<file path=ppt/tags/tag302.xml><?xml version="1.0" encoding="utf-8"?>
<p:tagLst xmlns:p="http://schemas.openxmlformats.org/presentationml/2006/main">
  <p:tag name="KSO_WM_SLIDE_COVER_HASPICTURE" val="2"/>
  <p:tag name="KSO_WM_TEMPLATE_THUMBS_INDEX" val="1、4、9、10、11、12、13、14、15、17"/>
  <p:tag name="KSO_WM_SLIDE_ID" val="custom20200224_1"/>
  <p:tag name="KSO_WM_TEMPLATE_SUBCATEGORY" val="17"/>
  <p:tag name="KSO_WM_TEMPLATE_MASTER_TYPE" val="1"/>
  <p:tag name="KSO_WM_TEMPLATE_COLOR_TYPE" val="1"/>
  <p:tag name="KSO_WM_SLIDE_TYPE" val="title"/>
  <p:tag name="KSO_WM_SLIDE_SUBTYPE" val="pureTxt"/>
  <p:tag name="KSO_WM_SLIDE_ITEM_CNT" val="0"/>
  <p:tag name="KSO_WM_SLIDE_INDEX" val="1"/>
  <p:tag name="KSO_WM_TEMPLATE_MASTER_THUMB_INDEX" val="12"/>
  <p:tag name="KSO_WM_TAG_VERSION" val="1.0"/>
  <p:tag name="KSO_WM_BEAUTIFY_FLAG" val="#wm#"/>
  <p:tag name="KSO_WM_TEMPLATE_CATEGORY" val="custom"/>
  <p:tag name="KSO_WM_TEMPLATE_INDEX" val="20200224"/>
  <p:tag name="KSO_WM_SLIDE_LAYOUT" val="a_b"/>
  <p:tag name="KSO_WM_SLIDE_LAYOUT_CNT" val="1_3"/>
</p:tagLst>
</file>

<file path=ppt/tags/tag303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5"/>
  <p:tag name="KSO_WM_UNIT_HIGHLIGHT" val="0"/>
  <p:tag name="KSO_WM_UNIT_COMPATIBLE" val="1"/>
  <p:tag name="KSO_WM_UNIT_DIAGRAM_ISNUMVISUAL" val="0"/>
  <p:tag name="KSO_WM_UNIT_DIAGRAM_ISREFERUNIT" val="0"/>
  <p:tag name="KSO_WM_DIAGRAM_GROUP_CODE" val="l1-1"/>
  <p:tag name="KSO_WM_UNIT_TYPE" val="b"/>
  <p:tag name="KSO_WM_UNIT_INDEX" val="1"/>
  <p:tag name="KSO_WM_UNIT_ID" val="custom20200224_4*b*1"/>
  <p:tag name="KSO_WM_TEMPLATE_CATEGORY" val="custom"/>
  <p:tag name="KSO_WM_TEMPLATE_INDEX" val="20200224"/>
  <p:tag name="KSO_WM_UNIT_LAYERLEVEL" val="1"/>
  <p:tag name="KSO_WM_TAG_VERSION" val="1.0"/>
  <p:tag name="KSO_WM_BEAUTIFY_FLAG" val="#wm#"/>
  <p:tag name="KSO_WM_UNIT_PRESET_TEXT" val="CONTENTS"/>
  <p:tag name="KSO_WM_UNIT_TEXT_FILL_FORE_SCHEMECOLOR_INDEX" val="14"/>
  <p:tag name="KSO_WM_UNIT_TEXT_FILL_TYPE" val="1"/>
  <p:tag name="KSO_WM_UNIT_USESOURCEFORMAT_APPLY" val="1"/>
</p:tagLst>
</file>

<file path=ppt/tags/tag304.xml><?xml version="1.0" encoding="utf-8"?>
<p:tagLst xmlns:p="http://schemas.openxmlformats.org/presentationml/2006/main">
  <p:tag name="KSO_WM_UNIT_ISCONTENTSTITLE" val="1"/>
  <p:tag name="KSO_WM_UNIT_ISNUMDGMTITLE" val="0"/>
  <p:tag name="KSO_WM_UNIT_NOCLEAR" val="0"/>
  <p:tag name="KSO_WM_UNIT_VALUE" val="3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00224_4*a*1"/>
  <p:tag name="KSO_WM_TEMPLATE_CATEGORY" val="custom"/>
  <p:tag name="KSO_WM_TEMPLATE_INDEX" val="20200224"/>
  <p:tag name="KSO_WM_UNIT_LAYERLEVEL" val="1"/>
  <p:tag name="KSO_WM_TAG_VERSION" val="1.0"/>
  <p:tag name="KSO_WM_BEAUTIFY_FLAG" val="#wm#"/>
  <p:tag name="KSO_WM_UNIT_PRESET_TEXT" val="目录"/>
  <p:tag name="KSO_WM_UNIT_TEXT_FILL_FORE_SCHEMECOLOR_INDEX" val="14"/>
  <p:tag name="KSO_WM_UNIT_TEXT_FILL_TYPE" val="1"/>
  <p:tag name="KSO_WM_UNIT_USESOURCEFORMAT_APPLY" val="1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custom20200224_4*l_h_i*1_1_2"/>
  <p:tag name="KSO_WM_TEMPLATE_CATEGORY" val="custom"/>
  <p:tag name="KSO_WM_TEMPLATE_INDEX" val="2020022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06.xml><?xml version="1.0" encoding="utf-8"?>
<p:tagLst xmlns:p="http://schemas.openxmlformats.org/presentationml/2006/main">
  <p:tag name="KSO_WM_UNIT_SUBTYPE" val="a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custom20200224_4*l_h_f*1_1_1"/>
  <p:tag name="KSO_WM_TEMPLATE_CATEGORY" val="custom"/>
  <p:tag name="KSO_WM_TEMPLATE_INDEX" val="20200224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  <p:tag name="KSO_WM_UNIT_USESOURCEFORMAT_APPLY" val="1"/>
</p:tagLst>
</file>

<file path=ppt/tags/tag3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1"/>
  <p:tag name="KSO_WM_UNIT_ID" val="custom20200224_4*l_h_i*1_3_1"/>
  <p:tag name="KSO_WM_TEMPLATE_CATEGORY" val="custom"/>
  <p:tag name="KSO_WM_TEMPLATE_INDEX" val="2020022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08.xml><?xml version="1.0" encoding="utf-8"?>
<p:tagLst xmlns:p="http://schemas.openxmlformats.org/presentationml/2006/main">
  <p:tag name="KSO_WM_UNIT_SUBTYPE" val="a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3_1"/>
  <p:tag name="KSO_WM_UNIT_ID" val="custom20200224_4*l_h_f*1_3_1"/>
  <p:tag name="KSO_WM_TEMPLATE_CATEGORY" val="custom"/>
  <p:tag name="KSO_WM_TEMPLATE_INDEX" val="20200224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  <p:tag name="KSO_WM_UNIT_USESOURCEFORMAT_APPLY" val="1"/>
</p:tagLst>
</file>

<file path=ppt/tags/tag3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custom20200224_4*l_h_i*1_2_2"/>
  <p:tag name="KSO_WM_TEMPLATE_CATEGORY" val="custom"/>
  <p:tag name="KSO_WM_TEMPLATE_INDEX" val="2020022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UNIT_SUBTYPE" val="a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2_1"/>
  <p:tag name="KSO_WM_UNIT_ID" val="custom20200224_4*l_h_f*1_2_1"/>
  <p:tag name="KSO_WM_TEMPLATE_CATEGORY" val="custom"/>
  <p:tag name="KSO_WM_TEMPLATE_INDEX" val="20200224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  <p:tag name="KSO_WM_UNIT_USESOURCEFORMAT_APPLY" val="1"/>
</p:tagLst>
</file>

<file path=ppt/tags/tag3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4_1"/>
  <p:tag name="KSO_WM_UNIT_ID" val="custom20200224_4*l_h_i*1_4_1"/>
  <p:tag name="KSO_WM_TEMPLATE_CATEGORY" val="custom"/>
  <p:tag name="KSO_WM_TEMPLATE_INDEX" val="20200224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4"/>
  <p:tag name="KSO_WM_UNIT_TEXT_FILL_TYPE" val="1"/>
  <p:tag name="KSO_WM_UNIT_USESOURCEFORMAT_APPLY" val="1"/>
</p:tagLst>
</file>

<file path=ppt/tags/tag312.xml><?xml version="1.0" encoding="utf-8"?>
<p:tagLst xmlns:p="http://schemas.openxmlformats.org/presentationml/2006/main">
  <p:tag name="KSO_WM_UNIT_SUBTYPE" val="a"/>
  <p:tag name="KSO_WM_UNIT_NOCLEAR" val="0"/>
  <p:tag name="KSO_WM_UNIT_VALUE" val="8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4_1"/>
  <p:tag name="KSO_WM_UNIT_ID" val="custom20200224_4*l_h_f*1_4_1"/>
  <p:tag name="KSO_WM_TEMPLATE_CATEGORY" val="custom"/>
  <p:tag name="KSO_WM_TEMPLATE_INDEX" val="20200224"/>
  <p:tag name="KSO_WM_UNIT_LAYERLEVEL" val="1_1_1"/>
  <p:tag name="KSO_WM_TAG_VERSION" val="1.0"/>
  <p:tag name="KSO_WM_BEAUTIFY_FLAG" val="#wm#"/>
  <p:tag name="KSO_WM_UNIT_PRESET_TEXT" val="单击此处添加文本"/>
  <p:tag name="KSO_WM_UNIT_TEXT_FILL_FORE_SCHEMECOLOR_INDEX" val="14"/>
  <p:tag name="KSO_WM_UNIT_TEXT_FILL_TYPE" val="1"/>
  <p:tag name="KSO_WM_UNIT_USESOURCEFORMAT_APPLY" val="1"/>
</p:tagLst>
</file>

<file path=ppt/tags/tag313.xml><?xml version="1.0" encoding="utf-8"?>
<p:tagLst xmlns:p="http://schemas.openxmlformats.org/presentationml/2006/main">
  <p:tag name="KSO_WM_SLIDE_ID" val="custom20200224_4"/>
  <p:tag name="KSO_WM_TEMPLATE_SUBCATEGORY" val="17"/>
  <p:tag name="KSO_WM_TEMPLATE_MASTER_TYPE" val="1"/>
  <p:tag name="KSO_WM_TEMPLATE_COLOR_TYPE" val="1"/>
  <p:tag name="KSO_WM_SLIDE_TYPE" val="contents"/>
  <p:tag name="KSO_WM_SLIDE_SUBTYPE" val="diag"/>
  <p:tag name="KSO_WM_SLIDE_ITEM_CNT" val="4"/>
  <p:tag name="KSO_WM_SLIDE_INDEX" val="4"/>
  <p:tag name="KSO_WM_DIAGRAM_GROUP_CODE" val="l1-1"/>
  <p:tag name="KSO_WM_SLIDE_DIAGTYPE" val="l"/>
  <p:tag name="KSO_WM_TAG_VERSION" val="1.0"/>
  <p:tag name="KSO_WM_BEAUTIFY_FLAG" val="#wm#"/>
  <p:tag name="KSO_WM_TEMPLATE_CATEGORY" val="custom"/>
  <p:tag name="KSO_WM_TEMPLATE_INDEX" val="20200224"/>
  <p:tag name="KSO_WM_SLIDE_LAYOUT" val="a_b_l"/>
  <p:tag name="KSO_WM_SLIDE_LAYOUT_CNT" val="1_1_1"/>
</p:tagLst>
</file>

<file path=ppt/tags/tag3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1"/>
  <p:tag name="KSO_WM_UNIT_ID" val="diagram20201426_1*m_i*1_1"/>
  <p:tag name="KSO_WM_TEMPLATE_CATEGORY" val="diagram"/>
  <p:tag name="KSO_WM_TEMPLATE_INDEX" val="2020142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i"/>
  <p:tag name="KSO_WM_UNIT_INDEX" val="1_2"/>
  <p:tag name="KSO_WM_UNIT_ID" val="diagram20201426_1*m_i*1_2"/>
  <p:tag name="KSO_WM_TEMPLATE_CATEGORY" val="diagram"/>
  <p:tag name="KSO_WM_TEMPLATE_INDEX" val="20201426"/>
  <p:tag name="KSO_WM_UNIT_LAYERLEVEL" val="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1"/>
  <p:tag name="KSO_WM_UNIT_ID" val="diagram20201426_1*m_h_i*1_2_1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1"/>
  <p:tag name="KSO_WM_UNIT_ID" val="diagram20201426_1*m_h_i*1_3_1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1"/>
  <p:tag name="KSO_WM_UNIT_ID" val="diagram20201426_1*m_h_i*1_1_1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2"/>
  <p:tag name="KSO_WM_UNIT_ID" val="diagram20201426_1*m_h_i*1_2_2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USESOURCEFORMAT_APPLY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2"/>
  <p:tag name="KSO_WM_UNIT_ID" val="diagram20201426_1*m_h_i*1_3_2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USESOURCEFORMAT_APPLY" val="1"/>
</p:tagLst>
</file>

<file path=ppt/tags/tag3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2"/>
  <p:tag name="KSO_WM_UNIT_ID" val="diagram20201426_1*m_h_i*1_1_2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FILL_FORE_SCHEMECOLOR_INDEX" val="13"/>
  <p:tag name="KSO_WM_UNIT_FILL_TYPE" val="1"/>
  <p:tag name="KSO_WM_UNIT_USESOURCEFORMAT_APPLY" val="1"/>
</p:tagLst>
</file>

<file path=ppt/tags/tag3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1_3"/>
  <p:tag name="KSO_WM_UNIT_ID" val="diagram20201426_1*m_h_i*1_1_3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2_3"/>
  <p:tag name="KSO_WM_UNIT_ID" val="diagram20201426_1*m_h_i*1_2_3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i"/>
  <p:tag name="KSO_WM_UNIT_INDEX" val="1_3_3"/>
  <p:tag name="KSO_WM_UNIT_ID" val="diagram20201426_1*m_h_i*1_3_3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5.xml><?xml version="1.0" encoding="utf-8"?>
<p:tagLst xmlns:p="http://schemas.openxmlformats.org/presentationml/2006/main"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1_1"/>
  <p:tag name="KSO_WM_UNIT_ID" val="diagram20201426_1*m_h_f*1_1_1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6.xml><?xml version="1.0" encoding="utf-8"?>
<p:tagLst xmlns:p="http://schemas.openxmlformats.org/presentationml/2006/main"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2_1"/>
  <p:tag name="KSO_WM_UNIT_ID" val="diagram20201426_1*m_h_f*1_2_1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7.xml><?xml version="1.0" encoding="utf-8"?>
<p:tagLst xmlns:p="http://schemas.openxmlformats.org/presentationml/2006/main">
  <p:tag name="KSO_WM_UNIT_PRESET_TEXT" val="添加标题"/>
  <p:tag name="KSO_WM_UNIT_NOCLEAR" val="0"/>
  <p:tag name="KSO_WM_UNIT_VALUE" val="5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m_h_f"/>
  <p:tag name="KSO_WM_UNIT_INDEX" val="1_3_1"/>
  <p:tag name="KSO_WM_UNIT_ID" val="diagram20201426_1*m_h_f*1_3_1"/>
  <p:tag name="KSO_WM_TEMPLATE_CATEGORY" val="diagram"/>
  <p:tag name="KSO_WM_TEMPLATE_INDEX" val="20201426"/>
  <p:tag name="KSO_WM_UNIT_LAYERLEVEL" val="1_1_1"/>
  <p:tag name="KSO_WM_TAG_VERSION" val="1.0"/>
  <p:tag name="KSO_WM_BEAUTIFY_FLAG" val="#wm#"/>
  <p:tag name="KSO_WM_UNIT_TEXT_FILL_FORE_SCHEMECOLOR_INDEX" val="14"/>
  <p:tag name="KSO_WM_UNIT_TEXT_FILL_TYPE" val="1"/>
  <p:tag name="KSO_WM_UNIT_USESOURCEFORMAT_APPLY" val="1"/>
</p:tagLst>
</file>

<file path=ppt/tags/tag328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43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a"/>
  <p:tag name="KSO_WM_UNIT_INDEX" val="1"/>
  <p:tag name="KSO_WM_UNIT_ID" val="diagram20201426_1*a*1"/>
  <p:tag name="KSO_WM_TEMPLATE_CATEGORY" val="diagram"/>
  <p:tag name="KSO_WM_TEMPLATE_INDEX" val="20201426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29.xml><?xml version="1.0" encoding="utf-8"?>
<p:tagLst xmlns:p="http://schemas.openxmlformats.org/presentationml/2006/main">
  <p:tag name="KSO_WM_UNIT_ISCONTENTSTITLE" val="0"/>
  <p:tag name="KSO_WM_UNIT_PRESET_TEXT" val="单击此处添加副标题"/>
  <p:tag name="KSO_WM_UNIT_NOCLEAR" val="0"/>
  <p:tag name="KSO_WM_UNIT_VALUE" val="22"/>
  <p:tag name="KSO_WM_UNIT_HIGHLIGHT" val="0"/>
  <p:tag name="KSO_WM_UNIT_COMPATIBLE" val="0"/>
  <p:tag name="KSO_WM_UNIT_DIAGRAM_ISNUMVISUAL" val="0"/>
  <p:tag name="KSO_WM_UNIT_DIAGRAM_ISREFERUNIT" val="0"/>
  <p:tag name="KSO_WM_DIAGRAM_GROUP_CODE" val="m1-1"/>
  <p:tag name="KSO_WM_UNIT_TYPE" val="b"/>
  <p:tag name="KSO_WM_UNIT_INDEX" val="1"/>
  <p:tag name="KSO_WM_UNIT_ID" val="diagram20201426_1*b*1"/>
  <p:tag name="KSO_WM_TEMPLATE_CATEGORY" val="diagram"/>
  <p:tag name="KSO_WM_TEMPLATE_INDEX" val="20201426"/>
  <p:tag name="KSO_WM_UNIT_LAYERLEVEL" val="1"/>
  <p:tag name="KSO_WM_TAG_VERSION" val="1.0"/>
  <p:tag name="KSO_WM_BEAUTIFY_FLAG" val="#wm#"/>
  <p:tag name="KSO_WM_UNIT_TEXT_FILL_FORE_SCHEMECOLOR_INDEX" val="13"/>
  <p:tag name="KSO_WM_UNIT_TEXT_FILL_TYPE" val="1"/>
  <p:tag name="KSO_WM_UNIT_USESOURCEFORMAT_APPLY" val="1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BEAUTIFY_FLAG" val="#wm#"/>
  <p:tag name="KSO_WM_TEMPLATE_CATEGORY" val="diagram"/>
  <p:tag name="KSO_WM_TEMPLATE_INDEX" val="20201426"/>
  <p:tag name="KSO_WM_SLIDE_ID" val="diagram20201426_1"/>
  <p:tag name="KSO_WM_TEMPLATE_SUBCATEGORY" val="0"/>
  <p:tag name="KSO_WM_SLIDE_TYPE" val="text"/>
  <p:tag name="KSO_WM_SLIDE_SUBTYPE" val="diag"/>
  <p:tag name="KSO_WM_SLIDE_ITEM_CNT" val="3"/>
  <p:tag name="KSO_WM_SLIDE_INDEX" val="1"/>
  <p:tag name="KSO_WM_SLIDE_SIZE" val="960*428.75"/>
  <p:tag name="KSO_WM_SLIDE_POSITION" val="0*111.25"/>
  <p:tag name="KSO_WM_DIAGRAM_GROUP_CODE" val="m1-1"/>
  <p:tag name="KSO_WM_SLIDE_DIAGTYPE" val="m"/>
  <p:tag name="KSO_WM_TAG_VERSION" val="1.0"/>
  <p:tag name="KSO_WM_SLIDE_LAYOUT" val="a_b_m"/>
  <p:tag name="KSO_WM_SLIDE_LAYOUT_CNT" val="1_1_1"/>
</p:tagLst>
</file>

<file path=ppt/tags/tag331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84_9*a*1"/>
  <p:tag name="KSO_WM_TEMPLATE_CATEGORY" val="custom"/>
  <p:tag name="KSO_WM_TEMPLATE_INDEX" val="20202684"/>
  <p:tag name="KSO_WM_UNIT_LAYERLEVEL" val="1"/>
  <p:tag name="KSO_WM_TAG_VERSION" val="1.0"/>
  <p:tag name="KSO_WM_BEAUTIFY_FLAG" val="#wm#"/>
  <p:tag name="KSO_WM_UNIT_ISNUMDGMTITLE" val="0"/>
</p:tagLst>
</file>

<file path=ppt/tags/tag332.xml><?xml version="1.0" encoding="utf-8"?>
<p:tagLst xmlns:p="http://schemas.openxmlformats.org/presentationml/2006/main">
  <p:tag name="KSO_WM_SLIDE_ID" val="custom20202684_9"/>
  <p:tag name="KSO_WM_TEMPLATE_SUBCATEGORY" val="0"/>
  <p:tag name="KSO_WM_SLIDE_TYPE" val="text"/>
  <p:tag name="KSO_WM_SLIDE_SUBTYPE" val="pureTxt"/>
  <p:tag name="KSO_WM_SLIDE_ITEM_CNT" val="0"/>
  <p:tag name="KSO_WM_SLIDE_INDEX" val="9"/>
  <p:tag name="KSO_WM_SLIDE_SIZE" val="758*343"/>
  <p:tag name="KSO_WM_SLIDE_POSITION" val="100*98"/>
  <p:tag name="KSO_WM_TAG_VERSION" val="1.0"/>
  <p:tag name="KSO_WM_BEAUTIFY_FLAG" val="#wm#"/>
  <p:tag name="KSO_WM_TEMPLATE_CATEGORY" val="custom"/>
  <p:tag name="KSO_WM_TEMPLATE_INDEX" val="20202684"/>
  <p:tag name="KSO_WM_SLIDE_LAYOUT" val="a_f"/>
  <p:tag name="KSO_WM_SLIDE_LAYOUT_CNT" val="1_1"/>
  <p:tag name="KSO_WM_TEMPLATE_MASTER_TYPE" val="1"/>
  <p:tag name="KSO_WM_TEMPLATE_COLOR_TYPE" val="1"/>
</p:tagLst>
</file>

<file path=ppt/tags/tag3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2"/>
  <p:tag name="KSO_WM_UNIT_ID" val="diagram20187487_1*l_i*1_2"/>
  <p:tag name="KSO_WM_TEMPLATE_CATEGORY" val="diagram"/>
  <p:tag name="KSO_WM_TEMPLATE_INDEX" val="20187487"/>
  <p:tag name="KSO_WM_UNIT_LAYERLEVEL" val="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"/>
  <p:tag name="KSO_WM_UNIT_TEXT_FILL_TYPE" val="1"/>
  <p:tag name="KSO_WM_UNIT_USESOURCEFORMAT_APPLY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187487_1*l_h_i*1_1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187487_1*l_h_i*1_1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36.xml><?xml version="1.0" encoding="utf-8"?>
<p:tagLst xmlns:p="http://schemas.openxmlformats.org/presentationml/2006/main">
  <p:tag name="KSO_WM_UNIT_VALUE" val="140*14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1_1"/>
  <p:tag name="KSO_WM_UNIT_ID" val="diagram20187487_1*l_h_x*1_1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7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187487_1*l_h_a*1_1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5"/>
  <p:tag name="KSO_WM_UNIT_TEXT_FILL_TYPE" val="1"/>
  <p:tag name="KSO_WM_UNIT_USESOURCEFORMAT_APPLY" val="1"/>
</p:tagLst>
</file>

<file path=ppt/tags/tag3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i"/>
  <p:tag name="KSO_WM_UNIT_INDEX" val="1_1"/>
  <p:tag name="KSO_WM_UNIT_ID" val="diagram20187487_1*l_i*1_1"/>
  <p:tag name="KSO_WM_TEMPLATE_CATEGORY" val="diagram"/>
  <p:tag name="KSO_WM_TEMPLATE_INDEX" val="20187487"/>
  <p:tag name="KSO_WM_UNIT_LAYERLEVEL" val="1_1"/>
  <p:tag name="KSO_WM_TAG_VERSION" val="1.0"/>
  <p:tag name="KSO_WM_BEAUTIFY_FLAG" val="#wm#"/>
  <p:tag name="KSO_WM_UNIT_FILL_FORE_SCHEMECOLOR_INDEX" val="13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3"/>
  <p:tag name="KSO_WM_UNIT_ID" val="diagram20187487_1*l_h_i*1_2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4*i*3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2_2"/>
  <p:tag name="KSO_WM_UNIT_ID" val="diagram20187487_1*l_h_i*1_2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1.xml><?xml version="1.0" encoding="utf-8"?>
<p:tagLst xmlns:p="http://schemas.openxmlformats.org/presentationml/2006/main">
  <p:tag name="KSO_WM_UNIT_VALUE" val="160*8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2_1"/>
  <p:tag name="KSO_WM_UNIT_ID" val="diagram20187487_1*l_h_x*1_2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42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2_1"/>
  <p:tag name="KSO_WM_UNIT_ID" val="diagram20187487_1*l_h_a*1_2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6"/>
  <p:tag name="KSO_WM_UNIT_TEXT_FILL_TYPE" val="1"/>
  <p:tag name="KSO_WM_UNIT_USESOURCEFORMAT_APPLY" val="1"/>
</p:tagLst>
</file>

<file path=ppt/tags/tag3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3"/>
  <p:tag name="KSO_WM_UNIT_ID" val="diagram20187487_1*l_h_i*1_3_3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3_2"/>
  <p:tag name="KSO_WM_UNIT_ID" val="diagram20187487_1*l_h_i*1_3_2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9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5.xml><?xml version="1.0" encoding="utf-8"?>
<p:tagLst xmlns:p="http://schemas.openxmlformats.org/presentationml/2006/main">
  <p:tag name="KSO_WM_UNIT_ISCONTENTSTITLE" val="0"/>
  <p:tag name="KSO_WM_UNIT_NOCLEAR" val="0"/>
  <p:tag name="KSO_WM_UNIT_VALUE" val="7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3_1"/>
  <p:tag name="KSO_WM_UNIT_ID" val="diagram20187487_1*l_h_a*1_3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PRESET_TEXT" val="单击此处添加标题"/>
  <p:tag name="KSO_WM_UNIT_TEXT_FILL_FORE_SCHEMECOLOR_INDEX" val="9"/>
  <p:tag name="KSO_WM_UNIT_TEXT_FILL_TYPE" val="1"/>
  <p:tag name="KSO_WM_UNIT_USESOURCEFORMAT_APPLY" val="1"/>
</p:tagLst>
</file>

<file path=ppt/tags/tag346.xml><?xml version="1.0" encoding="utf-8"?>
<p:tagLst xmlns:p="http://schemas.openxmlformats.org/presentationml/2006/main">
  <p:tag name="KSO_WM_UNIT_VALUE" val="174*174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x"/>
  <p:tag name="KSO_WM_UNIT_INDEX" val="1_3_1"/>
  <p:tag name="KSO_WM_UNIT_ID" val="diagram20187487_1*l_h_x*1_3_1"/>
  <p:tag name="KSO_WM_TEMPLATE_CATEGORY" val="diagram"/>
  <p:tag name="KSO_WM_TEMPLATE_INDEX" val="20187487"/>
  <p:tag name="KSO_WM_UNIT_LAYERLEVEL" val="1_1_1"/>
  <p:tag name="KSO_WM_TAG_VERSION" val="1.0"/>
  <p:tag name="KSO_WM_BEAUTIFY_FLAG" val="#wm#"/>
  <p:tag name="KSO_WM_UNIT_FILL_FORE_SCHEMECOLOR_INDEX" val="14"/>
  <p:tag name="KSO_WM_UNIT_FILL_TYPE" val="1"/>
  <p:tag name="KSO_WM_UNIT_TEXT_FILL_FORE_SCHEMECOLOR_INDEX" val="2"/>
  <p:tag name="KSO_WM_UNIT_TEXT_FILL_TYPE" val="1"/>
  <p:tag name="KSO_WM_UNIT_USESOURCEFORMAT_APPLY" val="1"/>
</p:tagLst>
</file>

<file path=ppt/tags/tag347.xml><?xml version="1.0" encoding="utf-8"?>
<p:tagLst xmlns:p="http://schemas.openxmlformats.org/presentationml/2006/main">
  <p:tag name="KSO_WM_UNIT_ISCONTENTSTITLE" val="0"/>
  <p:tag name="KSO_WM_UNIT_PRESET_TEXT" val="单击此处添加标题"/>
  <p:tag name="KSO_WM_UNIT_NOCLEAR" val="0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2684_9*a*1"/>
  <p:tag name="KSO_WM_TEMPLATE_CATEGORY" val="custom"/>
  <p:tag name="KSO_WM_TEMPLATE_INDEX" val="20202684"/>
  <p:tag name="KSO_WM_UNIT_LAYERLEVEL" val="1"/>
  <p:tag name="KSO_WM_TAG_VERSION" val="1.0"/>
  <p:tag name="KSO_WM_BEAUTIFY_FLAG" val="#wm#"/>
  <p:tag name="KSO_WM_UNIT_ISNUMDGMTITLE" val="0"/>
</p:tagLst>
</file>

<file path=ppt/tags/tag348.xml><?xml version="1.0" encoding="utf-8"?>
<p:tagLst xmlns:p="http://schemas.openxmlformats.org/presentationml/2006/main">
  <p:tag name="KSO_WM_BEAUTIFY_FLAG" val="#wm#"/>
  <p:tag name="KSO_WM_TEMPLATE_CATEGORY" val="diagram"/>
  <p:tag name="KSO_WM_TEMPLATE_INDEX" val="20187487"/>
  <p:tag name="KSO_WM_SLIDE_ID" val="diagram20187487_1"/>
  <p:tag name="KSO_WM_TEMPLATE_SUBCATEGORY" val="0"/>
  <p:tag name="KSO_WM_TEMPLATE_MASTER_TYPE" val="0"/>
  <p:tag name="KSO_WM_TEMPLATE_COLOR_TYPE" val="1"/>
  <p:tag name="KSO_WM_SLIDE_TYPE" val="text"/>
  <p:tag name="KSO_WM_SLIDE_SUBTYPE" val="diag"/>
  <p:tag name="KSO_WM_SLIDE_ITEM_CNT" val="3"/>
  <p:tag name="KSO_WM_SLIDE_INDEX" val="1"/>
  <p:tag name="KSO_WM_SLIDE_SIZE" val="803.5*282.3"/>
  <p:tag name="KSO_WM_SLIDE_POSITION" val="71.1215*145.959"/>
  <p:tag name="KSO_WM_DIAGRAM_GROUP_CODE" val="l1-1"/>
  <p:tag name="KSO_WM_SLIDE_DIAGTYPE" val="l"/>
  <p:tag name="KSO_WM_TAG_VERSION" val="1.0"/>
  <p:tag name="KSO_WM_SLIDE_LAYOUT" val="l"/>
  <p:tag name="KSO_WM_SLIDE_LAYOUT_CNT" val="1"/>
</p:tagLst>
</file>

<file path=ppt/tags/tag349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VALUE" val="7"/>
  <p:tag name="KSO_WM_UNIT_HIGHLIGHT" val="0"/>
  <p:tag name="KSO_WM_UNIT_COMPATIBLE" val="1"/>
  <p:tag name="KSO_WM_UNIT_DIAGRAM_ISNUMVISUAL" val="0"/>
  <p:tag name="KSO_WM_UNIT_DIAGRAM_ISREFERUNIT" val="0"/>
  <p:tag name="KSO_WM_UNIT_TYPE" val="a"/>
  <p:tag name="KSO_WM_UNIT_INDEX" val="1"/>
  <p:tag name="KSO_WM_UNIT_ID" val="custom20200224_17*a*1"/>
  <p:tag name="KSO_WM_TEMPLATE_CATEGORY" val="custom"/>
  <p:tag name="KSO_WM_TEMPLATE_INDEX" val="20200224"/>
  <p:tag name="KSO_WM_UNIT_LAYERLEVEL" val="1"/>
  <p:tag name="KSO_WM_TAG_VERSION" val="1.0"/>
  <p:tag name="KSO_WM_BEAUTIFY_FLAG" val="#wm#"/>
  <p:tag name="KSO_WM_UNIT_PRESET_TEXT" val="THANKS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VALUE" val="37"/>
  <p:tag name="KSO_WM_UNIT_HIGHLIGHT" val="0"/>
  <p:tag name="KSO_WM_UNIT_COMPATIBLE" val="0"/>
  <p:tag name="KSO_WM_UNIT_DIAGRAM_ISNUMVISUAL" val="0"/>
  <p:tag name="KSO_WM_UNIT_DIAGRAM_ISREFERUNIT" val="0"/>
  <p:tag name="KSO_WM_UNIT_TYPE" val="b"/>
  <p:tag name="KSO_WM_UNIT_INDEX" val="1"/>
  <p:tag name="KSO_WM_UNIT_ID" val="custom20200224_17*b*1"/>
  <p:tag name="KSO_WM_TEMPLATE_CATEGORY" val="custom"/>
  <p:tag name="KSO_WM_TEMPLATE_INDEX" val="20200224"/>
  <p:tag name="KSO_WM_UNIT_LAYERLEVEL" val="1"/>
  <p:tag name="KSO_WM_TAG_VERSION" val="1.0"/>
  <p:tag name="KSO_WM_BEAUTIFY_FLAG" val="#wm#"/>
  <p:tag name="KSO_WM_UNIT_PRESET_TEXT" val="单击此处添加副标题"/>
</p:tagLst>
</file>

<file path=ppt/tags/tag351.xml><?xml version="1.0" encoding="utf-8"?>
<p:tagLst xmlns:p="http://schemas.openxmlformats.org/presentationml/2006/main">
  <p:tag name="KSO_WM_SLIDE_ID" val="custom20200224_17"/>
  <p:tag name="KSO_WM_TEMPLATE_SUBCATEGORY" val="17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17"/>
  <p:tag name="KSO_WM_TAG_VERSION" val="1.0"/>
  <p:tag name="KSO_WM_BEAUTIFY_FLAG" val="#wm#"/>
  <p:tag name="KSO_WM_TEMPLATE_CATEGORY" val="custom"/>
  <p:tag name="KSO_WM_TEMPLATE_INDEX" val="20200224"/>
  <p:tag name="KSO_WM_SLIDE_LAYOUT" val="a_b"/>
  <p:tag name="KSO_WM_SLIDE_LAYOUT_CNT" val="1_1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5*i*3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6*i*3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8*i*3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9*i*3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LARGE_SHAPE" val="1"/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3"/>
  <p:tag name="KSO_WM_UNIT_ID" val="_10*i*3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72">
      <a:dk1>
        <a:srgbClr val="000000"/>
      </a:dk1>
      <a:lt1>
        <a:srgbClr val="FFFFFF"/>
      </a:lt1>
      <a:dk2>
        <a:srgbClr val="000000"/>
      </a:dk2>
      <a:lt2>
        <a:srgbClr val="3B3737"/>
      </a:lt2>
      <a:accent1>
        <a:srgbClr val="CB717A"/>
      </a:accent1>
      <a:accent2>
        <a:srgbClr val="C3718A"/>
      </a:accent2>
      <a:accent3>
        <a:srgbClr val="BB739B"/>
      </a:accent3>
      <a:accent4>
        <a:srgbClr val="B173AC"/>
      </a:accent4>
      <a:accent5>
        <a:srgbClr val="A575BB"/>
      </a:accent5>
      <a:accent6>
        <a:srgbClr val="9676CD"/>
      </a:accent6>
      <a:hlink>
        <a:srgbClr val="658BD5"/>
      </a:hlink>
      <a:folHlink>
        <a:srgbClr val="9F67A3"/>
      </a:folHlink>
    </a:clrScheme>
    <a:fontScheme name="渐变、商务风、小清新、">
      <a:majorFont>
        <a:latin typeface="Arial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​​">
  <a:themeElements>
    <a:clrScheme name="自定义 89">
      <a:dk1>
        <a:srgbClr val="000000"/>
      </a:dk1>
      <a:lt1>
        <a:srgbClr val="FFFFFF"/>
      </a:lt1>
      <a:dk2>
        <a:srgbClr val="EBEBEB"/>
      </a:dk2>
      <a:lt2>
        <a:srgbClr val="FFFFFF"/>
      </a:lt2>
      <a:accent1>
        <a:srgbClr val="000000"/>
      </a:accent1>
      <a:accent2>
        <a:srgbClr val="1E1E1E"/>
      </a:accent2>
      <a:accent3>
        <a:srgbClr val="343434"/>
      </a:accent3>
      <a:accent4>
        <a:srgbClr val="4E4E4E"/>
      </a:accent4>
      <a:accent5>
        <a:srgbClr val="6A6A6A"/>
      </a:accent5>
      <a:accent6>
        <a:srgbClr val="858585"/>
      </a:accent6>
      <a:hlink>
        <a:srgbClr val="658BD5"/>
      </a:hlink>
      <a:folHlink>
        <a:srgbClr val="9F69A3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72">
    <a:dk1>
      <a:srgbClr val="000000"/>
    </a:dk1>
    <a:lt1>
      <a:srgbClr val="FFFFFF"/>
    </a:lt1>
    <a:dk2>
      <a:srgbClr val="000000"/>
    </a:dk2>
    <a:lt2>
      <a:srgbClr val="3B3737"/>
    </a:lt2>
    <a:accent1>
      <a:srgbClr val="CB717A"/>
    </a:accent1>
    <a:accent2>
      <a:srgbClr val="C3718A"/>
    </a:accent2>
    <a:accent3>
      <a:srgbClr val="BB739B"/>
    </a:accent3>
    <a:accent4>
      <a:srgbClr val="B173AC"/>
    </a:accent4>
    <a:accent5>
      <a:srgbClr val="A575BB"/>
    </a:accent5>
    <a:accent6>
      <a:srgbClr val="9676CD"/>
    </a:accent6>
    <a:hlink>
      <a:srgbClr val="658BD5"/>
    </a:hlink>
    <a:folHlink>
      <a:srgbClr val="9F67A3"/>
    </a:folHlink>
  </a:clrScheme>
</a:themeOverride>
</file>

<file path=ppt/theme/themeOverride2.xml><?xml version="1.0" encoding="utf-8"?>
<a:themeOverride xmlns:a="http://schemas.openxmlformats.org/drawingml/2006/main">
  <a:clrScheme name="自定义 89">
    <a:dk1>
      <a:srgbClr val="000000"/>
    </a:dk1>
    <a:lt1>
      <a:srgbClr val="FFFFFF"/>
    </a:lt1>
    <a:dk2>
      <a:srgbClr val="EBEBEB"/>
    </a:dk2>
    <a:lt2>
      <a:srgbClr val="FFFFFF"/>
    </a:lt2>
    <a:accent1>
      <a:srgbClr val="000000"/>
    </a:accent1>
    <a:accent2>
      <a:srgbClr val="1E1E1E"/>
    </a:accent2>
    <a:accent3>
      <a:srgbClr val="343434"/>
    </a:accent3>
    <a:accent4>
      <a:srgbClr val="4E4E4E"/>
    </a:accent4>
    <a:accent5>
      <a:srgbClr val="6A6A6A"/>
    </a:accent5>
    <a:accent6>
      <a:srgbClr val="858585"/>
    </a:accent6>
    <a:hlink>
      <a:srgbClr val="658BD5"/>
    </a:hlink>
    <a:folHlink>
      <a:srgbClr val="9F69A3"/>
    </a:folHlink>
  </a:clrScheme>
</a:themeOverride>
</file>

<file path=ppt/theme/themeOverride3.xml><?xml version="1.0" encoding="utf-8"?>
<a:themeOverride xmlns:a="http://schemas.openxmlformats.org/drawingml/2006/main">
  <a:clrScheme name="自定义 72">
    <a:dk1>
      <a:srgbClr val="000000"/>
    </a:dk1>
    <a:lt1>
      <a:srgbClr val="FFFFFF"/>
    </a:lt1>
    <a:dk2>
      <a:srgbClr val="000000"/>
    </a:dk2>
    <a:lt2>
      <a:srgbClr val="3B3737"/>
    </a:lt2>
    <a:accent1>
      <a:srgbClr val="CB717A"/>
    </a:accent1>
    <a:accent2>
      <a:srgbClr val="C3718A"/>
    </a:accent2>
    <a:accent3>
      <a:srgbClr val="BB739B"/>
    </a:accent3>
    <a:accent4>
      <a:srgbClr val="B173AC"/>
    </a:accent4>
    <a:accent5>
      <a:srgbClr val="A575BB"/>
    </a:accent5>
    <a:accent6>
      <a:srgbClr val="9676CD"/>
    </a:accent6>
    <a:hlink>
      <a:srgbClr val="658BD5"/>
    </a:hlink>
    <a:folHlink>
      <a:srgbClr val="9F67A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254</Words>
  <Application>WPS 演示</Application>
  <PresentationFormat>宽屏</PresentationFormat>
  <Paragraphs>60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6</vt:i4>
      </vt:variant>
    </vt:vector>
  </HeadingPairs>
  <TitlesOfParts>
    <vt:vector size="20" baseType="lpstr">
      <vt:lpstr>Arial</vt:lpstr>
      <vt:lpstr>宋体</vt:lpstr>
      <vt:lpstr>Wingdings</vt:lpstr>
      <vt:lpstr>Arial Unicode MS</vt:lpstr>
      <vt:lpstr>微软雅黑</vt:lpstr>
      <vt:lpstr>Calibri</vt:lpstr>
      <vt:lpstr>汉仪旗黑-85S</vt:lpstr>
      <vt:lpstr>黑体</vt:lpstr>
      <vt:lpstr>Segoe UI Semibold</vt:lpstr>
      <vt:lpstr>(使用中文字体)</vt:lpstr>
      <vt:lpstr>Segoe Print</vt:lpstr>
      <vt:lpstr>Office 主题</vt:lpstr>
      <vt:lpstr>1_Office 主题​​</vt:lpstr>
      <vt:lpstr>2_Office 主题​​</vt:lpstr>
      <vt:lpstr>活动策划方案</vt:lpstr>
      <vt:lpstr>PowerPoint 演示文稿</vt:lpstr>
      <vt:lpstr>PowerPoint 演示文稿</vt:lpstr>
      <vt:lpstr>单击此处添加标题</vt:lpstr>
      <vt:lpstr>PowerPoint 演示文稿</vt:lpstr>
      <vt:lpstr>THANKS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ylxt</dc:creator>
  <cp:lastModifiedBy>ylxt</cp:lastModifiedBy>
  <cp:revision>25</cp:revision>
  <dcterms:created xsi:type="dcterms:W3CDTF">2021-09-01T14:03:00Z</dcterms:created>
  <dcterms:modified xsi:type="dcterms:W3CDTF">2021-09-01T15:24:02Z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5E43DE9F12D2467BBEE747EB636328E2</vt:lpwstr>
  </property>
  <property fmtid="{D5CDD505-2E9C-101B-9397-08002B2CF9AE}" pid="3" name="KSOProductBuildVer">
    <vt:lpwstr>2052-11.1.0.10700</vt:lpwstr>
  </property>
</Properties>
</file>