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9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0D6A-C740-4B69-9400-9D9FD9B41C45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3937-7995-430F-B03D-B6359D89EB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70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0D6A-C740-4B69-9400-9D9FD9B41C45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3937-7995-430F-B03D-B6359D89EB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00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0D6A-C740-4B69-9400-9D9FD9B41C45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3937-7995-430F-B03D-B6359D89EB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03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0D6A-C740-4B69-9400-9D9FD9B41C45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3937-7995-430F-B03D-B6359D89EB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23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0D6A-C740-4B69-9400-9D9FD9B41C45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3937-7995-430F-B03D-B6359D89EB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49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0D6A-C740-4B69-9400-9D9FD9B41C45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3937-7995-430F-B03D-B6359D89EB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49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0D6A-C740-4B69-9400-9D9FD9B41C45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3937-7995-430F-B03D-B6359D89EB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76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0D6A-C740-4B69-9400-9D9FD9B41C45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3937-7995-430F-B03D-B6359D89EB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59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0D6A-C740-4B69-9400-9D9FD9B41C45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3937-7995-430F-B03D-B6359D89EB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0D6A-C740-4B69-9400-9D9FD9B41C45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3937-7995-430F-B03D-B6359D89EB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42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0D6A-C740-4B69-9400-9D9FD9B41C45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3937-7995-430F-B03D-B6359D89EB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40D6A-C740-4B69-9400-9D9FD9B41C45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23937-7995-430F-B03D-B6359D89EB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36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" y="145279"/>
            <a:ext cx="12187325" cy="499760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3460" y="5321686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崔保</a:t>
            </a:r>
            <a:r>
              <a:rPr lang="zh-CN" altLang="en-US" sz="2800" dirty="0" smtClean="0"/>
              <a:t>全  </a:t>
            </a:r>
            <a:r>
              <a:rPr lang="en-US" altLang="zh-CN" sz="2800" dirty="0" smtClean="0"/>
              <a:t>20210903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2086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研究内容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Java</a:t>
            </a:r>
            <a:r>
              <a:rPr lang="zh-CN" altLang="en-US" dirty="0"/>
              <a:t>单</a:t>
            </a:r>
            <a:r>
              <a:rPr lang="zh-CN" altLang="en-US" dirty="0" smtClean="0"/>
              <a:t>元测试用例自动生成</a:t>
            </a:r>
            <a:endParaRPr lang="en-US" altLang="zh-CN" dirty="0" smtClean="0"/>
          </a:p>
          <a:p>
            <a:r>
              <a:rPr lang="en-US" altLang="zh-CN" dirty="0" smtClean="0"/>
              <a:t>Android</a:t>
            </a:r>
            <a:r>
              <a:rPr lang="zh-CN" altLang="en-US" dirty="0" smtClean="0"/>
              <a:t>测试与分析</a:t>
            </a:r>
            <a:endParaRPr lang="en-US" altLang="zh-CN" dirty="0" smtClean="0"/>
          </a:p>
          <a:p>
            <a:r>
              <a:rPr lang="en-US" altLang="zh-CN" dirty="0" smtClean="0"/>
              <a:t>Java</a:t>
            </a:r>
            <a:r>
              <a:rPr lang="zh-CN" altLang="en-US" dirty="0" smtClean="0"/>
              <a:t>程序分析与软件测试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13230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</a:t>
            </a:r>
            <a:r>
              <a:rPr lang="zh-CN" altLang="en-US" dirty="0" smtClean="0"/>
              <a:t>我感悟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0373" y="2238337"/>
            <a:ext cx="1877437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6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多看</a:t>
            </a:r>
            <a:endParaRPr lang="zh-CN" altLang="en-US" sz="6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5571" y="2179177"/>
            <a:ext cx="1877437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6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多想</a:t>
            </a:r>
            <a:endParaRPr lang="zh-CN" altLang="en-US" sz="6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0373" y="4450273"/>
            <a:ext cx="1877437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6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多记</a:t>
            </a:r>
            <a:endParaRPr lang="zh-CN" altLang="en-US" sz="6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571" y="4391113"/>
            <a:ext cx="1877437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6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多试</a:t>
            </a:r>
            <a:endParaRPr lang="zh-CN" altLang="en-US" sz="6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050" name="Picture 2" descr="å¤æ³ çå¾åç»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1" y="1982631"/>
            <a:ext cx="19716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è®°ç¬è®° çå¾åç»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1" y="4252787"/>
            <a:ext cx="2020234" cy="147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è®°æè çå¾åç»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843" y="1675822"/>
            <a:ext cx="2276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å±¡è´¥å±¡æ çå¾åç»æ"/>
          <p:cNvSpPr>
            <a:spLocks noChangeAspect="1" noChangeArrowheads="1"/>
          </p:cNvSpPr>
          <p:nvPr/>
        </p:nvSpPr>
        <p:spPr bwMode="auto">
          <a:xfrm>
            <a:off x="9538858" y="452163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58" name="Picture 10" descr="è·ååç¬èµ·æ¥å¾ç çå¾åç»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858" y="3843769"/>
            <a:ext cx="21812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68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勉励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913597"/>
            <a:ext cx="1031051" cy="110799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6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早</a:t>
            </a:r>
            <a:endParaRPr lang="zh-CN" altLang="en-US" sz="6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3433324"/>
            <a:ext cx="1031051" cy="110799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6600" dirty="0">
                <a:latin typeface="华文行楷" panose="02010800040101010101" pitchFamily="2" charset="-122"/>
                <a:ea typeface="华文行楷" panose="02010800040101010101" pitchFamily="2" charset="-122"/>
              </a:rPr>
              <a:t>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8828" y="4953051"/>
            <a:ext cx="1031051" cy="110799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6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跑</a:t>
            </a:r>
            <a:endParaRPr lang="zh-CN" altLang="en-US" sz="6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AutoShape 2" descr="æ© çå¾åç»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4" descr="æ© çå¾åç»æ"/>
          <p:cNvSpPr>
            <a:spLocks noChangeAspect="1" noChangeArrowheads="1"/>
          </p:cNvSpPr>
          <p:nvPr/>
        </p:nvSpPr>
        <p:spPr bwMode="auto">
          <a:xfrm>
            <a:off x="-354103" y="661633"/>
            <a:ext cx="86661" cy="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078" name="Picture 6" descr="æ¥çæºå¾å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37" y="1610637"/>
            <a:ext cx="1408247" cy="141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ç  çå¾åç»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670" y="1610637"/>
            <a:ext cx="1250621" cy="133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å­¦æ¯ç½ç« çå¾åç»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37" y="3353111"/>
            <a:ext cx="26098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é®ä»¶ çå¾åç»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74" y="3353111"/>
            <a:ext cx="1406966" cy="102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æ¥çæºå¾å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980" y="3353111"/>
            <a:ext cx="2038967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è¿å¨ çå¾åç»æ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37" y="4953051"/>
            <a:ext cx="1845892" cy="120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å°æ­¥å¿«è· å¿«éè¿­ä»£ çå¾åç»æ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414" y="4953051"/>
            <a:ext cx="33242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546" y="4896710"/>
            <a:ext cx="2010632" cy="135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3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434" y="2058876"/>
            <a:ext cx="2736647" cy="31547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zh-CN" altLang="en-US" sz="19900" b="1" dirty="0">
                <a:solidFill>
                  <a:srgbClr val="92D05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1855" y="1289435"/>
            <a:ext cx="1877437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92D05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身体好</a:t>
            </a:r>
            <a:endParaRPr lang="zh-CN" altLang="en-US" sz="4400" b="1" dirty="0">
              <a:solidFill>
                <a:srgbClr val="92D05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4" name="AutoShape 2" descr="èº«ä½å¥½ çå¾åç»æ"/>
          <p:cNvSpPr>
            <a:spLocks noChangeAspect="1" noChangeArrowheads="1"/>
          </p:cNvSpPr>
          <p:nvPr/>
        </p:nvSpPr>
        <p:spPr bwMode="auto">
          <a:xfrm>
            <a:off x="-2361651" y="1372462"/>
            <a:ext cx="94493" cy="9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100" name="Picture 4" descr="æ¥çæºå¾å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55" y="2058876"/>
            <a:ext cx="1919391" cy="192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å¿æå¥½ çå¾åç»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24" y="1945679"/>
            <a:ext cx="2295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09078" y="1176237"/>
            <a:ext cx="1877437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92D05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心情好</a:t>
            </a:r>
            <a:endParaRPr lang="zh-CN" altLang="en-US" sz="4400" b="1" dirty="0">
              <a:solidFill>
                <a:srgbClr val="92D05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pic>
        <p:nvPicPr>
          <p:cNvPr id="4104" name="Picture 8" descr="æ¥çæºå¾å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40" y="4042160"/>
            <a:ext cx="23509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30171" y="5714295"/>
            <a:ext cx="1877437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92D05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吃得好</a:t>
            </a:r>
            <a:endParaRPr lang="zh-CN" altLang="en-US" sz="4400" b="1" dirty="0">
              <a:solidFill>
                <a:srgbClr val="92D05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pic>
        <p:nvPicPr>
          <p:cNvPr id="4106" name="Picture 10" descr="å¥½æç»© çå¾åç»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078" y="3851511"/>
            <a:ext cx="19050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68417" y="5404918"/>
            <a:ext cx="4134465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92D05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发量不减</a:t>
            </a:r>
            <a:r>
              <a:rPr lang="zh-CN" altLang="en-US" sz="4400" b="1" dirty="0" smtClean="0">
                <a:solidFill>
                  <a:srgbClr val="92D05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成</a:t>
            </a:r>
            <a:r>
              <a:rPr lang="zh-CN" altLang="en-US" sz="4400" b="1" dirty="0">
                <a:solidFill>
                  <a:srgbClr val="92D05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绩</a:t>
            </a:r>
            <a:r>
              <a:rPr lang="zh-CN" altLang="en-US" sz="4400" b="1" dirty="0" smtClean="0">
                <a:solidFill>
                  <a:srgbClr val="92D05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好</a:t>
            </a:r>
            <a:endParaRPr lang="zh-CN" altLang="en-US" sz="4400" b="1" dirty="0">
              <a:solidFill>
                <a:srgbClr val="92D05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7084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69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等线</vt:lpstr>
      <vt:lpstr>等线 Light</vt:lpstr>
      <vt:lpstr>华文行楷</vt:lpstr>
      <vt:lpstr>华文宋体</vt:lpstr>
      <vt:lpstr>Arial</vt:lpstr>
      <vt:lpstr>Office Theme</vt:lpstr>
      <vt:lpstr>崔保全  20210903</vt:lpstr>
      <vt:lpstr>研究内容</vt:lpstr>
      <vt:lpstr>自我感悟</vt:lpstr>
      <vt:lpstr>勉励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</dc:creator>
  <cp:lastModifiedBy>C</cp:lastModifiedBy>
  <cp:revision>25</cp:revision>
  <dcterms:created xsi:type="dcterms:W3CDTF">2021-08-30T11:27:05Z</dcterms:created>
  <dcterms:modified xsi:type="dcterms:W3CDTF">2021-08-30T12:15:52Z</dcterms:modified>
</cp:coreProperties>
</file>