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 lixin" initials="rl" lastIdx="1" clrIdx="0">
    <p:extLst>
      <p:ext uri="{19B8F6BF-5375-455C-9EA6-DF929625EA0E}">
        <p15:presenceInfo xmlns:p15="http://schemas.microsoft.com/office/powerpoint/2012/main" userId="5d400a0345c2c9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2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056">
            <a:extLst>
              <a:ext uri="{FF2B5EF4-FFF2-40B4-BE49-F238E27FC236}">
                <a16:creationId xmlns="" xmlns:a16="http://schemas.microsoft.com/office/drawing/2014/main" id="{14E396A9-71AC-40FF-9CD7-A18D8F80A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8107" y="291840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045">
            <a:extLst>
              <a:ext uri="{FF2B5EF4-FFF2-40B4-BE49-F238E27FC236}">
                <a16:creationId xmlns="" xmlns:a16="http://schemas.microsoft.com/office/drawing/2014/main" id="{3FDCDECF-139A-4EC3-866B-8EBE0E268B2C}"/>
              </a:ext>
            </a:extLst>
          </p:cNvPr>
          <p:cNvSpPr/>
          <p:nvPr userDrawn="1"/>
        </p:nvSpPr>
        <p:spPr>
          <a:xfrm>
            <a:off x="9603676" y="544156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69372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48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04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8432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53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41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03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04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43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3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7F78E-ACB2-4FEE-A019-B46EFBC62C1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9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9" y="230188"/>
            <a:ext cx="1504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</a:rPr>
              <a:t>实验室迎新报告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/>
              <a:t>姓名</a:t>
            </a:r>
            <a:r>
              <a:rPr lang="zh-CN" altLang="en-US" dirty="0" smtClean="0"/>
              <a:t>：徐添辰 </a:t>
            </a:r>
            <a:endParaRPr lang="en-US" altLang="zh-CN" dirty="0" smtClean="0"/>
          </a:p>
          <a:p>
            <a:r>
              <a:rPr lang="zh-CN" altLang="en-US" dirty="0" smtClean="0"/>
              <a:t>年级</a:t>
            </a:r>
            <a:r>
              <a:rPr lang="zh-CN" altLang="en-US" dirty="0"/>
              <a:t>：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r>
              <a:rPr lang="zh-CN" altLang="en-US" dirty="0" smtClean="0"/>
              <a:t>学位：</a:t>
            </a:r>
            <a:r>
              <a:rPr lang="zh-CN" altLang="en-US" dirty="0"/>
              <a:t>博    </a:t>
            </a:r>
            <a:r>
              <a:rPr lang="zh-CN" altLang="en-US" dirty="0" smtClean="0"/>
              <a:t>士</a:t>
            </a:r>
            <a:endParaRPr lang="en-US" altLang="zh-CN" dirty="0" smtClean="0"/>
          </a:p>
          <a:p>
            <a:r>
              <a:rPr lang="zh-CN" altLang="en-US" dirty="0" smtClean="0"/>
              <a:t>导师</a:t>
            </a:r>
            <a:r>
              <a:rPr lang="zh-CN" altLang="en-US" dirty="0"/>
              <a:t>：吴恩</a:t>
            </a:r>
            <a:r>
              <a:rPr lang="zh-CN" altLang="en-US" dirty="0" smtClean="0"/>
              <a:t>华</a:t>
            </a:r>
            <a:endParaRPr lang="en-US" altLang="zh-CN" dirty="0" smtClean="0"/>
          </a:p>
          <a:p>
            <a:r>
              <a:rPr lang="en-US" altLang="zh-CN" dirty="0" smtClean="0"/>
              <a:t>2021.09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93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主要研究方向</a:t>
            </a:r>
            <a:endParaRPr lang="en-US" altLang="zh-CN" dirty="0" smtClean="0"/>
          </a:p>
          <a:p>
            <a:pPr lvl="1"/>
            <a:r>
              <a:rPr lang="zh-CN" altLang="en-US" dirty="0"/>
              <a:t>实时</a:t>
            </a:r>
            <a:r>
              <a:rPr lang="zh-CN" altLang="en-US" dirty="0" smtClean="0"/>
              <a:t>图形渲染（</a:t>
            </a:r>
            <a:r>
              <a:rPr lang="en-US" altLang="zh-CN" dirty="0" smtClean="0"/>
              <a:t>Real-time Rendering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真实感渲染：光照、采样、滤波、机器学习辅助调参</a:t>
            </a:r>
            <a:endParaRPr lang="en-US" altLang="zh-CN" dirty="0" smtClean="0"/>
          </a:p>
          <a:p>
            <a:pPr lvl="2"/>
            <a:r>
              <a:rPr lang="zh-CN" altLang="en-US" dirty="0"/>
              <a:t>非</a:t>
            </a:r>
            <a:r>
              <a:rPr lang="zh-CN" altLang="en-US" dirty="0" smtClean="0"/>
              <a:t>真实感渲染：风格化与迁移</a:t>
            </a:r>
            <a:endParaRPr lang="en-US" altLang="zh-CN" dirty="0" smtClean="0"/>
          </a:p>
          <a:p>
            <a:pPr lvl="1"/>
            <a:r>
              <a:rPr lang="zh-CN" altLang="en-US" dirty="0"/>
              <a:t>基于</a:t>
            </a:r>
            <a:r>
              <a:rPr lang="en-US" altLang="zh-CN" dirty="0" smtClean="0"/>
              <a:t>GPU</a:t>
            </a:r>
            <a:r>
              <a:rPr lang="zh-CN" altLang="en-US" dirty="0" smtClean="0"/>
              <a:t>计算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0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研究工作（一）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视口分辨率无关射线行进（</a:t>
            </a:r>
            <a:r>
              <a:rPr lang="en-US" altLang="zh-CN" dirty="0" smtClean="0"/>
              <a:t>Ray Marching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用于高分辨率屏幕中云烟等实时半透明体渲染（</a:t>
            </a:r>
            <a:r>
              <a:rPr lang="en-US" altLang="zh-CN" dirty="0" smtClean="0"/>
              <a:t>Volume Rendering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技术要点</a:t>
            </a:r>
            <a:endParaRPr lang="en-US" altLang="zh-CN" dirty="0" smtClean="0"/>
          </a:p>
          <a:p>
            <a:pPr lvl="2"/>
            <a:r>
              <a:rPr lang="zh-CN" altLang="en-US" dirty="0"/>
              <a:t>基于立方内壁映射</a:t>
            </a:r>
            <a:r>
              <a:rPr lang="zh-CN" altLang="en-US" dirty="0" smtClean="0"/>
              <a:t>，提高有效采样率，快速剔除不可见面</a:t>
            </a:r>
            <a:endParaRPr lang="en-US" altLang="zh-CN" dirty="0"/>
          </a:p>
          <a:p>
            <a:pPr lvl="2"/>
            <a:r>
              <a:rPr lang="zh-CN" altLang="en-US" dirty="0" smtClean="0"/>
              <a:t>网格模型（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）与体数据混合全局光照渲染，保证正确的遮挡</a:t>
            </a:r>
            <a:endParaRPr lang="en-US" altLang="zh-CN" dirty="0" smtClean="0"/>
          </a:p>
          <a:p>
            <a:pPr lvl="2"/>
            <a:r>
              <a:rPr lang="zh-CN" altLang="en-US" dirty="0"/>
              <a:t>自</a:t>
            </a:r>
            <a:r>
              <a:rPr lang="zh-CN" altLang="en-US" dirty="0" smtClean="0"/>
              <a:t>适应分辨率优化，提高开发者对性能质量平衡的可控性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基于光线追踪实现多个体数据场景渲染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86" y="4471263"/>
            <a:ext cx="4008581" cy="225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32" y="4471263"/>
            <a:ext cx="4008581" cy="2254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3" y="4471264"/>
            <a:ext cx="2254826" cy="22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研究工作（二）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基于多层图像金字塔（</a:t>
            </a:r>
            <a:r>
              <a:rPr lang="en-US" altLang="zh-CN" dirty="0" smtClean="0"/>
              <a:t>MIP</a:t>
            </a:r>
            <a:r>
              <a:rPr lang="zh-CN" altLang="en-US" dirty="0" smtClean="0"/>
              <a:t>）的大核双边滤波近似拟合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用于快速实时全局光照的空间域降噪（</a:t>
            </a:r>
            <a:r>
              <a:rPr lang="en-US" altLang="zh-CN" dirty="0" smtClean="0"/>
              <a:t>Spatial </a:t>
            </a:r>
            <a:r>
              <a:rPr lang="en-US" altLang="zh-CN" dirty="0" err="1" smtClean="0"/>
              <a:t>Denoising</a:t>
            </a:r>
            <a:r>
              <a:rPr lang="zh-CN" altLang="en-US" dirty="0" smtClean="0"/>
              <a:t>）、景深效果等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研究近况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我以前的工作，基于</a:t>
            </a:r>
            <a:r>
              <a:rPr lang="en-US" altLang="zh-CN" dirty="0" smtClean="0"/>
              <a:t>MIP</a:t>
            </a:r>
            <a:r>
              <a:rPr lang="zh-CN" altLang="en-US" dirty="0" smtClean="0"/>
              <a:t>实现大核高斯滤波等卷积近似拟合的方法已于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年发表，但双边滤波的拟合比卷积更难实现高质量结果，很容易出现越界瑕疵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目前初步实现利用双边滤波其近似拟合的高光反射（</a:t>
            </a:r>
            <a:r>
              <a:rPr lang="en-US" altLang="zh-CN" dirty="0"/>
              <a:t>G</a:t>
            </a:r>
            <a:r>
              <a:rPr lang="en-US" altLang="zh-CN" dirty="0" smtClean="0"/>
              <a:t>lossy </a:t>
            </a:r>
            <a:r>
              <a:rPr lang="en-US" altLang="zh-CN" dirty="0"/>
              <a:t>R</a:t>
            </a:r>
            <a:r>
              <a:rPr lang="en-US" altLang="zh-CN" dirty="0" smtClean="0"/>
              <a:t>eflection</a:t>
            </a:r>
            <a:r>
              <a:rPr lang="zh-CN" altLang="en-US" dirty="0" smtClean="0"/>
              <a:t>）和漫反射（</a:t>
            </a:r>
            <a:r>
              <a:rPr lang="en-US" altLang="zh-CN" dirty="0"/>
              <a:t>D</a:t>
            </a:r>
            <a:r>
              <a:rPr lang="en-US" altLang="zh-CN" dirty="0" smtClean="0"/>
              <a:t>iffuse</a:t>
            </a:r>
            <a:r>
              <a:rPr lang="zh-CN" altLang="en-US" dirty="0" smtClean="0"/>
              <a:t>）全局光照的空域降噪</a:t>
            </a:r>
            <a:endParaRPr lang="en-US" altLang="zh-CN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92" y="4468580"/>
            <a:ext cx="3996379" cy="22479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62466"/>
            <a:ext cx="4007248" cy="22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研究工作（三）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实时水墨风格</a:t>
            </a:r>
            <a:r>
              <a:rPr lang="en-US" altLang="zh-CN" dirty="0" smtClean="0"/>
              <a:t>3D</a:t>
            </a:r>
            <a:r>
              <a:rPr lang="zh-CN" altLang="en-US" dirty="0" smtClean="0"/>
              <a:t>场景渲染</a:t>
            </a:r>
            <a:endParaRPr lang="en-US" altLang="zh-CN" dirty="0" smtClean="0"/>
          </a:p>
          <a:p>
            <a:pPr lvl="1"/>
            <a:r>
              <a:rPr lang="zh-CN" altLang="en-US" dirty="0"/>
              <a:t>目前</a:t>
            </a:r>
            <a:r>
              <a:rPr lang="zh-CN" altLang="en-US" dirty="0" smtClean="0"/>
              <a:t>为止应该算最为逼真的水墨风格</a:t>
            </a:r>
            <a:r>
              <a:rPr lang="en-US" altLang="zh-CN" dirty="0" smtClean="0"/>
              <a:t>3D</a:t>
            </a:r>
            <a:r>
              <a:rPr lang="zh-CN" altLang="en-US" dirty="0" smtClean="0"/>
              <a:t>渲染效果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输入为普通的</a:t>
            </a:r>
            <a:r>
              <a:rPr lang="en-US" altLang="zh-CN" dirty="0" smtClean="0"/>
              <a:t>3D</a:t>
            </a:r>
            <a:r>
              <a:rPr lang="zh-CN" altLang="en-US" dirty="0" smtClean="0"/>
              <a:t>模型和纹理素材，全自动转化为水墨风画面，无需额外针对水墨处理的美术人力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计划先申请专利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27" y="3162949"/>
            <a:ext cx="5654386" cy="35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学习方面感悟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第一年主要需要修读一些课程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英语课：我自己修了写作和口语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其他公共课：拓宽见识，挖掘一些灵感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专业课：虽然没修自己方向的，但也是很难得机会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拓宽专业知识，扩充工具，从其他计算机领域和研究方向中汲取灵感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与不同研究方向的同学交流，跳出固有领域的圈子，相互启发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练习预演中文的科研学术写作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11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科研方面感悟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正在摸索如何提高科研能力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提高原创能力、独立思考能力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发挥想象力，善于发现问题与总结需求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提高工作效率，输出与摄入保持平衡顺畅（不只是</a:t>
            </a:r>
            <a:r>
              <a:rPr lang="zh-CN" altLang="en-US" smtClean="0"/>
              <a:t>一个劲读文章）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兴趣是持之以恒的永久动力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及时与导师沟通</a:t>
            </a:r>
            <a:endParaRPr lang="en-US" altLang="zh-CN" dirty="0" smtClean="0"/>
          </a:p>
          <a:p>
            <a:r>
              <a:rPr lang="zh-CN" altLang="en-US" dirty="0" smtClean="0"/>
              <a:t>论文写作，尤其国际会议或期刊的投稿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从常收到评审</a:t>
            </a:r>
            <a:r>
              <a:rPr lang="en-US" altLang="zh-CN" dirty="0" smtClean="0"/>
              <a:t>hard to read/follow</a:t>
            </a:r>
            <a:r>
              <a:rPr lang="zh-CN" altLang="en-US" dirty="0" smtClean="0"/>
              <a:t>到英语</a:t>
            </a:r>
            <a:r>
              <a:rPr lang="en-US" altLang="zh-CN" dirty="0" smtClean="0"/>
              <a:t>native-speaker</a:t>
            </a:r>
            <a:r>
              <a:rPr lang="zh-CN" altLang="en-US" dirty="0" smtClean="0"/>
              <a:t>文案未改一词直接通过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事先写份草稿的</a:t>
            </a:r>
            <a:r>
              <a:rPr lang="en-US" altLang="zh-CN" dirty="0" smtClean="0"/>
              <a:t>PPT slides</a:t>
            </a:r>
            <a:r>
              <a:rPr lang="zh-CN" altLang="en-US" dirty="0" smtClean="0"/>
              <a:t>作为大纲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着重技术要点提炼和布局（预示着文章核心技术部分的组织）</a:t>
            </a:r>
            <a:endParaRPr lang="en-US" altLang="zh-CN" dirty="0" smtClean="0"/>
          </a:p>
          <a:p>
            <a:pPr lvl="2"/>
            <a:r>
              <a:rPr lang="zh-CN" altLang="en-US" dirty="0"/>
              <a:t>不必太正式，方便</a:t>
            </a:r>
            <a:r>
              <a:rPr lang="zh-CN" altLang="en-US" dirty="0" smtClean="0"/>
              <a:t>自己查看和跟导师交流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写作技巧</a:t>
            </a:r>
            <a:endParaRPr lang="en-US" altLang="zh-CN" dirty="0" smtClean="0"/>
          </a:p>
          <a:p>
            <a:pPr lvl="2"/>
            <a:r>
              <a:rPr lang="zh-CN" altLang="en-US" dirty="0"/>
              <a:t>遣词造句简洁，直白不要</a:t>
            </a:r>
            <a:r>
              <a:rPr lang="zh-CN" altLang="en-US" dirty="0" smtClean="0"/>
              <a:t>含蓄，表意清晰为主，不必也避免花式秀复杂语法和词汇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重要的贡献要在摘要、引言、技术章节开头、结论里反复强调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整篇文章结构到各章节都基本上保持总分结构，由全局核心思想到细节描述最后数学分析与公式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这种叙述逻辑英语</a:t>
            </a:r>
            <a:r>
              <a:rPr lang="en-US" altLang="zh-CN" dirty="0" smtClean="0"/>
              <a:t>native-speaker</a:t>
            </a:r>
            <a:r>
              <a:rPr lang="zh-CN" altLang="en-US" dirty="0" smtClean="0"/>
              <a:t>最习惯接受</a:t>
            </a:r>
            <a:endParaRPr lang="en-US" altLang="zh-CN" dirty="0" smtClean="0"/>
          </a:p>
          <a:p>
            <a:pPr lvl="3"/>
            <a:r>
              <a:rPr lang="zh-CN" altLang="en-US" dirty="0"/>
              <a:t>层次分明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529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身体是一切本钱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合理作息时间</a:t>
            </a:r>
            <a:endParaRPr lang="en-US" altLang="zh-CN" dirty="0" smtClean="0"/>
          </a:p>
          <a:p>
            <a:r>
              <a:rPr lang="zh-CN" altLang="en-US" dirty="0" smtClean="0"/>
              <a:t>健康饮食和体育锻炼</a:t>
            </a:r>
            <a:endParaRPr lang="en-US" altLang="zh-CN" dirty="0"/>
          </a:p>
          <a:p>
            <a:r>
              <a:rPr lang="zh-CN" altLang="en-US" dirty="0" smtClean="0"/>
              <a:t>注意自己身体，有病及时就医不能拖</a:t>
            </a:r>
            <a:endParaRPr lang="en-US" altLang="zh-CN" dirty="0" smtClean="0"/>
          </a:p>
          <a:p>
            <a:r>
              <a:rPr lang="zh-CN" altLang="en-US" dirty="0"/>
              <a:t>疫情</a:t>
            </a:r>
            <a:r>
              <a:rPr lang="zh-CN" altLang="en-US" dirty="0" smtClean="0"/>
              <a:t>期间加强防范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535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LiSu" panose="02010509060101010101" pitchFamily="49" charset="-122"/>
                <a:ea typeface="LiSu" panose="02010509060101010101" pitchFamily="49" charset="-122"/>
              </a:rPr>
              <a:t>谢谢！</a:t>
            </a:r>
            <a:endParaRPr lang="zh-CN" altLang="en-US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祝</a:t>
            </a:r>
            <a:r>
              <a:rPr lang="zh-CN" altLang="en-US" smtClean="0"/>
              <a:t>大家在国重实验室</a:t>
            </a:r>
            <a:r>
              <a:rPr lang="zh-CN" altLang="en-US" dirty="0" smtClean="0"/>
              <a:t>的学习工作期间度过美好的学业与生活时光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06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611</Words>
  <Application>Microsoft Office PowerPoint</Application>
  <PresentationFormat>宽屏</PresentationFormat>
  <Paragraphs>64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楷体_GB2312</vt:lpstr>
      <vt:lpstr>LiSu</vt:lpstr>
      <vt:lpstr>SimHei</vt:lpstr>
      <vt:lpstr>宋体</vt:lpstr>
      <vt:lpstr>华文行楷</vt:lpstr>
      <vt:lpstr>Arial</vt:lpstr>
      <vt:lpstr>Calibri</vt:lpstr>
      <vt:lpstr>Californian FB</vt:lpstr>
      <vt:lpstr>Office 主题</vt:lpstr>
      <vt:lpstr>实验室迎新报告</vt:lpstr>
      <vt:lpstr>研究内容</vt:lpstr>
      <vt:lpstr>研究工作（一）</vt:lpstr>
      <vt:lpstr>研究工作（二）</vt:lpstr>
      <vt:lpstr>研究工作（三）</vt:lpstr>
      <vt:lpstr>学习方面感悟</vt:lpstr>
      <vt:lpstr>科研方面感悟</vt:lpstr>
      <vt:lpstr>身体是一切本钱</vt:lpstr>
      <vt:lpstr>谢谢！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2019年实验室迎新报告</dc:title>
  <dc:creator>康 杨雨轩</dc:creator>
  <cp:lastModifiedBy>添辰 徐</cp:lastModifiedBy>
  <cp:revision>162</cp:revision>
  <dcterms:created xsi:type="dcterms:W3CDTF">2019-09-01T06:59:30Z</dcterms:created>
  <dcterms:modified xsi:type="dcterms:W3CDTF">2021-09-02T01:05:23Z</dcterms:modified>
</cp:coreProperties>
</file>