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2" r:id="rId5"/>
  </p:sldMasterIdLst>
  <p:notesMasterIdLst>
    <p:notesMasterId r:id="rId17"/>
  </p:notesMasterIdLst>
  <p:sldIdLst>
    <p:sldId id="305" r:id="rId6"/>
    <p:sldId id="308" r:id="rId7"/>
    <p:sldId id="325" r:id="rId8"/>
    <p:sldId id="314" r:id="rId9"/>
    <p:sldId id="313" r:id="rId10"/>
    <p:sldId id="317" r:id="rId11"/>
    <p:sldId id="319" r:id="rId12"/>
    <p:sldId id="315" r:id="rId13"/>
    <p:sldId id="334" r:id="rId14"/>
    <p:sldId id="335" r:id="rId15"/>
    <p:sldId id="307" r:id="rId16"/>
  </p:sldIdLst>
  <p:sldSz cx="12192000" cy="6858000"/>
  <p:notesSz cx="6858000" cy="9144000"/>
  <p:kinsoku lang="zh-CN" invalStChars="!),.:;?]}、。—ˇ¨〃々～‖…’”〕〉》」』〗】∶！＂＇），．：；？］｀｜｝·" invalEndChars="([{‘“〔〈《「『〖【（［｛．·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438" userDrawn="1">
          <p15:clr>
            <a:srgbClr val="A4A3A4"/>
          </p15:clr>
        </p15:guide>
        <p15:guide id="4" pos="7242" userDrawn="1">
          <p15:clr>
            <a:srgbClr val="A4A3A4"/>
          </p15:clr>
        </p15:guide>
        <p15:guide id="5" pos="2933" userDrawn="1">
          <p15:clr>
            <a:srgbClr val="A4A3A4"/>
          </p15:clr>
        </p15:guide>
        <p15:guide id="6" pos="4747" userDrawn="1">
          <p15:clr>
            <a:srgbClr val="A4A3A4"/>
          </p15:clr>
        </p15:guide>
        <p15:guide id="7" orient="horz" pos="2659" userDrawn="1">
          <p15:clr>
            <a:srgbClr val="A4A3A4"/>
          </p15:clr>
        </p15:guide>
        <p15:guide id="8" orient="horz" pos="1661" userDrawn="1">
          <p15:clr>
            <a:srgbClr val="A4A3A4"/>
          </p15:clr>
        </p15:guide>
        <p15:guide id="10" pos="5654" userDrawn="1">
          <p15:clr>
            <a:srgbClr val="A4A3A4"/>
          </p15:clr>
        </p15:guide>
        <p15:guide id="11" pos="6562" userDrawn="1">
          <p15:clr>
            <a:srgbClr val="A4A3A4"/>
          </p15:clr>
        </p15:guide>
        <p15:guide id="12" pos="1118" userDrawn="1">
          <p15:clr>
            <a:srgbClr val="A4A3A4"/>
          </p15:clr>
        </p15:guide>
        <p15:guide id="13" orient="horz" pos="3158" userDrawn="1">
          <p15:clr>
            <a:srgbClr val="A4A3A4"/>
          </p15:clr>
        </p15:guide>
        <p15:guide id="14" orient="horz" pos="1162" userDrawn="1">
          <p15:clr>
            <a:srgbClr val="A4A3A4"/>
          </p15:clr>
        </p15:guide>
        <p15:guide id="15" orient="horz" pos="3657" userDrawn="1">
          <p15:clr>
            <a:srgbClr val="A4A3A4"/>
          </p15:clr>
        </p15:guide>
        <p15:guide id="17" pos="20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81C0"/>
    <a:srgbClr val="1A77C4"/>
    <a:srgbClr val="1F89E1"/>
    <a:srgbClr val="1C6394"/>
    <a:srgbClr val="D88428"/>
    <a:srgbClr val="E3A765"/>
    <a:srgbClr val="C2E0F4"/>
    <a:srgbClr val="FD8F36"/>
    <a:srgbClr val="FE96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8E11E1-EBD6-4CCC-ABD7-0CF67657B1F2}" v="1" dt="2019-08-07T04:57:05.5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23" autoAdjust="0"/>
    <p:restoredTop sz="93689" autoAdjust="0"/>
  </p:normalViewPr>
  <p:slideViewPr>
    <p:cSldViewPr snapToGrid="0" showGuides="1">
      <p:cViewPr varScale="1">
        <p:scale>
          <a:sx n="67" d="100"/>
          <a:sy n="67" d="100"/>
        </p:scale>
        <p:origin x="78" y="102"/>
      </p:cViewPr>
      <p:guideLst>
        <p:guide orient="horz" pos="2160"/>
        <p:guide pos="3840"/>
        <p:guide pos="438"/>
        <p:guide pos="7242"/>
        <p:guide pos="2933"/>
        <p:guide pos="4747"/>
        <p:guide orient="horz" pos="2659"/>
        <p:guide orient="horz" pos="1661"/>
        <p:guide pos="5654"/>
        <p:guide pos="6562"/>
        <p:guide pos="1118"/>
        <p:guide orient="horz" pos="3158"/>
        <p:guide orient="horz" pos="1162"/>
        <p:guide orient="horz" pos="3657"/>
        <p:guide pos="20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sheng Zhu" userId="235d122c-3b57-4c5d-826a-7dbf2d1a59d1" providerId="ADAL" clId="{8C8E11E1-EBD6-4CCC-ABD7-0CF67657B1F2}"/>
    <pc:docChg chg="undo custSel modSld">
      <pc:chgData name="Weisheng Zhu" userId="235d122c-3b57-4c5d-826a-7dbf2d1a59d1" providerId="ADAL" clId="{8C8E11E1-EBD6-4CCC-ABD7-0CF67657B1F2}" dt="2019-08-07T04:57:08.659" v="4" actId="20577"/>
      <pc:docMkLst>
        <pc:docMk/>
      </pc:docMkLst>
      <pc:sldChg chg="modSp">
        <pc:chgData name="Weisheng Zhu" userId="235d122c-3b57-4c5d-826a-7dbf2d1a59d1" providerId="ADAL" clId="{8C8E11E1-EBD6-4CCC-ABD7-0CF67657B1F2}" dt="2019-08-07T04:57:08.659" v="4" actId="20577"/>
        <pc:sldMkLst>
          <pc:docMk/>
          <pc:sldMk cId="981581490" sldId="281"/>
        </pc:sldMkLst>
        <pc:spChg chg="mod">
          <ac:chgData name="Weisheng Zhu" userId="235d122c-3b57-4c5d-826a-7dbf2d1a59d1" providerId="ADAL" clId="{8C8E11E1-EBD6-4CCC-ABD7-0CF67657B1F2}" dt="2019-08-07T04:57:08.659" v="4" actId="20577"/>
          <ac:spMkLst>
            <pc:docMk/>
            <pc:sldMk cId="981581490" sldId="281"/>
            <ac:spMk id="2" creationId="{D759B69D-7AB2-4515-ADE3-C87ACDC4476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1970D-4733-4569-9950-69188D797AFF}" type="datetimeFigureOut">
              <a:rPr lang="zh-CN" altLang="en-US" smtClean="0"/>
              <a:t>2021/9/2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2D0A4-2D73-42D6-8CE4-EF37B1DD013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539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首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任意多边形: 形状 8">
            <a:extLst>
              <a:ext uri="{FF2B5EF4-FFF2-40B4-BE49-F238E27FC236}">
                <a16:creationId xmlns:a16="http://schemas.microsoft.com/office/drawing/2014/main" id="{AF14481E-8AA1-49D9-AB45-32C8E05FF73E}"/>
              </a:ext>
            </a:extLst>
          </p:cNvPr>
          <p:cNvSpPr/>
          <p:nvPr userDrawn="1"/>
        </p:nvSpPr>
        <p:spPr>
          <a:xfrm>
            <a:off x="-1154790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58" name="文本占位符 52">
            <a:extLst>
              <a:ext uri="{FF2B5EF4-FFF2-40B4-BE49-F238E27FC236}">
                <a16:creationId xmlns:a16="http://schemas.microsoft.com/office/drawing/2014/main" id="{73ADC513-7F0E-4FEF-B961-13F33648939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6434" y="1565891"/>
            <a:ext cx="1364476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buNone/>
              <a:defRPr lang="en-US" altLang="zh-CN" sz="1800" dirty="0" smtClean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PowerPoint</a:t>
            </a:r>
            <a:endParaRPr lang="zh-CN" alt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1" name="任意多边形: 形状 30">
            <a:extLst>
              <a:ext uri="{FF2B5EF4-FFF2-40B4-BE49-F238E27FC236}">
                <a16:creationId xmlns:a16="http://schemas.microsoft.com/office/drawing/2014/main" id="{E3A9C70A-277F-4E49-80AC-9A18914E3971}"/>
              </a:ext>
            </a:extLst>
          </p:cNvPr>
          <p:cNvSpPr/>
          <p:nvPr userDrawn="1"/>
        </p:nvSpPr>
        <p:spPr>
          <a:xfrm>
            <a:off x="3919239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15" name="任意多边形: 形状 14">
            <a:extLst>
              <a:ext uri="{FF2B5EF4-FFF2-40B4-BE49-F238E27FC236}">
                <a16:creationId xmlns:a16="http://schemas.microsoft.com/office/drawing/2014/main" id="{443579AF-B350-4B7F-9DFF-EA42AAC4878C}"/>
              </a:ext>
            </a:extLst>
          </p:cNvPr>
          <p:cNvSpPr/>
          <p:nvPr userDrawn="1"/>
        </p:nvSpPr>
        <p:spPr>
          <a:xfrm>
            <a:off x="-3691804" y="-442649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54" name="文本占位符 52">
            <a:extLst>
              <a:ext uri="{FF2B5EF4-FFF2-40B4-BE49-F238E27FC236}">
                <a16:creationId xmlns:a16="http://schemas.microsoft.com/office/drawing/2014/main" id="{ADAA20C8-96C1-42D5-8C4E-DF2F6D56072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7261" y="4151835"/>
            <a:ext cx="985014" cy="2585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none" rtlCol="0">
            <a:spAutoFit/>
          </a:bodyPr>
          <a:lstStyle>
            <a:lvl1pPr marL="0" indent="0">
              <a:buNone/>
              <a:defRPr lang="zh-CN" altLang="en-US" sz="1200" dirty="0">
                <a:solidFill>
                  <a:schemeClr val="bg1"/>
                </a:solidFill>
              </a:defRPr>
            </a:lvl1pPr>
          </a:lstStyle>
          <a:p>
            <a:pPr marL="0" lvl="0" algn="ctr" defTabSz="457200"/>
            <a:r>
              <a:rPr lang="en-US" altLang="zh-CN" dirty="0" err="1"/>
              <a:t>OfficePLUS</a:t>
            </a:r>
            <a:endParaRPr lang="en-US" altLang="zh-CN" dirty="0"/>
          </a:p>
        </p:txBody>
      </p:sp>
      <p:sp>
        <p:nvSpPr>
          <p:cNvPr id="53" name="文本占位符 52">
            <a:extLst>
              <a:ext uri="{FF2B5EF4-FFF2-40B4-BE49-F238E27FC236}">
                <a16:creationId xmlns:a16="http://schemas.microsoft.com/office/drawing/2014/main" id="{2FC541D2-98CC-4C63-B664-28897E1F1A8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0816" y="2271362"/>
            <a:ext cx="5731056" cy="1136273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lnSpc>
                <a:spcPct val="60000"/>
              </a:lnSpc>
              <a:buNone/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zh-CN" dirty="0"/>
              <a:t>Atmospheric work </a:t>
            </a:r>
          </a:p>
          <a:p>
            <a:pPr lvl="0"/>
            <a:r>
              <a:rPr lang="en-US" altLang="zh-CN" dirty="0"/>
              <a:t>report</a:t>
            </a:r>
            <a:endParaRPr lang="zh-CN" altLang="en-US" dirty="0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1A9BF21-0EDC-4037-8D6C-8E425BE6549B}"/>
              </a:ext>
            </a:extLst>
          </p:cNvPr>
          <p:cNvSpPr/>
          <p:nvPr userDrawn="1"/>
        </p:nvSpPr>
        <p:spPr>
          <a:xfrm>
            <a:off x="9419310" y="2250590"/>
            <a:ext cx="2066554" cy="3120141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BA292848-056B-4573-8475-E7094FB1929E}"/>
              </a:ext>
            </a:extLst>
          </p:cNvPr>
          <p:cNvSpPr/>
          <p:nvPr userDrawn="1"/>
        </p:nvSpPr>
        <p:spPr>
          <a:xfrm>
            <a:off x="6825146" y="561983"/>
            <a:ext cx="2840435" cy="274636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9" name="图片占位符 48">
            <a:extLst>
              <a:ext uri="{FF2B5EF4-FFF2-40B4-BE49-F238E27FC236}">
                <a16:creationId xmlns:a16="http://schemas.microsoft.com/office/drawing/2014/main" id="{8B353D50-B50E-42FA-BD48-3F628C35B70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92975" y="890588"/>
            <a:ext cx="3359150" cy="4946650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5F73A7A6-E940-4562-AF41-8C8725568269}"/>
              </a:ext>
            </a:extLst>
          </p:cNvPr>
          <p:cNvSpPr/>
          <p:nvPr userDrawn="1"/>
        </p:nvSpPr>
        <p:spPr>
          <a:xfrm>
            <a:off x="959389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38000">
                  <a:schemeClr val="bg1">
                    <a:lumMod val="85000"/>
                    <a:alpha val="35000"/>
                  </a:schemeClr>
                </a:gs>
                <a:gs pos="62000">
                  <a:schemeClr val="bg1">
                    <a:lumMod val="95000"/>
                    <a:alpha val="0"/>
                  </a:schemeClr>
                </a:gs>
              </a:gsLst>
              <a:lin ang="16200000" scaled="1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8C8618A0-99C7-4CB7-99E4-AD9A036F70DC}"/>
              </a:ext>
            </a:extLst>
          </p:cNvPr>
          <p:cNvSpPr/>
          <p:nvPr userDrawn="1"/>
        </p:nvSpPr>
        <p:spPr>
          <a:xfrm>
            <a:off x="536553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38000">
                  <a:schemeClr val="bg1">
                    <a:lumMod val="85000"/>
                    <a:alpha val="35000"/>
                  </a:schemeClr>
                </a:gs>
                <a:gs pos="62000">
                  <a:schemeClr val="bg1">
                    <a:lumMod val="95000"/>
                    <a:alpha val="0"/>
                  </a:schemeClr>
                </a:gs>
              </a:gsLst>
              <a:lin ang="16200000" scaled="1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C33C3CE0-1ECA-486D-90B5-593325F13C76}"/>
              </a:ext>
            </a:extLst>
          </p:cNvPr>
          <p:cNvSpPr/>
          <p:nvPr userDrawn="1"/>
        </p:nvSpPr>
        <p:spPr>
          <a:xfrm>
            <a:off x="113718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38000">
                  <a:schemeClr val="bg1">
                    <a:lumMod val="85000"/>
                    <a:alpha val="35000"/>
                  </a:schemeClr>
                </a:gs>
                <a:gs pos="62000">
                  <a:schemeClr val="bg1">
                    <a:lumMod val="95000"/>
                    <a:alpha val="0"/>
                  </a:schemeClr>
                </a:gs>
              </a:gsLst>
              <a:lin ang="16200000" scaled="1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7" name="任意多边形: 形状 6">
            <a:extLst>
              <a:ext uri="{FF2B5EF4-FFF2-40B4-BE49-F238E27FC236}">
                <a16:creationId xmlns:a16="http://schemas.microsoft.com/office/drawing/2014/main" id="{05BE46FF-E13B-4E21-B6D3-81432A17B5BB}"/>
              </a:ext>
            </a:extLst>
          </p:cNvPr>
          <p:cNvSpPr/>
          <p:nvPr userDrawn="1"/>
        </p:nvSpPr>
        <p:spPr>
          <a:xfrm>
            <a:off x="-309118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38000">
                  <a:schemeClr val="bg1">
                    <a:lumMod val="85000"/>
                    <a:alpha val="35000"/>
                  </a:schemeClr>
                </a:gs>
                <a:gs pos="62000">
                  <a:schemeClr val="bg1">
                    <a:lumMod val="95000"/>
                    <a:alpha val="0"/>
                  </a:schemeClr>
                </a:gs>
              </a:gsLst>
              <a:lin ang="16200000" scaled="1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8" name="任意多边形: 形状 7">
            <a:extLst>
              <a:ext uri="{FF2B5EF4-FFF2-40B4-BE49-F238E27FC236}">
                <a16:creationId xmlns:a16="http://schemas.microsoft.com/office/drawing/2014/main" id="{963A7626-9F15-4748-A4DE-C47DCDF8A9C2}"/>
              </a:ext>
            </a:extLst>
          </p:cNvPr>
          <p:cNvSpPr/>
          <p:nvPr userDrawn="1"/>
        </p:nvSpPr>
        <p:spPr>
          <a:xfrm>
            <a:off x="-731954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38000">
                  <a:schemeClr val="bg1">
                    <a:lumMod val="85000"/>
                    <a:alpha val="35000"/>
                  </a:schemeClr>
                </a:gs>
                <a:gs pos="62000">
                  <a:schemeClr val="bg1">
                    <a:lumMod val="95000"/>
                    <a:alpha val="0"/>
                  </a:schemeClr>
                </a:gs>
              </a:gsLst>
              <a:lin ang="16200000" scaled="1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10" name="任意多边形: 形状 9">
            <a:extLst>
              <a:ext uri="{FF2B5EF4-FFF2-40B4-BE49-F238E27FC236}">
                <a16:creationId xmlns:a16="http://schemas.microsoft.com/office/drawing/2014/main" id="{CAF46636-1474-4003-A3BE-AE955AA09ECE}"/>
              </a:ext>
            </a:extLst>
          </p:cNvPr>
          <p:cNvSpPr/>
          <p:nvPr userDrawn="1"/>
        </p:nvSpPr>
        <p:spPr>
          <a:xfrm>
            <a:off x="-1577625" y="-442649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11" name="任意多边形: 形状 10">
            <a:extLst>
              <a:ext uri="{FF2B5EF4-FFF2-40B4-BE49-F238E27FC236}">
                <a16:creationId xmlns:a16="http://schemas.microsoft.com/office/drawing/2014/main" id="{F335E045-3870-430E-B1DD-1726003C2C1E}"/>
              </a:ext>
            </a:extLst>
          </p:cNvPr>
          <p:cNvSpPr/>
          <p:nvPr userDrawn="1"/>
        </p:nvSpPr>
        <p:spPr>
          <a:xfrm>
            <a:off x="-2000461" y="-442649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12" name="任意多边形: 形状 11">
            <a:extLst>
              <a:ext uri="{FF2B5EF4-FFF2-40B4-BE49-F238E27FC236}">
                <a16:creationId xmlns:a16="http://schemas.microsoft.com/office/drawing/2014/main" id="{831D2A5D-50DD-489D-A59C-408A02976BC8}"/>
              </a:ext>
            </a:extLst>
          </p:cNvPr>
          <p:cNvSpPr/>
          <p:nvPr userDrawn="1"/>
        </p:nvSpPr>
        <p:spPr>
          <a:xfrm>
            <a:off x="-2423297" y="-442649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13" name="任意多边形: 形状 12">
            <a:extLst>
              <a:ext uri="{FF2B5EF4-FFF2-40B4-BE49-F238E27FC236}">
                <a16:creationId xmlns:a16="http://schemas.microsoft.com/office/drawing/2014/main" id="{81992A85-F4A9-42F3-B183-0F3E2B24D1BB}"/>
              </a:ext>
            </a:extLst>
          </p:cNvPr>
          <p:cNvSpPr/>
          <p:nvPr userDrawn="1"/>
        </p:nvSpPr>
        <p:spPr>
          <a:xfrm>
            <a:off x="-2846133" y="-442649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14" name="任意多边形: 形状 13">
            <a:extLst>
              <a:ext uri="{FF2B5EF4-FFF2-40B4-BE49-F238E27FC236}">
                <a16:creationId xmlns:a16="http://schemas.microsoft.com/office/drawing/2014/main" id="{575C9800-F253-448F-897C-51D87C5A72CA}"/>
              </a:ext>
            </a:extLst>
          </p:cNvPr>
          <p:cNvSpPr/>
          <p:nvPr userDrawn="1"/>
        </p:nvSpPr>
        <p:spPr>
          <a:xfrm>
            <a:off x="-3268968" y="-442649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16" name="任意多边形: 形状 15">
            <a:extLst>
              <a:ext uri="{FF2B5EF4-FFF2-40B4-BE49-F238E27FC236}">
                <a16:creationId xmlns:a16="http://schemas.microsoft.com/office/drawing/2014/main" id="{B6665F81-A8CD-4C23-AD73-CCE4449E58D5}"/>
              </a:ext>
            </a:extLst>
          </p:cNvPr>
          <p:cNvSpPr/>
          <p:nvPr userDrawn="1"/>
        </p:nvSpPr>
        <p:spPr>
          <a:xfrm>
            <a:off x="-4114640" y="-442649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17" name="任意多边形: 形状 16">
            <a:extLst>
              <a:ext uri="{FF2B5EF4-FFF2-40B4-BE49-F238E27FC236}">
                <a16:creationId xmlns:a16="http://schemas.microsoft.com/office/drawing/2014/main" id="{2C753F1C-792D-47E0-8AF6-8F16DA549AEF}"/>
              </a:ext>
            </a:extLst>
          </p:cNvPr>
          <p:cNvSpPr/>
          <p:nvPr userDrawn="1"/>
        </p:nvSpPr>
        <p:spPr>
          <a:xfrm>
            <a:off x="-4537476" y="-442649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18" name="任意多边形: 形状 17">
            <a:extLst>
              <a:ext uri="{FF2B5EF4-FFF2-40B4-BE49-F238E27FC236}">
                <a16:creationId xmlns:a16="http://schemas.microsoft.com/office/drawing/2014/main" id="{679425DC-9165-4D56-BAF2-B30ADD812C91}"/>
              </a:ext>
            </a:extLst>
          </p:cNvPr>
          <p:cNvSpPr/>
          <p:nvPr userDrawn="1"/>
        </p:nvSpPr>
        <p:spPr>
          <a:xfrm>
            <a:off x="-4960311" y="-442649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19" name="任意多边形: 形状 18">
            <a:extLst>
              <a:ext uri="{FF2B5EF4-FFF2-40B4-BE49-F238E27FC236}">
                <a16:creationId xmlns:a16="http://schemas.microsoft.com/office/drawing/2014/main" id="{5ADC7324-BECD-4CD2-8D12-94B9B8F20047}"/>
              </a:ext>
            </a:extLst>
          </p:cNvPr>
          <p:cNvSpPr/>
          <p:nvPr userDrawn="1"/>
        </p:nvSpPr>
        <p:spPr>
          <a:xfrm>
            <a:off x="-5383147" y="-442649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20" name="任意多边形: 形状 19">
            <a:extLst>
              <a:ext uri="{FF2B5EF4-FFF2-40B4-BE49-F238E27FC236}">
                <a16:creationId xmlns:a16="http://schemas.microsoft.com/office/drawing/2014/main" id="{75159A37-88A6-4CCB-8F60-4F8CEF7A855B}"/>
              </a:ext>
            </a:extLst>
          </p:cNvPr>
          <p:cNvSpPr/>
          <p:nvPr userDrawn="1"/>
        </p:nvSpPr>
        <p:spPr>
          <a:xfrm>
            <a:off x="-5805983" y="-442649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21" name="任意多边形: 形状 20">
            <a:extLst>
              <a:ext uri="{FF2B5EF4-FFF2-40B4-BE49-F238E27FC236}">
                <a16:creationId xmlns:a16="http://schemas.microsoft.com/office/drawing/2014/main" id="{D761BC22-E632-4F94-96C9-94C1095A6065}"/>
              </a:ext>
            </a:extLst>
          </p:cNvPr>
          <p:cNvSpPr/>
          <p:nvPr userDrawn="1"/>
        </p:nvSpPr>
        <p:spPr>
          <a:xfrm>
            <a:off x="-6228818" y="-442649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22" name="任意多边形: 形状 21">
            <a:extLst>
              <a:ext uri="{FF2B5EF4-FFF2-40B4-BE49-F238E27FC236}">
                <a16:creationId xmlns:a16="http://schemas.microsoft.com/office/drawing/2014/main" id="{6FCEF1CA-F7E7-451E-BE03-B0929C19DD0C}"/>
              </a:ext>
            </a:extLst>
          </p:cNvPr>
          <p:cNvSpPr/>
          <p:nvPr userDrawn="1"/>
        </p:nvSpPr>
        <p:spPr>
          <a:xfrm>
            <a:off x="-6651654" y="-442649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23" name="任意多边形: 形状 22">
            <a:extLst>
              <a:ext uri="{FF2B5EF4-FFF2-40B4-BE49-F238E27FC236}">
                <a16:creationId xmlns:a16="http://schemas.microsoft.com/office/drawing/2014/main" id="{4578488F-BEF9-4122-B06C-F64F58D9D10D}"/>
              </a:ext>
            </a:extLst>
          </p:cNvPr>
          <p:cNvSpPr/>
          <p:nvPr userDrawn="1"/>
        </p:nvSpPr>
        <p:spPr>
          <a:xfrm>
            <a:off x="-7074490" y="-442649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cxnSp>
        <p:nvCxnSpPr>
          <p:cNvPr id="24" name="直接连接符 23">
            <a:extLst>
              <a:ext uri="{FF2B5EF4-FFF2-40B4-BE49-F238E27FC236}">
                <a16:creationId xmlns:a16="http://schemas.microsoft.com/office/drawing/2014/main" id="{0B2068C7-386A-42EB-8FD5-C61BD745977C}"/>
              </a:ext>
            </a:extLst>
          </p:cNvPr>
          <p:cNvCxnSpPr/>
          <p:nvPr userDrawn="1"/>
        </p:nvCxnSpPr>
        <p:spPr>
          <a:xfrm>
            <a:off x="695325" y="6292750"/>
            <a:ext cx="362857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任意多边形: 形状 24">
            <a:extLst>
              <a:ext uri="{FF2B5EF4-FFF2-40B4-BE49-F238E27FC236}">
                <a16:creationId xmlns:a16="http://schemas.microsoft.com/office/drawing/2014/main" id="{58F69E31-792A-4D74-A023-F8D623D43D60}"/>
              </a:ext>
            </a:extLst>
          </p:cNvPr>
          <p:cNvSpPr/>
          <p:nvPr userDrawn="1"/>
        </p:nvSpPr>
        <p:spPr>
          <a:xfrm>
            <a:off x="6456253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26" name="任意多边形: 形状 25">
            <a:extLst>
              <a:ext uri="{FF2B5EF4-FFF2-40B4-BE49-F238E27FC236}">
                <a16:creationId xmlns:a16="http://schemas.microsoft.com/office/drawing/2014/main" id="{17E9FBEA-569B-4F2C-8605-3BEDDBAACE54}"/>
              </a:ext>
            </a:extLst>
          </p:cNvPr>
          <p:cNvSpPr/>
          <p:nvPr userDrawn="1"/>
        </p:nvSpPr>
        <p:spPr>
          <a:xfrm>
            <a:off x="6033418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27" name="任意多边形: 形状 26">
            <a:extLst>
              <a:ext uri="{FF2B5EF4-FFF2-40B4-BE49-F238E27FC236}">
                <a16:creationId xmlns:a16="http://schemas.microsoft.com/office/drawing/2014/main" id="{E2C16281-0076-46BC-8A3E-346F98169278}"/>
              </a:ext>
            </a:extLst>
          </p:cNvPr>
          <p:cNvSpPr/>
          <p:nvPr userDrawn="1"/>
        </p:nvSpPr>
        <p:spPr>
          <a:xfrm>
            <a:off x="5610582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28" name="任意多边形: 形状 27">
            <a:extLst>
              <a:ext uri="{FF2B5EF4-FFF2-40B4-BE49-F238E27FC236}">
                <a16:creationId xmlns:a16="http://schemas.microsoft.com/office/drawing/2014/main" id="{DE8C4AFB-D063-4A9D-B76C-0A027B1F9299}"/>
              </a:ext>
            </a:extLst>
          </p:cNvPr>
          <p:cNvSpPr/>
          <p:nvPr userDrawn="1"/>
        </p:nvSpPr>
        <p:spPr>
          <a:xfrm>
            <a:off x="5187746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29" name="任意多边形: 形状 28">
            <a:extLst>
              <a:ext uri="{FF2B5EF4-FFF2-40B4-BE49-F238E27FC236}">
                <a16:creationId xmlns:a16="http://schemas.microsoft.com/office/drawing/2014/main" id="{6FBEE3EE-E2E3-4F45-9C83-95C64B0ECA7F}"/>
              </a:ext>
            </a:extLst>
          </p:cNvPr>
          <p:cNvSpPr/>
          <p:nvPr userDrawn="1"/>
        </p:nvSpPr>
        <p:spPr>
          <a:xfrm>
            <a:off x="4764911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30" name="任意多边形: 形状 29">
            <a:extLst>
              <a:ext uri="{FF2B5EF4-FFF2-40B4-BE49-F238E27FC236}">
                <a16:creationId xmlns:a16="http://schemas.microsoft.com/office/drawing/2014/main" id="{890263AD-3574-4953-91D1-2A4C3E3FA508}"/>
              </a:ext>
            </a:extLst>
          </p:cNvPr>
          <p:cNvSpPr/>
          <p:nvPr userDrawn="1"/>
        </p:nvSpPr>
        <p:spPr>
          <a:xfrm>
            <a:off x="4342075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32" name="任意多边形: 形状 31">
            <a:extLst>
              <a:ext uri="{FF2B5EF4-FFF2-40B4-BE49-F238E27FC236}">
                <a16:creationId xmlns:a16="http://schemas.microsoft.com/office/drawing/2014/main" id="{D8F8C1C0-C99F-417C-92AB-C3A0F9D185A3}"/>
              </a:ext>
            </a:extLst>
          </p:cNvPr>
          <p:cNvSpPr/>
          <p:nvPr userDrawn="1"/>
        </p:nvSpPr>
        <p:spPr>
          <a:xfrm>
            <a:off x="3496403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33" name="任意多边形: 形状 32">
            <a:extLst>
              <a:ext uri="{FF2B5EF4-FFF2-40B4-BE49-F238E27FC236}">
                <a16:creationId xmlns:a16="http://schemas.microsoft.com/office/drawing/2014/main" id="{FF2A236B-4787-42E9-9395-E9E2CF705EDF}"/>
              </a:ext>
            </a:extLst>
          </p:cNvPr>
          <p:cNvSpPr/>
          <p:nvPr userDrawn="1"/>
        </p:nvSpPr>
        <p:spPr>
          <a:xfrm>
            <a:off x="3073568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34" name="任意多边形: 形状 33">
            <a:extLst>
              <a:ext uri="{FF2B5EF4-FFF2-40B4-BE49-F238E27FC236}">
                <a16:creationId xmlns:a16="http://schemas.microsoft.com/office/drawing/2014/main" id="{69F4C449-3D6B-4975-A1E5-12C5A8090A49}"/>
              </a:ext>
            </a:extLst>
          </p:cNvPr>
          <p:cNvSpPr/>
          <p:nvPr userDrawn="1"/>
        </p:nvSpPr>
        <p:spPr>
          <a:xfrm>
            <a:off x="2650732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35" name="任意多边形: 形状 34">
            <a:extLst>
              <a:ext uri="{FF2B5EF4-FFF2-40B4-BE49-F238E27FC236}">
                <a16:creationId xmlns:a16="http://schemas.microsoft.com/office/drawing/2014/main" id="{24EB4A5E-166D-4E16-AF1B-A19479593695}"/>
              </a:ext>
            </a:extLst>
          </p:cNvPr>
          <p:cNvSpPr/>
          <p:nvPr userDrawn="1"/>
        </p:nvSpPr>
        <p:spPr>
          <a:xfrm>
            <a:off x="2227896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36" name="任意多边形: 形状 35">
            <a:extLst>
              <a:ext uri="{FF2B5EF4-FFF2-40B4-BE49-F238E27FC236}">
                <a16:creationId xmlns:a16="http://schemas.microsoft.com/office/drawing/2014/main" id="{A5AC9058-A6CF-43A7-9D37-1E32F0F95257}"/>
              </a:ext>
            </a:extLst>
          </p:cNvPr>
          <p:cNvSpPr/>
          <p:nvPr userDrawn="1"/>
        </p:nvSpPr>
        <p:spPr>
          <a:xfrm>
            <a:off x="1805061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37" name="任意多边形: 形状 36">
            <a:extLst>
              <a:ext uri="{FF2B5EF4-FFF2-40B4-BE49-F238E27FC236}">
                <a16:creationId xmlns:a16="http://schemas.microsoft.com/office/drawing/2014/main" id="{E886BBBC-62BB-4265-B324-64E87ED28760}"/>
              </a:ext>
            </a:extLst>
          </p:cNvPr>
          <p:cNvSpPr/>
          <p:nvPr userDrawn="1"/>
        </p:nvSpPr>
        <p:spPr>
          <a:xfrm>
            <a:off x="1382225" y="-442650"/>
            <a:ext cx="7810500" cy="7743299"/>
          </a:xfrm>
          <a:custGeom>
            <a:avLst/>
            <a:gdLst>
              <a:gd name="connsiteX0" fmla="*/ 0 w 7810500"/>
              <a:gd name="connsiteY0" fmla="*/ 175533 h 6976383"/>
              <a:gd name="connsiteX1" fmla="*/ 2533650 w 7810500"/>
              <a:gd name="connsiteY1" fmla="*/ 594633 h 6976383"/>
              <a:gd name="connsiteX2" fmla="*/ 4991100 w 7810500"/>
              <a:gd name="connsiteY2" fmla="*/ 5071383 h 6976383"/>
              <a:gd name="connsiteX3" fmla="*/ 7810500 w 7810500"/>
              <a:gd name="connsiteY3" fmla="*/ 6976383 h 697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0500" h="6976383">
                <a:moveTo>
                  <a:pt x="0" y="175533"/>
                </a:moveTo>
                <a:cubicBezTo>
                  <a:pt x="850900" y="-22905"/>
                  <a:pt x="1701800" y="-221342"/>
                  <a:pt x="2533650" y="594633"/>
                </a:cubicBezTo>
                <a:cubicBezTo>
                  <a:pt x="3365500" y="1410608"/>
                  <a:pt x="4111625" y="4007758"/>
                  <a:pt x="4991100" y="5071383"/>
                </a:cubicBezTo>
                <a:cubicBezTo>
                  <a:pt x="5870575" y="6135008"/>
                  <a:pt x="6840537" y="6555695"/>
                  <a:pt x="7810500" y="6976383"/>
                </a:cubicBezTo>
              </a:path>
            </a:pathLst>
          </a:custGeom>
          <a:noFill/>
          <a:ln w="12700" cap="flat" cmpd="sng" algn="ctr">
            <a:gradFill flip="none" rotWithShape="1">
              <a:gsLst>
                <a:gs pos="0">
                  <a:schemeClr val="bg1">
                    <a:lumMod val="85000"/>
                    <a:alpha val="20000"/>
                  </a:schemeClr>
                </a:gs>
                <a:gs pos="100000">
                  <a:schemeClr val="bg1">
                    <a:lumMod val="85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id="{C0226B29-C2AB-4C0E-9C53-8980F6A25E61}"/>
              </a:ext>
            </a:extLst>
          </p:cNvPr>
          <p:cNvCxnSpPr>
            <a:cxnSpLocks/>
          </p:cNvCxnSpPr>
          <p:nvPr userDrawn="1"/>
        </p:nvCxnSpPr>
        <p:spPr>
          <a:xfrm>
            <a:off x="695325" y="6296016"/>
            <a:ext cx="1080135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id="{46F59985-A1CD-40E6-941F-493D508EEA92}"/>
              </a:ext>
            </a:extLst>
          </p:cNvPr>
          <p:cNvCxnSpPr>
            <a:cxnSpLocks/>
          </p:cNvCxnSpPr>
          <p:nvPr userDrawn="1"/>
        </p:nvCxnSpPr>
        <p:spPr>
          <a:xfrm>
            <a:off x="695325" y="495280"/>
            <a:ext cx="20955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>
            <a:extLst>
              <a:ext uri="{FF2B5EF4-FFF2-40B4-BE49-F238E27FC236}">
                <a16:creationId xmlns:a16="http://schemas.microsoft.com/office/drawing/2014/main" id="{6681B849-0575-4817-9C50-52CE20DEFFF1}"/>
              </a:ext>
            </a:extLst>
          </p:cNvPr>
          <p:cNvCxnSpPr>
            <a:cxnSpLocks/>
          </p:cNvCxnSpPr>
          <p:nvPr userDrawn="1"/>
        </p:nvCxnSpPr>
        <p:spPr>
          <a:xfrm>
            <a:off x="695325" y="547667"/>
            <a:ext cx="119063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 46">
            <a:extLst>
              <a:ext uri="{FF2B5EF4-FFF2-40B4-BE49-F238E27FC236}">
                <a16:creationId xmlns:a16="http://schemas.microsoft.com/office/drawing/2014/main" id="{15A55581-2EBF-423B-AF30-B9020C53AAA1}"/>
              </a:ext>
            </a:extLst>
          </p:cNvPr>
          <p:cNvSpPr/>
          <p:nvPr userDrawn="1"/>
        </p:nvSpPr>
        <p:spPr>
          <a:xfrm>
            <a:off x="11446337" y="3614871"/>
            <a:ext cx="45719" cy="2307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文本占位符 52">
            <a:extLst>
              <a:ext uri="{FF2B5EF4-FFF2-40B4-BE49-F238E27FC236}">
                <a16:creationId xmlns:a16="http://schemas.microsoft.com/office/drawing/2014/main" id="{B7B1269E-4F1B-47D5-972B-82DC378A092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6909" y="4549085"/>
            <a:ext cx="1124026" cy="2585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buNone/>
              <a:def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 defTabSz="457200"/>
            <a:r>
              <a:rPr lang="en-US" altLang="zh-CN" dirty="0"/>
              <a:t>2019 / 01 / 01</a:t>
            </a:r>
          </a:p>
        </p:txBody>
      </p:sp>
    </p:spTree>
    <p:extLst>
      <p:ext uri="{BB962C8B-B14F-4D97-AF65-F5344CB8AC3E}">
        <p14:creationId xmlns:p14="http://schemas.microsoft.com/office/powerpoint/2010/main" val="1468402847"/>
      </p:ext>
    </p:extLst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矩形 53">
            <a:extLst>
              <a:ext uri="{FF2B5EF4-FFF2-40B4-BE49-F238E27FC236}">
                <a16:creationId xmlns:a16="http://schemas.microsoft.com/office/drawing/2014/main" id="{F35FE048-669A-4606-9531-42DAF02251C5}"/>
              </a:ext>
            </a:extLst>
          </p:cNvPr>
          <p:cNvSpPr/>
          <p:nvPr userDrawn="1"/>
        </p:nvSpPr>
        <p:spPr>
          <a:xfrm>
            <a:off x="6172768" y="4375787"/>
            <a:ext cx="5342251" cy="18553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53C04A70-688A-4410-81DF-5C7C86185AD6}"/>
              </a:ext>
            </a:extLst>
          </p:cNvPr>
          <p:cNvSpPr/>
          <p:nvPr userDrawn="1"/>
        </p:nvSpPr>
        <p:spPr>
          <a:xfrm>
            <a:off x="695326" y="1937538"/>
            <a:ext cx="5323908" cy="18553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06906B0-DF77-4711-842F-49665F1D637C}"/>
              </a:ext>
            </a:extLst>
          </p:cNvPr>
          <p:cNvSpPr/>
          <p:nvPr userDrawn="1"/>
        </p:nvSpPr>
        <p:spPr>
          <a:xfrm>
            <a:off x="6172768" y="1934592"/>
            <a:ext cx="5342251" cy="18553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6839A8F9-F3DD-4EB9-B869-1896AE7C6ACC}"/>
              </a:ext>
            </a:extLst>
          </p:cNvPr>
          <p:cNvSpPr/>
          <p:nvPr userDrawn="1"/>
        </p:nvSpPr>
        <p:spPr>
          <a:xfrm>
            <a:off x="695326" y="4375787"/>
            <a:ext cx="5323908" cy="18553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图片占位符 48">
            <a:extLst>
              <a:ext uri="{FF2B5EF4-FFF2-40B4-BE49-F238E27FC236}">
                <a16:creationId xmlns:a16="http://schemas.microsoft.com/office/drawing/2014/main" id="{9DB3B643-ABA7-4E56-9759-E5B7C72D3D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924796" y="2829145"/>
            <a:ext cx="2333385" cy="2373902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EB2E4F71-EB35-42E0-AECB-49F7638D037B}"/>
              </a:ext>
            </a:extLst>
          </p:cNvPr>
          <p:cNvGrpSpPr/>
          <p:nvPr userDrawn="1"/>
        </p:nvGrpSpPr>
        <p:grpSpPr>
          <a:xfrm>
            <a:off x="-6579190" y="-442650"/>
            <a:ext cx="24301094" cy="7743300"/>
            <a:chOff x="-6579190" y="-442650"/>
            <a:chExt cx="24301094" cy="7743300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D20559EC-4EB6-4FFC-BA4B-77E5EE3A3264}"/>
                </a:ext>
              </a:extLst>
            </p:cNvPr>
            <p:cNvGrpSpPr/>
            <p:nvPr userDrawn="1"/>
          </p:nvGrpSpPr>
          <p:grpSpPr>
            <a:xfrm>
              <a:off x="-6579190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34" name="任意多边形: 形状 33">
                <a:extLst>
                  <a:ext uri="{FF2B5EF4-FFF2-40B4-BE49-F238E27FC236}">
                    <a16:creationId xmlns:a16="http://schemas.microsoft.com/office/drawing/2014/main" id="{C359DF13-6345-4A10-9310-ECFD95073DE8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5" name="任意多边形: 形状 34">
                <a:extLst>
                  <a:ext uri="{FF2B5EF4-FFF2-40B4-BE49-F238E27FC236}">
                    <a16:creationId xmlns:a16="http://schemas.microsoft.com/office/drawing/2014/main" id="{5E192DED-6983-47E8-BF20-14E9D79EFA5A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6" name="任意多边形: 形状 35">
                <a:extLst>
                  <a:ext uri="{FF2B5EF4-FFF2-40B4-BE49-F238E27FC236}">
                    <a16:creationId xmlns:a16="http://schemas.microsoft.com/office/drawing/2014/main" id="{01306418-E399-4C53-8148-C1633E634657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7" name="任意多边形: 形状 36">
                <a:extLst>
                  <a:ext uri="{FF2B5EF4-FFF2-40B4-BE49-F238E27FC236}">
                    <a16:creationId xmlns:a16="http://schemas.microsoft.com/office/drawing/2014/main" id="{D0BB47AE-B43B-444E-A2C1-66A9499BBF1F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8" name="任意多边形: 形状 37">
                <a:extLst>
                  <a:ext uri="{FF2B5EF4-FFF2-40B4-BE49-F238E27FC236}">
                    <a16:creationId xmlns:a16="http://schemas.microsoft.com/office/drawing/2014/main" id="{A5D7730E-8681-4FFA-8C40-0AB9F3BC3A27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9" name="任意多边形: 形状 38">
                <a:extLst>
                  <a:ext uri="{FF2B5EF4-FFF2-40B4-BE49-F238E27FC236}">
                    <a16:creationId xmlns:a16="http://schemas.microsoft.com/office/drawing/2014/main" id="{09615465-BFD4-44C6-AD9A-82D8DB3FC363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0" name="任意多边形: 形状 39">
                <a:extLst>
                  <a:ext uri="{FF2B5EF4-FFF2-40B4-BE49-F238E27FC236}">
                    <a16:creationId xmlns:a16="http://schemas.microsoft.com/office/drawing/2014/main" id="{7D2A028D-5614-4888-9E14-ED4264B9DEA1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1" name="任意多边形: 形状 40">
                <a:extLst>
                  <a:ext uri="{FF2B5EF4-FFF2-40B4-BE49-F238E27FC236}">
                    <a16:creationId xmlns:a16="http://schemas.microsoft.com/office/drawing/2014/main" id="{BAFE057D-F9AE-49F9-A2A0-566715E42276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2" name="任意多边形: 形状 41">
                <a:extLst>
                  <a:ext uri="{FF2B5EF4-FFF2-40B4-BE49-F238E27FC236}">
                    <a16:creationId xmlns:a16="http://schemas.microsoft.com/office/drawing/2014/main" id="{21B88C56-EB2F-4BF6-A4B1-48170E165E6E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3" name="任意多边形: 形状 42">
                <a:extLst>
                  <a:ext uri="{FF2B5EF4-FFF2-40B4-BE49-F238E27FC236}">
                    <a16:creationId xmlns:a16="http://schemas.microsoft.com/office/drawing/2014/main" id="{A355B8D5-700E-41D3-8567-F0E69FE32E57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4" name="任意多边形: 形状 43">
                <a:extLst>
                  <a:ext uri="{FF2B5EF4-FFF2-40B4-BE49-F238E27FC236}">
                    <a16:creationId xmlns:a16="http://schemas.microsoft.com/office/drawing/2014/main" id="{1C937825-8F00-4EA0-8F16-C00B69844DB5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4439058D-3013-4AA5-A955-5F12C1F48BC9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6" name="任意多边形: 形状 45">
                <a:extLst>
                  <a:ext uri="{FF2B5EF4-FFF2-40B4-BE49-F238E27FC236}">
                    <a16:creationId xmlns:a16="http://schemas.microsoft.com/office/drawing/2014/main" id="{A1CBF332-3B35-4F82-8DF9-9F25F8C57F3F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7" name="任意多边形: 形状 46">
                <a:extLst>
                  <a:ext uri="{FF2B5EF4-FFF2-40B4-BE49-F238E27FC236}">
                    <a16:creationId xmlns:a16="http://schemas.microsoft.com/office/drawing/2014/main" id="{FB713327-BADA-47CE-8E3A-2276A2431F5C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8" name="任意多边形: 形状 47">
                <a:extLst>
                  <a:ext uri="{FF2B5EF4-FFF2-40B4-BE49-F238E27FC236}">
                    <a16:creationId xmlns:a16="http://schemas.microsoft.com/office/drawing/2014/main" id="{5F40F1B2-2FB5-485F-8FDC-3BD0B05CE225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9" name="任意多边形: 形状 48">
                <a:extLst>
                  <a:ext uri="{FF2B5EF4-FFF2-40B4-BE49-F238E27FC236}">
                    <a16:creationId xmlns:a16="http://schemas.microsoft.com/office/drawing/2014/main" id="{341D72CC-5838-4128-A2E1-CDFF26094F56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0" name="任意多边形: 形状 49">
                <a:extLst>
                  <a:ext uri="{FF2B5EF4-FFF2-40B4-BE49-F238E27FC236}">
                    <a16:creationId xmlns:a16="http://schemas.microsoft.com/office/drawing/2014/main" id="{875135E7-2243-40DA-8EDE-BB422689AE20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1" name="任意多边形: 形状 50">
                <a:extLst>
                  <a:ext uri="{FF2B5EF4-FFF2-40B4-BE49-F238E27FC236}">
                    <a16:creationId xmlns:a16="http://schemas.microsoft.com/office/drawing/2014/main" id="{607FACA7-BA3B-4AA5-869B-D01F9CE40684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2" name="任意多边形: 形状 51">
                <a:extLst>
                  <a:ext uri="{FF2B5EF4-FFF2-40B4-BE49-F238E27FC236}">
                    <a16:creationId xmlns:a16="http://schemas.microsoft.com/office/drawing/2014/main" id="{691CA83A-E929-41E2-9C5C-3347DDAF2D10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3" name="任意多边形: 形状 52">
                <a:extLst>
                  <a:ext uri="{FF2B5EF4-FFF2-40B4-BE49-F238E27FC236}">
                    <a16:creationId xmlns:a16="http://schemas.microsoft.com/office/drawing/2014/main" id="{90051558-2BF0-4447-82D3-35D52FC1034C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DD7DE405-0F67-48B6-A006-A5A5216DC6C5}"/>
                </a:ext>
              </a:extLst>
            </p:cNvPr>
            <p:cNvGrpSpPr/>
            <p:nvPr userDrawn="1"/>
          </p:nvGrpSpPr>
          <p:grpSpPr>
            <a:xfrm>
              <a:off x="1877525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93606859-2206-4B75-969D-241A7DF82DF2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7FFFF5AA-097D-4CEC-ACF9-EC0AB52009B1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2E277470-CBB2-4175-A1AD-0C3B295DBD12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D5DFAC0A-F7A9-4DCE-B093-A8E2D234C7FD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1C1B310E-13A9-438C-9E1C-AE21AB43A884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60366B5F-F1D4-4983-A00A-C1359976A73F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62489E71-B0C2-4CE9-A6FB-2216DE6F8936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F8DAF40B-A80B-4666-A5B6-FB55CB812A50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42DF3D89-091E-404E-96C0-86FBCD939B82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19DA00A6-17DC-4FE9-926E-2F46CF5E082E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4" name="任意多边形: 形状 23">
                <a:extLst>
                  <a:ext uri="{FF2B5EF4-FFF2-40B4-BE49-F238E27FC236}">
                    <a16:creationId xmlns:a16="http://schemas.microsoft.com/office/drawing/2014/main" id="{77293C95-BC7E-418F-89F8-A2660EECFA7C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5" name="任意多边形: 形状 24">
                <a:extLst>
                  <a:ext uri="{FF2B5EF4-FFF2-40B4-BE49-F238E27FC236}">
                    <a16:creationId xmlns:a16="http://schemas.microsoft.com/office/drawing/2014/main" id="{363CDF01-EF88-4B3B-91EC-F394E77C012A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id="{E7BBA8D8-949F-4FA2-8EE0-2086BFE88228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7" name="任意多边形: 形状 26">
                <a:extLst>
                  <a:ext uri="{FF2B5EF4-FFF2-40B4-BE49-F238E27FC236}">
                    <a16:creationId xmlns:a16="http://schemas.microsoft.com/office/drawing/2014/main" id="{E83A8FDC-A762-4D66-B97D-DB263B139C70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8" name="任意多边形: 形状 27">
                <a:extLst>
                  <a:ext uri="{FF2B5EF4-FFF2-40B4-BE49-F238E27FC236}">
                    <a16:creationId xmlns:a16="http://schemas.microsoft.com/office/drawing/2014/main" id="{441319D0-3BF2-49FA-B802-279400E431D3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9" name="任意多边形: 形状 28">
                <a:extLst>
                  <a:ext uri="{FF2B5EF4-FFF2-40B4-BE49-F238E27FC236}">
                    <a16:creationId xmlns:a16="http://schemas.microsoft.com/office/drawing/2014/main" id="{74B4DF40-ADCA-4C8E-93DC-454461DCBA6F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0" name="任意多边形: 形状 29">
                <a:extLst>
                  <a:ext uri="{FF2B5EF4-FFF2-40B4-BE49-F238E27FC236}">
                    <a16:creationId xmlns:a16="http://schemas.microsoft.com/office/drawing/2014/main" id="{FACF7D4B-6B86-447B-8570-736974D14D24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1" name="任意多边形: 形状 30">
                <a:extLst>
                  <a:ext uri="{FF2B5EF4-FFF2-40B4-BE49-F238E27FC236}">
                    <a16:creationId xmlns:a16="http://schemas.microsoft.com/office/drawing/2014/main" id="{4DACF3AB-567C-4481-A2B8-B00C56ED4B6D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2" name="任意多边形: 形状 31">
                <a:extLst>
                  <a:ext uri="{FF2B5EF4-FFF2-40B4-BE49-F238E27FC236}">
                    <a16:creationId xmlns:a16="http://schemas.microsoft.com/office/drawing/2014/main" id="{6D16A71F-6E77-4BA1-9486-FF79B1BF7749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3" name="任意多边形: 形状 32">
                <a:extLst>
                  <a:ext uri="{FF2B5EF4-FFF2-40B4-BE49-F238E27FC236}">
                    <a16:creationId xmlns:a16="http://schemas.microsoft.com/office/drawing/2014/main" id="{03F6AA43-D276-4829-8387-917A9388E6FA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</p:grpSp>
      <p:sp>
        <p:nvSpPr>
          <p:cNvPr id="3" name="矩形 2">
            <a:extLst>
              <a:ext uri="{FF2B5EF4-FFF2-40B4-BE49-F238E27FC236}">
                <a16:creationId xmlns:a16="http://schemas.microsoft.com/office/drawing/2014/main" id="{87DAC824-7C65-441B-99D5-C731C1F58132}"/>
              </a:ext>
            </a:extLst>
          </p:cNvPr>
          <p:cNvSpPr/>
          <p:nvPr userDrawn="1"/>
        </p:nvSpPr>
        <p:spPr>
          <a:xfrm>
            <a:off x="-343825" y="714810"/>
            <a:ext cx="1523999" cy="6611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F1F2C90-BB39-4679-BD71-4C4882CD3DB8}"/>
              </a:ext>
            </a:extLst>
          </p:cNvPr>
          <p:cNvSpPr/>
          <p:nvPr userDrawn="1"/>
        </p:nvSpPr>
        <p:spPr>
          <a:xfrm>
            <a:off x="0" y="669759"/>
            <a:ext cx="540544" cy="9010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标题 9">
            <a:extLst>
              <a:ext uri="{FF2B5EF4-FFF2-40B4-BE49-F238E27FC236}">
                <a16:creationId xmlns:a16="http://schemas.microsoft.com/office/drawing/2014/main" id="{9431C9C2-F156-43EC-AD34-1B24C92887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7866" y="495734"/>
            <a:ext cx="2141933" cy="880241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lnSpc>
                <a:spcPct val="60000"/>
              </a:lnSpc>
              <a:defRPr lang="zh-CN" altLang="en-US" sz="3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457200">
              <a:lnSpc>
                <a:spcPct val="80000"/>
              </a:lnSpc>
            </a:pPr>
            <a:r>
              <a:rPr lang="en-US" altLang="zh-CN" dirty="0"/>
              <a:t>Results</a:t>
            </a:r>
            <a:br>
              <a:rPr lang="en-US" altLang="zh-CN" dirty="0"/>
            </a:br>
            <a:r>
              <a:rPr lang="en-US" altLang="zh-CN" dirty="0"/>
              <a:t>showcase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36784865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图片占位符 48">
            <a:extLst>
              <a:ext uri="{FF2B5EF4-FFF2-40B4-BE49-F238E27FC236}">
                <a16:creationId xmlns:a16="http://schemas.microsoft.com/office/drawing/2014/main" id="{E8F4E55C-9CB1-44AB-9D07-0A7E0D0296A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295822" y="1304503"/>
            <a:ext cx="3038042" cy="1302026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57" name="图片占位符 48">
            <a:extLst>
              <a:ext uri="{FF2B5EF4-FFF2-40B4-BE49-F238E27FC236}">
                <a16:creationId xmlns:a16="http://schemas.microsoft.com/office/drawing/2014/main" id="{8810396F-C914-42E9-9C14-E926FCC4EC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27966" y="2314256"/>
            <a:ext cx="3047530" cy="1302026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58" name="图片占位符 48">
            <a:extLst>
              <a:ext uri="{FF2B5EF4-FFF2-40B4-BE49-F238E27FC236}">
                <a16:creationId xmlns:a16="http://schemas.microsoft.com/office/drawing/2014/main" id="{86E8E567-D77C-44AD-8823-710D6C2845E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35804" y="1817758"/>
            <a:ext cx="3038042" cy="1302026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EB2E4F71-EB35-42E0-AECB-49F7638D037B}"/>
              </a:ext>
            </a:extLst>
          </p:cNvPr>
          <p:cNvGrpSpPr/>
          <p:nvPr userDrawn="1"/>
        </p:nvGrpSpPr>
        <p:grpSpPr>
          <a:xfrm>
            <a:off x="-6579190" y="-442650"/>
            <a:ext cx="24301094" cy="7743300"/>
            <a:chOff x="-6579190" y="-442650"/>
            <a:chExt cx="24301094" cy="7743300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D20559EC-4EB6-4FFC-BA4B-77E5EE3A3264}"/>
                </a:ext>
              </a:extLst>
            </p:cNvPr>
            <p:cNvGrpSpPr/>
            <p:nvPr userDrawn="1"/>
          </p:nvGrpSpPr>
          <p:grpSpPr>
            <a:xfrm>
              <a:off x="-6579190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34" name="任意多边形: 形状 33">
                <a:extLst>
                  <a:ext uri="{FF2B5EF4-FFF2-40B4-BE49-F238E27FC236}">
                    <a16:creationId xmlns:a16="http://schemas.microsoft.com/office/drawing/2014/main" id="{C359DF13-6345-4A10-9310-ECFD95073DE8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5" name="任意多边形: 形状 34">
                <a:extLst>
                  <a:ext uri="{FF2B5EF4-FFF2-40B4-BE49-F238E27FC236}">
                    <a16:creationId xmlns:a16="http://schemas.microsoft.com/office/drawing/2014/main" id="{5E192DED-6983-47E8-BF20-14E9D79EFA5A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6" name="任意多边形: 形状 35">
                <a:extLst>
                  <a:ext uri="{FF2B5EF4-FFF2-40B4-BE49-F238E27FC236}">
                    <a16:creationId xmlns:a16="http://schemas.microsoft.com/office/drawing/2014/main" id="{01306418-E399-4C53-8148-C1633E634657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7" name="任意多边形: 形状 36">
                <a:extLst>
                  <a:ext uri="{FF2B5EF4-FFF2-40B4-BE49-F238E27FC236}">
                    <a16:creationId xmlns:a16="http://schemas.microsoft.com/office/drawing/2014/main" id="{D0BB47AE-B43B-444E-A2C1-66A9499BBF1F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8" name="任意多边形: 形状 37">
                <a:extLst>
                  <a:ext uri="{FF2B5EF4-FFF2-40B4-BE49-F238E27FC236}">
                    <a16:creationId xmlns:a16="http://schemas.microsoft.com/office/drawing/2014/main" id="{A5D7730E-8681-4FFA-8C40-0AB9F3BC3A27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9" name="任意多边形: 形状 38">
                <a:extLst>
                  <a:ext uri="{FF2B5EF4-FFF2-40B4-BE49-F238E27FC236}">
                    <a16:creationId xmlns:a16="http://schemas.microsoft.com/office/drawing/2014/main" id="{09615465-BFD4-44C6-AD9A-82D8DB3FC363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0" name="任意多边形: 形状 39">
                <a:extLst>
                  <a:ext uri="{FF2B5EF4-FFF2-40B4-BE49-F238E27FC236}">
                    <a16:creationId xmlns:a16="http://schemas.microsoft.com/office/drawing/2014/main" id="{7D2A028D-5614-4888-9E14-ED4264B9DEA1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1" name="任意多边形: 形状 40">
                <a:extLst>
                  <a:ext uri="{FF2B5EF4-FFF2-40B4-BE49-F238E27FC236}">
                    <a16:creationId xmlns:a16="http://schemas.microsoft.com/office/drawing/2014/main" id="{BAFE057D-F9AE-49F9-A2A0-566715E42276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2" name="任意多边形: 形状 41">
                <a:extLst>
                  <a:ext uri="{FF2B5EF4-FFF2-40B4-BE49-F238E27FC236}">
                    <a16:creationId xmlns:a16="http://schemas.microsoft.com/office/drawing/2014/main" id="{21B88C56-EB2F-4BF6-A4B1-48170E165E6E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3" name="任意多边形: 形状 42">
                <a:extLst>
                  <a:ext uri="{FF2B5EF4-FFF2-40B4-BE49-F238E27FC236}">
                    <a16:creationId xmlns:a16="http://schemas.microsoft.com/office/drawing/2014/main" id="{A355B8D5-700E-41D3-8567-F0E69FE32E57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4" name="任意多边形: 形状 43">
                <a:extLst>
                  <a:ext uri="{FF2B5EF4-FFF2-40B4-BE49-F238E27FC236}">
                    <a16:creationId xmlns:a16="http://schemas.microsoft.com/office/drawing/2014/main" id="{1C937825-8F00-4EA0-8F16-C00B69844DB5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4439058D-3013-4AA5-A955-5F12C1F48BC9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6" name="任意多边形: 形状 45">
                <a:extLst>
                  <a:ext uri="{FF2B5EF4-FFF2-40B4-BE49-F238E27FC236}">
                    <a16:creationId xmlns:a16="http://schemas.microsoft.com/office/drawing/2014/main" id="{A1CBF332-3B35-4F82-8DF9-9F25F8C57F3F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7" name="任意多边形: 形状 46">
                <a:extLst>
                  <a:ext uri="{FF2B5EF4-FFF2-40B4-BE49-F238E27FC236}">
                    <a16:creationId xmlns:a16="http://schemas.microsoft.com/office/drawing/2014/main" id="{FB713327-BADA-47CE-8E3A-2276A2431F5C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8" name="任意多边形: 形状 47">
                <a:extLst>
                  <a:ext uri="{FF2B5EF4-FFF2-40B4-BE49-F238E27FC236}">
                    <a16:creationId xmlns:a16="http://schemas.microsoft.com/office/drawing/2014/main" id="{5F40F1B2-2FB5-485F-8FDC-3BD0B05CE225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9" name="任意多边形: 形状 48">
                <a:extLst>
                  <a:ext uri="{FF2B5EF4-FFF2-40B4-BE49-F238E27FC236}">
                    <a16:creationId xmlns:a16="http://schemas.microsoft.com/office/drawing/2014/main" id="{341D72CC-5838-4128-A2E1-CDFF26094F56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0" name="任意多边形: 形状 49">
                <a:extLst>
                  <a:ext uri="{FF2B5EF4-FFF2-40B4-BE49-F238E27FC236}">
                    <a16:creationId xmlns:a16="http://schemas.microsoft.com/office/drawing/2014/main" id="{875135E7-2243-40DA-8EDE-BB422689AE20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1" name="任意多边形: 形状 50">
                <a:extLst>
                  <a:ext uri="{FF2B5EF4-FFF2-40B4-BE49-F238E27FC236}">
                    <a16:creationId xmlns:a16="http://schemas.microsoft.com/office/drawing/2014/main" id="{607FACA7-BA3B-4AA5-869B-D01F9CE40684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2" name="任意多边形: 形状 51">
                <a:extLst>
                  <a:ext uri="{FF2B5EF4-FFF2-40B4-BE49-F238E27FC236}">
                    <a16:creationId xmlns:a16="http://schemas.microsoft.com/office/drawing/2014/main" id="{691CA83A-E929-41E2-9C5C-3347DDAF2D10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3" name="任意多边形: 形状 52">
                <a:extLst>
                  <a:ext uri="{FF2B5EF4-FFF2-40B4-BE49-F238E27FC236}">
                    <a16:creationId xmlns:a16="http://schemas.microsoft.com/office/drawing/2014/main" id="{90051558-2BF0-4447-82D3-35D52FC1034C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DD7DE405-0F67-48B6-A006-A5A5216DC6C5}"/>
                </a:ext>
              </a:extLst>
            </p:cNvPr>
            <p:cNvGrpSpPr/>
            <p:nvPr userDrawn="1"/>
          </p:nvGrpSpPr>
          <p:grpSpPr>
            <a:xfrm>
              <a:off x="1877525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93606859-2206-4B75-969D-241A7DF82DF2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7FFFF5AA-097D-4CEC-ACF9-EC0AB52009B1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2E277470-CBB2-4175-A1AD-0C3B295DBD12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D5DFAC0A-F7A9-4DCE-B093-A8E2D234C7FD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1C1B310E-13A9-438C-9E1C-AE21AB43A884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60366B5F-F1D4-4983-A00A-C1359976A73F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62489E71-B0C2-4CE9-A6FB-2216DE6F8936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F8DAF40B-A80B-4666-A5B6-FB55CB812A50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42DF3D89-091E-404E-96C0-86FBCD939B82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19DA00A6-17DC-4FE9-926E-2F46CF5E082E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4" name="任意多边形: 形状 23">
                <a:extLst>
                  <a:ext uri="{FF2B5EF4-FFF2-40B4-BE49-F238E27FC236}">
                    <a16:creationId xmlns:a16="http://schemas.microsoft.com/office/drawing/2014/main" id="{77293C95-BC7E-418F-89F8-A2660EECFA7C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5" name="任意多边形: 形状 24">
                <a:extLst>
                  <a:ext uri="{FF2B5EF4-FFF2-40B4-BE49-F238E27FC236}">
                    <a16:creationId xmlns:a16="http://schemas.microsoft.com/office/drawing/2014/main" id="{363CDF01-EF88-4B3B-91EC-F394E77C012A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id="{E7BBA8D8-949F-4FA2-8EE0-2086BFE88228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7" name="任意多边形: 形状 26">
                <a:extLst>
                  <a:ext uri="{FF2B5EF4-FFF2-40B4-BE49-F238E27FC236}">
                    <a16:creationId xmlns:a16="http://schemas.microsoft.com/office/drawing/2014/main" id="{E83A8FDC-A762-4D66-B97D-DB263B139C70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8" name="任意多边形: 形状 27">
                <a:extLst>
                  <a:ext uri="{FF2B5EF4-FFF2-40B4-BE49-F238E27FC236}">
                    <a16:creationId xmlns:a16="http://schemas.microsoft.com/office/drawing/2014/main" id="{441319D0-3BF2-49FA-B802-279400E431D3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9" name="任意多边形: 形状 28">
                <a:extLst>
                  <a:ext uri="{FF2B5EF4-FFF2-40B4-BE49-F238E27FC236}">
                    <a16:creationId xmlns:a16="http://schemas.microsoft.com/office/drawing/2014/main" id="{74B4DF40-ADCA-4C8E-93DC-454461DCBA6F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0" name="任意多边形: 形状 29">
                <a:extLst>
                  <a:ext uri="{FF2B5EF4-FFF2-40B4-BE49-F238E27FC236}">
                    <a16:creationId xmlns:a16="http://schemas.microsoft.com/office/drawing/2014/main" id="{FACF7D4B-6B86-447B-8570-736974D14D24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1" name="任意多边形: 形状 30">
                <a:extLst>
                  <a:ext uri="{FF2B5EF4-FFF2-40B4-BE49-F238E27FC236}">
                    <a16:creationId xmlns:a16="http://schemas.microsoft.com/office/drawing/2014/main" id="{4DACF3AB-567C-4481-A2B8-B00C56ED4B6D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2" name="任意多边形: 形状 31">
                <a:extLst>
                  <a:ext uri="{FF2B5EF4-FFF2-40B4-BE49-F238E27FC236}">
                    <a16:creationId xmlns:a16="http://schemas.microsoft.com/office/drawing/2014/main" id="{6D16A71F-6E77-4BA1-9486-FF79B1BF7749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3" name="任意多边形: 形状 32">
                <a:extLst>
                  <a:ext uri="{FF2B5EF4-FFF2-40B4-BE49-F238E27FC236}">
                    <a16:creationId xmlns:a16="http://schemas.microsoft.com/office/drawing/2014/main" id="{03F6AA43-D276-4829-8387-917A9388E6FA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</p:grpSp>
      <p:sp>
        <p:nvSpPr>
          <p:cNvPr id="3" name="矩形 2">
            <a:extLst>
              <a:ext uri="{FF2B5EF4-FFF2-40B4-BE49-F238E27FC236}">
                <a16:creationId xmlns:a16="http://schemas.microsoft.com/office/drawing/2014/main" id="{87DAC824-7C65-441B-99D5-C731C1F58132}"/>
              </a:ext>
            </a:extLst>
          </p:cNvPr>
          <p:cNvSpPr/>
          <p:nvPr userDrawn="1"/>
        </p:nvSpPr>
        <p:spPr>
          <a:xfrm>
            <a:off x="-343825" y="714810"/>
            <a:ext cx="1523999" cy="6611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F1F2C90-BB39-4679-BD71-4C4882CD3DB8}"/>
              </a:ext>
            </a:extLst>
          </p:cNvPr>
          <p:cNvSpPr/>
          <p:nvPr userDrawn="1"/>
        </p:nvSpPr>
        <p:spPr>
          <a:xfrm>
            <a:off x="0" y="669759"/>
            <a:ext cx="540544" cy="9010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标题 9">
            <a:extLst>
              <a:ext uri="{FF2B5EF4-FFF2-40B4-BE49-F238E27FC236}">
                <a16:creationId xmlns:a16="http://schemas.microsoft.com/office/drawing/2014/main" id="{9431C9C2-F156-43EC-AD34-1B24C92887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7866" y="495734"/>
            <a:ext cx="2141933" cy="880241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lnSpc>
                <a:spcPct val="60000"/>
              </a:lnSpc>
              <a:defRPr lang="zh-CN" altLang="en-US" sz="3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457200">
              <a:lnSpc>
                <a:spcPct val="80000"/>
              </a:lnSpc>
            </a:pPr>
            <a:r>
              <a:rPr lang="en-US" altLang="zh-CN" dirty="0"/>
              <a:t>Results</a:t>
            </a:r>
            <a:br>
              <a:rPr lang="en-US" altLang="zh-CN" dirty="0"/>
            </a:br>
            <a:r>
              <a:rPr lang="en-US" altLang="zh-CN" dirty="0"/>
              <a:t>showcase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07125681"/>
      </p:ext>
    </p:extLst>
  </p:cSld>
  <p:clrMapOvr>
    <a:masterClrMapping/>
  </p:clrMapOvr>
  <p:transition spd="slow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>
            <a:extLst>
              <a:ext uri="{FF2B5EF4-FFF2-40B4-BE49-F238E27FC236}">
                <a16:creationId xmlns:a16="http://schemas.microsoft.com/office/drawing/2014/main" id="{EAC54031-53F7-4FCB-BAC3-9F9FF142C1FE}"/>
              </a:ext>
            </a:extLst>
          </p:cNvPr>
          <p:cNvGrpSpPr/>
          <p:nvPr userDrawn="1"/>
        </p:nvGrpSpPr>
        <p:grpSpPr>
          <a:xfrm>
            <a:off x="-6579190" y="-442650"/>
            <a:ext cx="24301094" cy="7743300"/>
            <a:chOff x="-6579190" y="-442650"/>
            <a:chExt cx="24301094" cy="7743300"/>
          </a:xfrm>
        </p:grpSpPr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9DEC2031-697F-4FC3-A305-F23D9F427E22}"/>
                </a:ext>
              </a:extLst>
            </p:cNvPr>
            <p:cNvGrpSpPr/>
            <p:nvPr userDrawn="1"/>
          </p:nvGrpSpPr>
          <p:grpSpPr>
            <a:xfrm>
              <a:off x="-6579190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id="{E785A916-F827-40A8-BAEA-7EF19491D90A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7" name="任意多边形: 形状 26">
                <a:extLst>
                  <a:ext uri="{FF2B5EF4-FFF2-40B4-BE49-F238E27FC236}">
                    <a16:creationId xmlns:a16="http://schemas.microsoft.com/office/drawing/2014/main" id="{4E8F475A-EFA8-4EF5-AED7-8B2FA10CE03A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8" name="任意多边形: 形状 27">
                <a:extLst>
                  <a:ext uri="{FF2B5EF4-FFF2-40B4-BE49-F238E27FC236}">
                    <a16:creationId xmlns:a16="http://schemas.microsoft.com/office/drawing/2014/main" id="{DDD1D66E-F9D2-425F-A560-4B6071C7632F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9" name="任意多边形: 形状 28">
                <a:extLst>
                  <a:ext uri="{FF2B5EF4-FFF2-40B4-BE49-F238E27FC236}">
                    <a16:creationId xmlns:a16="http://schemas.microsoft.com/office/drawing/2014/main" id="{7DB99707-B56F-4597-9E81-5C9D5ABB9BD8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0" name="任意多边形: 形状 29">
                <a:extLst>
                  <a:ext uri="{FF2B5EF4-FFF2-40B4-BE49-F238E27FC236}">
                    <a16:creationId xmlns:a16="http://schemas.microsoft.com/office/drawing/2014/main" id="{5F98B36C-2325-4305-A1A2-CCA9515A8774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1" name="任意多边形: 形状 30">
                <a:extLst>
                  <a:ext uri="{FF2B5EF4-FFF2-40B4-BE49-F238E27FC236}">
                    <a16:creationId xmlns:a16="http://schemas.microsoft.com/office/drawing/2014/main" id="{9572B3E7-6F24-46EB-8A73-1DC43F0F0C3F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2" name="任意多边形: 形状 31">
                <a:extLst>
                  <a:ext uri="{FF2B5EF4-FFF2-40B4-BE49-F238E27FC236}">
                    <a16:creationId xmlns:a16="http://schemas.microsoft.com/office/drawing/2014/main" id="{437E5B0C-B213-43D9-A7DE-5F6F93D638AD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3" name="任意多边形: 形状 32">
                <a:extLst>
                  <a:ext uri="{FF2B5EF4-FFF2-40B4-BE49-F238E27FC236}">
                    <a16:creationId xmlns:a16="http://schemas.microsoft.com/office/drawing/2014/main" id="{3D8B1207-4688-4E7E-9E69-EC4B186E7160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4" name="任意多边形: 形状 33">
                <a:extLst>
                  <a:ext uri="{FF2B5EF4-FFF2-40B4-BE49-F238E27FC236}">
                    <a16:creationId xmlns:a16="http://schemas.microsoft.com/office/drawing/2014/main" id="{7A075CFC-8E2B-44DB-B6DB-B1203D980D6D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5" name="任意多边形: 形状 34">
                <a:extLst>
                  <a:ext uri="{FF2B5EF4-FFF2-40B4-BE49-F238E27FC236}">
                    <a16:creationId xmlns:a16="http://schemas.microsoft.com/office/drawing/2014/main" id="{905D2130-A01C-437E-B614-314C3E0542C3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6" name="任意多边形: 形状 35">
                <a:extLst>
                  <a:ext uri="{FF2B5EF4-FFF2-40B4-BE49-F238E27FC236}">
                    <a16:creationId xmlns:a16="http://schemas.microsoft.com/office/drawing/2014/main" id="{DFA0EEB1-1B64-4325-B9A4-086EF0526E60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7" name="任意多边形: 形状 36">
                <a:extLst>
                  <a:ext uri="{FF2B5EF4-FFF2-40B4-BE49-F238E27FC236}">
                    <a16:creationId xmlns:a16="http://schemas.microsoft.com/office/drawing/2014/main" id="{04C3F908-B94D-4113-8A49-517D1884A827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8" name="任意多边形: 形状 37">
                <a:extLst>
                  <a:ext uri="{FF2B5EF4-FFF2-40B4-BE49-F238E27FC236}">
                    <a16:creationId xmlns:a16="http://schemas.microsoft.com/office/drawing/2014/main" id="{BE52DF38-884C-4259-80C6-699E6AFF3989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9" name="任意多边形: 形状 38">
                <a:extLst>
                  <a:ext uri="{FF2B5EF4-FFF2-40B4-BE49-F238E27FC236}">
                    <a16:creationId xmlns:a16="http://schemas.microsoft.com/office/drawing/2014/main" id="{E428CB5B-BA91-46C1-A4D8-B0873B4ECCED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0" name="任意多边形: 形状 39">
                <a:extLst>
                  <a:ext uri="{FF2B5EF4-FFF2-40B4-BE49-F238E27FC236}">
                    <a16:creationId xmlns:a16="http://schemas.microsoft.com/office/drawing/2014/main" id="{AFABEB89-A573-4726-9C40-42352365099E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1" name="任意多边形: 形状 40">
                <a:extLst>
                  <a:ext uri="{FF2B5EF4-FFF2-40B4-BE49-F238E27FC236}">
                    <a16:creationId xmlns:a16="http://schemas.microsoft.com/office/drawing/2014/main" id="{255C5C97-DB6C-4377-99D5-AEEDCED379C8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2" name="任意多边形: 形状 41">
                <a:extLst>
                  <a:ext uri="{FF2B5EF4-FFF2-40B4-BE49-F238E27FC236}">
                    <a16:creationId xmlns:a16="http://schemas.microsoft.com/office/drawing/2014/main" id="{541C5CEB-640E-4F04-A22F-AC71C898BEEF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3" name="任意多边形: 形状 42">
                <a:extLst>
                  <a:ext uri="{FF2B5EF4-FFF2-40B4-BE49-F238E27FC236}">
                    <a16:creationId xmlns:a16="http://schemas.microsoft.com/office/drawing/2014/main" id="{0FB94160-C62F-41C5-B8B6-F545CF9397B7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4" name="任意多边形: 形状 43">
                <a:extLst>
                  <a:ext uri="{FF2B5EF4-FFF2-40B4-BE49-F238E27FC236}">
                    <a16:creationId xmlns:a16="http://schemas.microsoft.com/office/drawing/2014/main" id="{9CAB1BF6-5E20-4CF7-86A0-5F07431C0190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B907A02D-1CEE-40E3-B398-663949B6D5A8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  <p:grpSp>
          <p:nvGrpSpPr>
            <p:cNvPr id="5" name="组合 4">
              <a:extLst>
                <a:ext uri="{FF2B5EF4-FFF2-40B4-BE49-F238E27FC236}">
                  <a16:creationId xmlns:a16="http://schemas.microsoft.com/office/drawing/2014/main" id="{5EA02C62-4589-46C9-B3A5-B1D0159166F9}"/>
                </a:ext>
              </a:extLst>
            </p:cNvPr>
            <p:cNvGrpSpPr/>
            <p:nvPr userDrawn="1"/>
          </p:nvGrpSpPr>
          <p:grpSpPr>
            <a:xfrm>
              <a:off x="1877525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6" name="任意多边形: 形状 5">
                <a:extLst>
                  <a:ext uri="{FF2B5EF4-FFF2-40B4-BE49-F238E27FC236}">
                    <a16:creationId xmlns:a16="http://schemas.microsoft.com/office/drawing/2014/main" id="{6C6E6CA9-ED8E-489A-8EED-D6A22D412034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7" name="任意多边形: 形状 6">
                <a:extLst>
                  <a:ext uri="{FF2B5EF4-FFF2-40B4-BE49-F238E27FC236}">
                    <a16:creationId xmlns:a16="http://schemas.microsoft.com/office/drawing/2014/main" id="{9FFB0D85-AE7D-48F2-B7DD-25E2DFB94DDC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8" name="任意多边形: 形状 7">
                <a:extLst>
                  <a:ext uri="{FF2B5EF4-FFF2-40B4-BE49-F238E27FC236}">
                    <a16:creationId xmlns:a16="http://schemas.microsoft.com/office/drawing/2014/main" id="{0F35586A-7742-433C-8092-E888DB89F64C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9" name="任意多边形: 形状 8">
                <a:extLst>
                  <a:ext uri="{FF2B5EF4-FFF2-40B4-BE49-F238E27FC236}">
                    <a16:creationId xmlns:a16="http://schemas.microsoft.com/office/drawing/2014/main" id="{D68C3128-EF7C-4996-BE74-E223DED5D41F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0" name="任意多边形: 形状 9">
                <a:extLst>
                  <a:ext uri="{FF2B5EF4-FFF2-40B4-BE49-F238E27FC236}">
                    <a16:creationId xmlns:a16="http://schemas.microsoft.com/office/drawing/2014/main" id="{C629D100-2199-409B-B0CD-36BE5549E1FD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1" name="任意多边形: 形状 10">
                <a:extLst>
                  <a:ext uri="{FF2B5EF4-FFF2-40B4-BE49-F238E27FC236}">
                    <a16:creationId xmlns:a16="http://schemas.microsoft.com/office/drawing/2014/main" id="{4561B015-D980-4F06-AF10-EB82BB796911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" name="任意多边形: 形状 11">
                <a:extLst>
                  <a:ext uri="{FF2B5EF4-FFF2-40B4-BE49-F238E27FC236}">
                    <a16:creationId xmlns:a16="http://schemas.microsoft.com/office/drawing/2014/main" id="{54DCA097-B51F-4704-9272-071BD4944B03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3" name="任意多边形: 形状 12">
                <a:extLst>
                  <a:ext uri="{FF2B5EF4-FFF2-40B4-BE49-F238E27FC236}">
                    <a16:creationId xmlns:a16="http://schemas.microsoft.com/office/drawing/2014/main" id="{B19E3C64-07B2-478D-8827-20A6418C99D9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FB362196-8390-485D-B3D4-3D4404DE3491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C720188D-7BDD-4994-9376-B244528FC082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BF34B77E-F9C8-4A77-AB5B-22153B1B1FC4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C06A1437-9BCC-46E5-902A-149BDEBB26B8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74D665F4-E88D-44B7-B7AF-7E525B2D3073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9CC52C29-F910-4EC7-8FFA-717F478CD285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0597B025-BD04-4504-BCCA-9F857E80ABFE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C3C042CA-9CA7-4F1D-BBB8-BE4081957DD7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3A83D821-84C0-467B-9AB8-51B3FB601008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947EB07F-1ADE-40FE-B612-0215E6B9CC12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4" name="任意多边形: 形状 23">
                <a:extLst>
                  <a:ext uri="{FF2B5EF4-FFF2-40B4-BE49-F238E27FC236}">
                    <a16:creationId xmlns:a16="http://schemas.microsoft.com/office/drawing/2014/main" id="{5ACD9DD5-1A6F-4909-A5AF-90886292C095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5" name="任意多边形: 形状 24">
                <a:extLst>
                  <a:ext uri="{FF2B5EF4-FFF2-40B4-BE49-F238E27FC236}">
                    <a16:creationId xmlns:a16="http://schemas.microsoft.com/office/drawing/2014/main" id="{05949B83-7B3F-4583-A619-4F2C5257E098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</p:grpSp>
      <p:sp>
        <p:nvSpPr>
          <p:cNvPr id="49" name="图片占位符 48">
            <a:extLst>
              <a:ext uri="{FF2B5EF4-FFF2-40B4-BE49-F238E27FC236}">
                <a16:creationId xmlns:a16="http://schemas.microsoft.com/office/drawing/2014/main" id="{209A92A3-74E6-45DA-AC25-797C3342DF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224723" y="1388896"/>
            <a:ext cx="2985577" cy="4415004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50" name="图片占位符 48">
            <a:extLst>
              <a:ext uri="{FF2B5EF4-FFF2-40B4-BE49-F238E27FC236}">
                <a16:creationId xmlns:a16="http://schemas.microsoft.com/office/drawing/2014/main" id="{9AC5454D-E3FA-41CB-922B-B7F698DE513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832266" y="1388896"/>
            <a:ext cx="2985577" cy="4415004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51" name="图片占位符 48">
            <a:extLst>
              <a:ext uri="{FF2B5EF4-FFF2-40B4-BE49-F238E27FC236}">
                <a16:creationId xmlns:a16="http://schemas.microsoft.com/office/drawing/2014/main" id="{F25E9BFC-28C2-437B-AECB-F5FDF8515D4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413506" y="1388896"/>
            <a:ext cx="2985577" cy="4415004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6197601"/>
      </p:ext>
    </p:extLst>
  </p:cSld>
  <p:clrMapOvr>
    <a:masterClrMapping/>
  </p:clrMapOvr>
  <p:transition spd="slow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>
            <a:extLst>
              <a:ext uri="{FF2B5EF4-FFF2-40B4-BE49-F238E27FC236}">
                <a16:creationId xmlns:a16="http://schemas.microsoft.com/office/drawing/2014/main" id="{EAC54031-53F7-4FCB-BAC3-9F9FF142C1FE}"/>
              </a:ext>
            </a:extLst>
          </p:cNvPr>
          <p:cNvGrpSpPr/>
          <p:nvPr userDrawn="1"/>
        </p:nvGrpSpPr>
        <p:grpSpPr>
          <a:xfrm>
            <a:off x="-6579190" y="-442650"/>
            <a:ext cx="24301094" cy="7743300"/>
            <a:chOff x="-6579190" y="-442650"/>
            <a:chExt cx="24301094" cy="7743300"/>
          </a:xfrm>
        </p:grpSpPr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9DEC2031-697F-4FC3-A305-F23D9F427E22}"/>
                </a:ext>
              </a:extLst>
            </p:cNvPr>
            <p:cNvGrpSpPr/>
            <p:nvPr userDrawn="1"/>
          </p:nvGrpSpPr>
          <p:grpSpPr>
            <a:xfrm>
              <a:off x="-6579190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id="{E785A916-F827-40A8-BAEA-7EF19491D90A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7" name="任意多边形: 形状 26">
                <a:extLst>
                  <a:ext uri="{FF2B5EF4-FFF2-40B4-BE49-F238E27FC236}">
                    <a16:creationId xmlns:a16="http://schemas.microsoft.com/office/drawing/2014/main" id="{4E8F475A-EFA8-4EF5-AED7-8B2FA10CE03A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8" name="任意多边形: 形状 27">
                <a:extLst>
                  <a:ext uri="{FF2B5EF4-FFF2-40B4-BE49-F238E27FC236}">
                    <a16:creationId xmlns:a16="http://schemas.microsoft.com/office/drawing/2014/main" id="{DDD1D66E-F9D2-425F-A560-4B6071C7632F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9" name="任意多边形: 形状 28">
                <a:extLst>
                  <a:ext uri="{FF2B5EF4-FFF2-40B4-BE49-F238E27FC236}">
                    <a16:creationId xmlns:a16="http://schemas.microsoft.com/office/drawing/2014/main" id="{7DB99707-B56F-4597-9E81-5C9D5ABB9BD8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0" name="任意多边形: 形状 29">
                <a:extLst>
                  <a:ext uri="{FF2B5EF4-FFF2-40B4-BE49-F238E27FC236}">
                    <a16:creationId xmlns:a16="http://schemas.microsoft.com/office/drawing/2014/main" id="{5F98B36C-2325-4305-A1A2-CCA9515A8774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1" name="任意多边形: 形状 30">
                <a:extLst>
                  <a:ext uri="{FF2B5EF4-FFF2-40B4-BE49-F238E27FC236}">
                    <a16:creationId xmlns:a16="http://schemas.microsoft.com/office/drawing/2014/main" id="{9572B3E7-6F24-46EB-8A73-1DC43F0F0C3F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2" name="任意多边形: 形状 31">
                <a:extLst>
                  <a:ext uri="{FF2B5EF4-FFF2-40B4-BE49-F238E27FC236}">
                    <a16:creationId xmlns:a16="http://schemas.microsoft.com/office/drawing/2014/main" id="{437E5B0C-B213-43D9-A7DE-5F6F93D638AD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3" name="任意多边形: 形状 32">
                <a:extLst>
                  <a:ext uri="{FF2B5EF4-FFF2-40B4-BE49-F238E27FC236}">
                    <a16:creationId xmlns:a16="http://schemas.microsoft.com/office/drawing/2014/main" id="{3D8B1207-4688-4E7E-9E69-EC4B186E7160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4" name="任意多边形: 形状 33">
                <a:extLst>
                  <a:ext uri="{FF2B5EF4-FFF2-40B4-BE49-F238E27FC236}">
                    <a16:creationId xmlns:a16="http://schemas.microsoft.com/office/drawing/2014/main" id="{7A075CFC-8E2B-44DB-B6DB-B1203D980D6D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5" name="任意多边形: 形状 34">
                <a:extLst>
                  <a:ext uri="{FF2B5EF4-FFF2-40B4-BE49-F238E27FC236}">
                    <a16:creationId xmlns:a16="http://schemas.microsoft.com/office/drawing/2014/main" id="{905D2130-A01C-437E-B614-314C3E0542C3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6" name="任意多边形: 形状 35">
                <a:extLst>
                  <a:ext uri="{FF2B5EF4-FFF2-40B4-BE49-F238E27FC236}">
                    <a16:creationId xmlns:a16="http://schemas.microsoft.com/office/drawing/2014/main" id="{DFA0EEB1-1B64-4325-B9A4-086EF0526E60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7" name="任意多边形: 形状 36">
                <a:extLst>
                  <a:ext uri="{FF2B5EF4-FFF2-40B4-BE49-F238E27FC236}">
                    <a16:creationId xmlns:a16="http://schemas.microsoft.com/office/drawing/2014/main" id="{04C3F908-B94D-4113-8A49-517D1884A827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8" name="任意多边形: 形状 37">
                <a:extLst>
                  <a:ext uri="{FF2B5EF4-FFF2-40B4-BE49-F238E27FC236}">
                    <a16:creationId xmlns:a16="http://schemas.microsoft.com/office/drawing/2014/main" id="{BE52DF38-884C-4259-80C6-699E6AFF3989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9" name="任意多边形: 形状 38">
                <a:extLst>
                  <a:ext uri="{FF2B5EF4-FFF2-40B4-BE49-F238E27FC236}">
                    <a16:creationId xmlns:a16="http://schemas.microsoft.com/office/drawing/2014/main" id="{E428CB5B-BA91-46C1-A4D8-B0873B4ECCED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0" name="任意多边形: 形状 39">
                <a:extLst>
                  <a:ext uri="{FF2B5EF4-FFF2-40B4-BE49-F238E27FC236}">
                    <a16:creationId xmlns:a16="http://schemas.microsoft.com/office/drawing/2014/main" id="{AFABEB89-A573-4726-9C40-42352365099E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1" name="任意多边形: 形状 40">
                <a:extLst>
                  <a:ext uri="{FF2B5EF4-FFF2-40B4-BE49-F238E27FC236}">
                    <a16:creationId xmlns:a16="http://schemas.microsoft.com/office/drawing/2014/main" id="{255C5C97-DB6C-4377-99D5-AEEDCED379C8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2" name="任意多边形: 形状 41">
                <a:extLst>
                  <a:ext uri="{FF2B5EF4-FFF2-40B4-BE49-F238E27FC236}">
                    <a16:creationId xmlns:a16="http://schemas.microsoft.com/office/drawing/2014/main" id="{541C5CEB-640E-4F04-A22F-AC71C898BEEF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3" name="任意多边形: 形状 42">
                <a:extLst>
                  <a:ext uri="{FF2B5EF4-FFF2-40B4-BE49-F238E27FC236}">
                    <a16:creationId xmlns:a16="http://schemas.microsoft.com/office/drawing/2014/main" id="{0FB94160-C62F-41C5-B8B6-F545CF9397B7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4" name="任意多边形: 形状 43">
                <a:extLst>
                  <a:ext uri="{FF2B5EF4-FFF2-40B4-BE49-F238E27FC236}">
                    <a16:creationId xmlns:a16="http://schemas.microsoft.com/office/drawing/2014/main" id="{9CAB1BF6-5E20-4CF7-86A0-5F07431C0190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B907A02D-1CEE-40E3-B398-663949B6D5A8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  <p:grpSp>
          <p:nvGrpSpPr>
            <p:cNvPr id="5" name="组合 4">
              <a:extLst>
                <a:ext uri="{FF2B5EF4-FFF2-40B4-BE49-F238E27FC236}">
                  <a16:creationId xmlns:a16="http://schemas.microsoft.com/office/drawing/2014/main" id="{5EA02C62-4589-46C9-B3A5-B1D0159166F9}"/>
                </a:ext>
              </a:extLst>
            </p:cNvPr>
            <p:cNvGrpSpPr/>
            <p:nvPr userDrawn="1"/>
          </p:nvGrpSpPr>
          <p:grpSpPr>
            <a:xfrm>
              <a:off x="1877525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6" name="任意多边形: 形状 5">
                <a:extLst>
                  <a:ext uri="{FF2B5EF4-FFF2-40B4-BE49-F238E27FC236}">
                    <a16:creationId xmlns:a16="http://schemas.microsoft.com/office/drawing/2014/main" id="{6C6E6CA9-ED8E-489A-8EED-D6A22D412034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7" name="任意多边形: 形状 6">
                <a:extLst>
                  <a:ext uri="{FF2B5EF4-FFF2-40B4-BE49-F238E27FC236}">
                    <a16:creationId xmlns:a16="http://schemas.microsoft.com/office/drawing/2014/main" id="{9FFB0D85-AE7D-48F2-B7DD-25E2DFB94DDC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8" name="任意多边形: 形状 7">
                <a:extLst>
                  <a:ext uri="{FF2B5EF4-FFF2-40B4-BE49-F238E27FC236}">
                    <a16:creationId xmlns:a16="http://schemas.microsoft.com/office/drawing/2014/main" id="{0F35586A-7742-433C-8092-E888DB89F64C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9" name="任意多边形: 形状 8">
                <a:extLst>
                  <a:ext uri="{FF2B5EF4-FFF2-40B4-BE49-F238E27FC236}">
                    <a16:creationId xmlns:a16="http://schemas.microsoft.com/office/drawing/2014/main" id="{D68C3128-EF7C-4996-BE74-E223DED5D41F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0" name="任意多边形: 形状 9">
                <a:extLst>
                  <a:ext uri="{FF2B5EF4-FFF2-40B4-BE49-F238E27FC236}">
                    <a16:creationId xmlns:a16="http://schemas.microsoft.com/office/drawing/2014/main" id="{C629D100-2199-409B-B0CD-36BE5549E1FD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1" name="任意多边形: 形状 10">
                <a:extLst>
                  <a:ext uri="{FF2B5EF4-FFF2-40B4-BE49-F238E27FC236}">
                    <a16:creationId xmlns:a16="http://schemas.microsoft.com/office/drawing/2014/main" id="{4561B015-D980-4F06-AF10-EB82BB796911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" name="任意多边形: 形状 11">
                <a:extLst>
                  <a:ext uri="{FF2B5EF4-FFF2-40B4-BE49-F238E27FC236}">
                    <a16:creationId xmlns:a16="http://schemas.microsoft.com/office/drawing/2014/main" id="{54DCA097-B51F-4704-9272-071BD4944B03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3" name="任意多边形: 形状 12">
                <a:extLst>
                  <a:ext uri="{FF2B5EF4-FFF2-40B4-BE49-F238E27FC236}">
                    <a16:creationId xmlns:a16="http://schemas.microsoft.com/office/drawing/2014/main" id="{B19E3C64-07B2-478D-8827-20A6418C99D9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FB362196-8390-485D-B3D4-3D4404DE3491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C720188D-7BDD-4994-9376-B244528FC082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BF34B77E-F9C8-4A77-AB5B-22153B1B1FC4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C06A1437-9BCC-46E5-902A-149BDEBB26B8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74D665F4-E88D-44B7-B7AF-7E525B2D3073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9CC52C29-F910-4EC7-8FFA-717F478CD285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0597B025-BD04-4504-BCCA-9F857E80ABFE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C3C042CA-9CA7-4F1D-BBB8-BE4081957DD7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3A83D821-84C0-467B-9AB8-51B3FB601008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947EB07F-1ADE-40FE-B612-0215E6B9CC12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4" name="任意多边形: 形状 23">
                <a:extLst>
                  <a:ext uri="{FF2B5EF4-FFF2-40B4-BE49-F238E27FC236}">
                    <a16:creationId xmlns:a16="http://schemas.microsoft.com/office/drawing/2014/main" id="{5ACD9DD5-1A6F-4909-A5AF-90886292C095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5" name="任意多边形: 形状 24">
                <a:extLst>
                  <a:ext uri="{FF2B5EF4-FFF2-40B4-BE49-F238E27FC236}">
                    <a16:creationId xmlns:a16="http://schemas.microsoft.com/office/drawing/2014/main" id="{05949B83-7B3F-4583-A619-4F2C5257E098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</p:grpSp>
      <p:sp>
        <p:nvSpPr>
          <p:cNvPr id="48" name="图片占位符 48">
            <a:extLst>
              <a:ext uri="{FF2B5EF4-FFF2-40B4-BE49-F238E27FC236}">
                <a16:creationId xmlns:a16="http://schemas.microsoft.com/office/drawing/2014/main" id="{13E52165-8582-43EF-9025-84AED6F57C2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530894" y="1242915"/>
            <a:ext cx="2886281" cy="4243479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49" name="图片占位符 48">
            <a:extLst>
              <a:ext uri="{FF2B5EF4-FFF2-40B4-BE49-F238E27FC236}">
                <a16:creationId xmlns:a16="http://schemas.microsoft.com/office/drawing/2014/main" id="{D452DA59-FAD8-4A6C-82E2-FC1E91CC495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777199" y="4189539"/>
            <a:ext cx="2886281" cy="1296855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4521266"/>
      </p:ext>
    </p:extLst>
  </p:cSld>
  <p:clrMapOvr>
    <a:masterClrMapping/>
  </p:clrMapOvr>
  <p:transition spd="slow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>
            <a:extLst>
              <a:ext uri="{FF2B5EF4-FFF2-40B4-BE49-F238E27FC236}">
                <a16:creationId xmlns:a16="http://schemas.microsoft.com/office/drawing/2014/main" id="{EAC54031-53F7-4FCB-BAC3-9F9FF142C1FE}"/>
              </a:ext>
            </a:extLst>
          </p:cNvPr>
          <p:cNvGrpSpPr/>
          <p:nvPr userDrawn="1"/>
        </p:nvGrpSpPr>
        <p:grpSpPr>
          <a:xfrm>
            <a:off x="-6579190" y="-442650"/>
            <a:ext cx="24301094" cy="7743300"/>
            <a:chOff x="-6579190" y="-442650"/>
            <a:chExt cx="24301094" cy="7743300"/>
          </a:xfrm>
        </p:grpSpPr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9DEC2031-697F-4FC3-A305-F23D9F427E22}"/>
                </a:ext>
              </a:extLst>
            </p:cNvPr>
            <p:cNvGrpSpPr/>
            <p:nvPr userDrawn="1"/>
          </p:nvGrpSpPr>
          <p:grpSpPr>
            <a:xfrm>
              <a:off x="-6579190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id="{E785A916-F827-40A8-BAEA-7EF19491D90A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7" name="任意多边形: 形状 26">
                <a:extLst>
                  <a:ext uri="{FF2B5EF4-FFF2-40B4-BE49-F238E27FC236}">
                    <a16:creationId xmlns:a16="http://schemas.microsoft.com/office/drawing/2014/main" id="{4E8F475A-EFA8-4EF5-AED7-8B2FA10CE03A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8" name="任意多边形: 形状 27">
                <a:extLst>
                  <a:ext uri="{FF2B5EF4-FFF2-40B4-BE49-F238E27FC236}">
                    <a16:creationId xmlns:a16="http://schemas.microsoft.com/office/drawing/2014/main" id="{DDD1D66E-F9D2-425F-A560-4B6071C7632F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9" name="任意多边形: 形状 28">
                <a:extLst>
                  <a:ext uri="{FF2B5EF4-FFF2-40B4-BE49-F238E27FC236}">
                    <a16:creationId xmlns:a16="http://schemas.microsoft.com/office/drawing/2014/main" id="{7DB99707-B56F-4597-9E81-5C9D5ABB9BD8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0" name="任意多边形: 形状 29">
                <a:extLst>
                  <a:ext uri="{FF2B5EF4-FFF2-40B4-BE49-F238E27FC236}">
                    <a16:creationId xmlns:a16="http://schemas.microsoft.com/office/drawing/2014/main" id="{5F98B36C-2325-4305-A1A2-CCA9515A8774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1" name="任意多边形: 形状 30">
                <a:extLst>
                  <a:ext uri="{FF2B5EF4-FFF2-40B4-BE49-F238E27FC236}">
                    <a16:creationId xmlns:a16="http://schemas.microsoft.com/office/drawing/2014/main" id="{9572B3E7-6F24-46EB-8A73-1DC43F0F0C3F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2" name="任意多边形: 形状 31">
                <a:extLst>
                  <a:ext uri="{FF2B5EF4-FFF2-40B4-BE49-F238E27FC236}">
                    <a16:creationId xmlns:a16="http://schemas.microsoft.com/office/drawing/2014/main" id="{437E5B0C-B213-43D9-A7DE-5F6F93D638AD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3" name="任意多边形: 形状 32">
                <a:extLst>
                  <a:ext uri="{FF2B5EF4-FFF2-40B4-BE49-F238E27FC236}">
                    <a16:creationId xmlns:a16="http://schemas.microsoft.com/office/drawing/2014/main" id="{3D8B1207-4688-4E7E-9E69-EC4B186E7160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4" name="任意多边形: 形状 33">
                <a:extLst>
                  <a:ext uri="{FF2B5EF4-FFF2-40B4-BE49-F238E27FC236}">
                    <a16:creationId xmlns:a16="http://schemas.microsoft.com/office/drawing/2014/main" id="{7A075CFC-8E2B-44DB-B6DB-B1203D980D6D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5" name="任意多边形: 形状 34">
                <a:extLst>
                  <a:ext uri="{FF2B5EF4-FFF2-40B4-BE49-F238E27FC236}">
                    <a16:creationId xmlns:a16="http://schemas.microsoft.com/office/drawing/2014/main" id="{905D2130-A01C-437E-B614-314C3E0542C3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6" name="任意多边形: 形状 35">
                <a:extLst>
                  <a:ext uri="{FF2B5EF4-FFF2-40B4-BE49-F238E27FC236}">
                    <a16:creationId xmlns:a16="http://schemas.microsoft.com/office/drawing/2014/main" id="{DFA0EEB1-1B64-4325-B9A4-086EF0526E60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7" name="任意多边形: 形状 36">
                <a:extLst>
                  <a:ext uri="{FF2B5EF4-FFF2-40B4-BE49-F238E27FC236}">
                    <a16:creationId xmlns:a16="http://schemas.microsoft.com/office/drawing/2014/main" id="{04C3F908-B94D-4113-8A49-517D1884A827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8" name="任意多边形: 形状 37">
                <a:extLst>
                  <a:ext uri="{FF2B5EF4-FFF2-40B4-BE49-F238E27FC236}">
                    <a16:creationId xmlns:a16="http://schemas.microsoft.com/office/drawing/2014/main" id="{BE52DF38-884C-4259-80C6-699E6AFF3989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9" name="任意多边形: 形状 38">
                <a:extLst>
                  <a:ext uri="{FF2B5EF4-FFF2-40B4-BE49-F238E27FC236}">
                    <a16:creationId xmlns:a16="http://schemas.microsoft.com/office/drawing/2014/main" id="{E428CB5B-BA91-46C1-A4D8-B0873B4ECCED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0" name="任意多边形: 形状 39">
                <a:extLst>
                  <a:ext uri="{FF2B5EF4-FFF2-40B4-BE49-F238E27FC236}">
                    <a16:creationId xmlns:a16="http://schemas.microsoft.com/office/drawing/2014/main" id="{AFABEB89-A573-4726-9C40-42352365099E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1" name="任意多边形: 形状 40">
                <a:extLst>
                  <a:ext uri="{FF2B5EF4-FFF2-40B4-BE49-F238E27FC236}">
                    <a16:creationId xmlns:a16="http://schemas.microsoft.com/office/drawing/2014/main" id="{255C5C97-DB6C-4377-99D5-AEEDCED379C8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2" name="任意多边形: 形状 41">
                <a:extLst>
                  <a:ext uri="{FF2B5EF4-FFF2-40B4-BE49-F238E27FC236}">
                    <a16:creationId xmlns:a16="http://schemas.microsoft.com/office/drawing/2014/main" id="{541C5CEB-640E-4F04-A22F-AC71C898BEEF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3" name="任意多边形: 形状 42">
                <a:extLst>
                  <a:ext uri="{FF2B5EF4-FFF2-40B4-BE49-F238E27FC236}">
                    <a16:creationId xmlns:a16="http://schemas.microsoft.com/office/drawing/2014/main" id="{0FB94160-C62F-41C5-B8B6-F545CF9397B7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4" name="任意多边形: 形状 43">
                <a:extLst>
                  <a:ext uri="{FF2B5EF4-FFF2-40B4-BE49-F238E27FC236}">
                    <a16:creationId xmlns:a16="http://schemas.microsoft.com/office/drawing/2014/main" id="{9CAB1BF6-5E20-4CF7-86A0-5F07431C0190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B907A02D-1CEE-40E3-B398-663949B6D5A8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  <p:grpSp>
          <p:nvGrpSpPr>
            <p:cNvPr id="5" name="组合 4">
              <a:extLst>
                <a:ext uri="{FF2B5EF4-FFF2-40B4-BE49-F238E27FC236}">
                  <a16:creationId xmlns:a16="http://schemas.microsoft.com/office/drawing/2014/main" id="{5EA02C62-4589-46C9-B3A5-B1D0159166F9}"/>
                </a:ext>
              </a:extLst>
            </p:cNvPr>
            <p:cNvGrpSpPr/>
            <p:nvPr userDrawn="1"/>
          </p:nvGrpSpPr>
          <p:grpSpPr>
            <a:xfrm>
              <a:off x="1877525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6" name="任意多边形: 形状 5">
                <a:extLst>
                  <a:ext uri="{FF2B5EF4-FFF2-40B4-BE49-F238E27FC236}">
                    <a16:creationId xmlns:a16="http://schemas.microsoft.com/office/drawing/2014/main" id="{6C6E6CA9-ED8E-489A-8EED-D6A22D412034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7" name="任意多边形: 形状 6">
                <a:extLst>
                  <a:ext uri="{FF2B5EF4-FFF2-40B4-BE49-F238E27FC236}">
                    <a16:creationId xmlns:a16="http://schemas.microsoft.com/office/drawing/2014/main" id="{9FFB0D85-AE7D-48F2-B7DD-25E2DFB94DDC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8" name="任意多边形: 形状 7">
                <a:extLst>
                  <a:ext uri="{FF2B5EF4-FFF2-40B4-BE49-F238E27FC236}">
                    <a16:creationId xmlns:a16="http://schemas.microsoft.com/office/drawing/2014/main" id="{0F35586A-7742-433C-8092-E888DB89F64C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9" name="任意多边形: 形状 8">
                <a:extLst>
                  <a:ext uri="{FF2B5EF4-FFF2-40B4-BE49-F238E27FC236}">
                    <a16:creationId xmlns:a16="http://schemas.microsoft.com/office/drawing/2014/main" id="{D68C3128-EF7C-4996-BE74-E223DED5D41F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0" name="任意多边形: 形状 9">
                <a:extLst>
                  <a:ext uri="{FF2B5EF4-FFF2-40B4-BE49-F238E27FC236}">
                    <a16:creationId xmlns:a16="http://schemas.microsoft.com/office/drawing/2014/main" id="{C629D100-2199-409B-B0CD-36BE5549E1FD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1" name="任意多边形: 形状 10">
                <a:extLst>
                  <a:ext uri="{FF2B5EF4-FFF2-40B4-BE49-F238E27FC236}">
                    <a16:creationId xmlns:a16="http://schemas.microsoft.com/office/drawing/2014/main" id="{4561B015-D980-4F06-AF10-EB82BB796911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" name="任意多边形: 形状 11">
                <a:extLst>
                  <a:ext uri="{FF2B5EF4-FFF2-40B4-BE49-F238E27FC236}">
                    <a16:creationId xmlns:a16="http://schemas.microsoft.com/office/drawing/2014/main" id="{54DCA097-B51F-4704-9272-071BD4944B03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3" name="任意多边形: 形状 12">
                <a:extLst>
                  <a:ext uri="{FF2B5EF4-FFF2-40B4-BE49-F238E27FC236}">
                    <a16:creationId xmlns:a16="http://schemas.microsoft.com/office/drawing/2014/main" id="{B19E3C64-07B2-478D-8827-20A6418C99D9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FB362196-8390-485D-B3D4-3D4404DE3491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C720188D-7BDD-4994-9376-B244528FC082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BF34B77E-F9C8-4A77-AB5B-22153B1B1FC4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C06A1437-9BCC-46E5-902A-149BDEBB26B8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74D665F4-E88D-44B7-B7AF-7E525B2D3073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9CC52C29-F910-4EC7-8FFA-717F478CD285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0597B025-BD04-4504-BCCA-9F857E80ABFE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C3C042CA-9CA7-4F1D-BBB8-BE4081957DD7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3A83D821-84C0-467B-9AB8-51B3FB601008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947EB07F-1ADE-40FE-B612-0215E6B9CC12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4" name="任意多边形: 形状 23">
                <a:extLst>
                  <a:ext uri="{FF2B5EF4-FFF2-40B4-BE49-F238E27FC236}">
                    <a16:creationId xmlns:a16="http://schemas.microsoft.com/office/drawing/2014/main" id="{5ACD9DD5-1A6F-4909-A5AF-90886292C095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5" name="任意多边形: 形状 24">
                <a:extLst>
                  <a:ext uri="{FF2B5EF4-FFF2-40B4-BE49-F238E27FC236}">
                    <a16:creationId xmlns:a16="http://schemas.microsoft.com/office/drawing/2014/main" id="{05949B83-7B3F-4583-A619-4F2C5257E098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43757765"/>
      </p:ext>
    </p:extLst>
  </p:cSld>
  <p:clrMapOvr>
    <a:masterClrMapping/>
  </p:clrMapOvr>
  <p:transition spd="slow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幻灯片">
    <p:bg>
      <p:bgPr>
        <a:solidFill>
          <a:srgbClr val="E73A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/>
        </p:nvSpPr>
        <p:spPr>
          <a:xfrm>
            <a:off x="440603" y="759873"/>
            <a:ext cx="662361" cy="379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585"/>
            <a:r>
              <a:rPr lang="zh-CN" altLang="en-US" sz="18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标注</a:t>
            </a:r>
          </a:p>
        </p:txBody>
      </p:sp>
      <p:sp>
        <p:nvSpPr>
          <p:cNvPr id="11" name="矩形 10"/>
          <p:cNvSpPr/>
          <p:nvPr userDrawn="1"/>
        </p:nvSpPr>
        <p:spPr>
          <a:xfrm>
            <a:off x="2572589" y="759873"/>
            <a:ext cx="1402001" cy="345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9585">
              <a:lnSpc>
                <a:spcPct val="130000"/>
              </a:lnSpc>
            </a:pPr>
            <a:r>
              <a:rPr lang="zh-CN" altLang="en-US" sz="14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字体使用 </a:t>
            </a: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zh-CN" altLang="en-US" sz="14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行距</a:t>
            </a: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zh-CN" altLang="en-US" sz="14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背景图片出处</a:t>
            </a:r>
          </a:p>
          <a:p>
            <a:pPr defTabSz="609585">
              <a:lnSpc>
                <a:spcPct val="130000"/>
              </a:lnSpc>
            </a:pPr>
            <a:endParaRPr lang="zh-CN" altLang="en-US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zh-CN" altLang="en-US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zh-CN" altLang="en-US" sz="14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声明</a:t>
            </a: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</p:txBody>
      </p:sp>
      <p:sp>
        <p:nvSpPr>
          <p:cNvPr id="12" name="矩形 11"/>
          <p:cNvSpPr/>
          <p:nvPr userDrawn="1"/>
        </p:nvSpPr>
        <p:spPr>
          <a:xfrm>
            <a:off x="4153010" y="759873"/>
            <a:ext cx="7074345" cy="4239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9585">
              <a:lnSpc>
                <a:spcPct val="130000"/>
              </a:lnSpc>
            </a:pPr>
            <a:r>
              <a:rPr lang="zh-CN" altLang="en-US" sz="14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英文 </a:t>
            </a:r>
            <a:r>
              <a:rPr lang="en-US" altLang="zh-CN" sz="1400" dirty="0">
                <a:solidFill>
                  <a:srgbClr val="FFFFFF"/>
                </a:solidFill>
                <a:latin typeface="Segoe UI Light"/>
                <a:ea typeface="微软雅黑" charset="0"/>
                <a:cs typeface="Segoe UI Light"/>
              </a:rPr>
              <a:t>Arial</a:t>
            </a: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zh-CN" altLang="en-US" sz="14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中文 微软雅黑</a:t>
            </a: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zh-CN" altLang="en-US" sz="14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正文 </a:t>
            </a:r>
            <a:r>
              <a:rPr lang="en-US" altLang="zh-CN" sz="14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1.0</a:t>
            </a: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en-US" altLang="zh-CN" sz="1400" dirty="0" err="1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cn.bing.com</a:t>
            </a:r>
            <a:endParaRPr lang="zh-CN" altLang="en-US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zh-CN" altLang="en-US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zh-CN" altLang="en-US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marL="0" marR="0" lvl="0" indent="0" algn="l" defTabSz="609585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本网站所提供的任何信息内容（包括但不限于 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charset="0"/>
                <a:ea typeface="Segoe UI Light" charset="0"/>
                <a:cs typeface="Segoe UI Light" charset="0"/>
              </a:rPr>
              <a:t>PPT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charset="0"/>
                <a:ea typeface="Segoe UI Light" charset="0"/>
                <a:cs typeface="Segoe UI Light" charset="0"/>
              </a:rPr>
              <a:t> 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模板、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charset="0"/>
                <a:ea typeface="Segoe UI Light" charset="0"/>
                <a:cs typeface="Segoe UI Light" charset="0"/>
              </a:rPr>
              <a:t>Word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charset="0"/>
                <a:ea typeface="Segoe UI Light" charset="0"/>
                <a:cs typeface="Segoe UI Light" charset="0"/>
              </a:rPr>
              <a:t> 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文档、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charset="0"/>
                <a:ea typeface="Segoe UI Light" charset="0"/>
                <a:cs typeface="Segoe UI Light" charset="0"/>
              </a:rPr>
              <a:t>Excel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charset="0"/>
                <a:ea typeface="Segoe UI Light" charset="0"/>
                <a:cs typeface="Segoe UI Light" charset="0"/>
              </a:rPr>
              <a:t> 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图表、图片素材等）均受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《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中华人民共和国著作权法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》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、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《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信息网络传播权保护条例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》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及其他适用的法律法规的保护，未经权利人书面明确授权，信息内容的任何部分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(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包括图片或图表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)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不得被全部或部分的复制、传播、销售，否则将承担法律责任。</a:t>
            </a:r>
          </a:p>
        </p:txBody>
      </p:sp>
      <p:sp>
        <p:nvSpPr>
          <p:cNvPr id="13" name="矩形 12"/>
          <p:cNvSpPr/>
          <p:nvPr userDrawn="1"/>
        </p:nvSpPr>
        <p:spPr>
          <a:xfrm>
            <a:off x="440603" y="182445"/>
            <a:ext cx="7777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585"/>
            <a:r>
              <a:rPr kumimoji="1" lang="en-US" altLang="zh-CN" sz="1000" dirty="0">
                <a:solidFill>
                  <a:prstClr val="white"/>
                </a:solidFill>
                <a:latin typeface="Segoe UI Light"/>
                <a:ea typeface="微软雅黑" charset="0"/>
                <a:cs typeface="Segoe UI Light"/>
              </a:rPr>
              <a:t>OfficePLUS</a:t>
            </a:r>
            <a:endParaRPr lang="zh-CN" altLang="en-US" sz="1000" dirty="0">
              <a:solidFill>
                <a:prstClr val="white"/>
              </a:solidFill>
              <a:latin typeface="Segoe UI Light"/>
              <a:ea typeface="微软雅黑" charset="0"/>
              <a:cs typeface="Segoe UI Light"/>
            </a:endParaRPr>
          </a:p>
        </p:txBody>
      </p:sp>
    </p:spTree>
    <p:extLst>
      <p:ext uri="{BB962C8B-B14F-4D97-AF65-F5344CB8AC3E}">
        <p14:creationId xmlns:p14="http://schemas.microsoft.com/office/powerpoint/2010/main" val="156337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三项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35F4055-CC5C-44F2-BA68-05B595D9BD2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02530" y="4440286"/>
            <a:ext cx="1493935" cy="678391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lnSpc>
                <a:spcPct val="60000"/>
              </a:lnSpc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Add</a:t>
            </a:r>
          </a:p>
          <a:p>
            <a:pPr lvl="0"/>
            <a:r>
              <a:rPr lang="en-US" altLang="zh-CN" dirty="0"/>
              <a:t>Your title</a:t>
            </a:r>
            <a:endParaRPr lang="zh-CN" altLang="en-US" dirty="0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10115528-B16A-414E-A17F-764F11E93247}"/>
              </a:ext>
            </a:extLst>
          </p:cNvPr>
          <p:cNvSpPr/>
          <p:nvPr userDrawn="1"/>
        </p:nvSpPr>
        <p:spPr>
          <a:xfrm>
            <a:off x="6096000" y="1076279"/>
            <a:ext cx="6219825" cy="23632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9" name="图片占位符 48">
            <a:extLst>
              <a:ext uri="{FF2B5EF4-FFF2-40B4-BE49-F238E27FC236}">
                <a16:creationId xmlns:a16="http://schemas.microsoft.com/office/drawing/2014/main" id="{1C01A8E7-9FD8-498E-8270-2E9EE31A0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5217" y="853629"/>
            <a:ext cx="5762087" cy="2262078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zh-CN" altLang="en-US"/>
          </a:p>
        </p:txBody>
      </p:sp>
      <p:grpSp>
        <p:nvGrpSpPr>
          <p:cNvPr id="50" name="组合 49">
            <a:extLst>
              <a:ext uri="{FF2B5EF4-FFF2-40B4-BE49-F238E27FC236}">
                <a16:creationId xmlns:a16="http://schemas.microsoft.com/office/drawing/2014/main" id="{235CF51C-2D52-48A9-9F59-7ECDA7ED82BB}"/>
              </a:ext>
            </a:extLst>
          </p:cNvPr>
          <p:cNvGrpSpPr/>
          <p:nvPr userDrawn="1"/>
        </p:nvGrpSpPr>
        <p:grpSpPr>
          <a:xfrm>
            <a:off x="-6579190" y="-442650"/>
            <a:ext cx="24301094" cy="7743300"/>
            <a:chOff x="-6579190" y="-442650"/>
            <a:chExt cx="24301094" cy="7743300"/>
          </a:xfrm>
        </p:grpSpPr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D613BB1A-D1E2-4028-82B1-4EEA2F1A0662}"/>
                </a:ext>
              </a:extLst>
            </p:cNvPr>
            <p:cNvGrpSpPr/>
            <p:nvPr userDrawn="1"/>
          </p:nvGrpSpPr>
          <p:grpSpPr>
            <a:xfrm>
              <a:off x="-6579190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8" name="任意多边形: 形状 7">
                <a:extLst>
                  <a:ext uri="{FF2B5EF4-FFF2-40B4-BE49-F238E27FC236}">
                    <a16:creationId xmlns:a16="http://schemas.microsoft.com/office/drawing/2014/main" id="{D801E9BB-7996-4781-828D-427ED576F894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9" name="任意多边形: 形状 8">
                <a:extLst>
                  <a:ext uri="{FF2B5EF4-FFF2-40B4-BE49-F238E27FC236}">
                    <a16:creationId xmlns:a16="http://schemas.microsoft.com/office/drawing/2014/main" id="{78D52BB9-6C17-459C-8889-752FC72F86F6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0" name="任意多边形: 形状 9">
                <a:extLst>
                  <a:ext uri="{FF2B5EF4-FFF2-40B4-BE49-F238E27FC236}">
                    <a16:creationId xmlns:a16="http://schemas.microsoft.com/office/drawing/2014/main" id="{93ACA296-5CB2-417C-B92D-38E9EFD220D6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1" name="任意多边形: 形状 10">
                <a:extLst>
                  <a:ext uri="{FF2B5EF4-FFF2-40B4-BE49-F238E27FC236}">
                    <a16:creationId xmlns:a16="http://schemas.microsoft.com/office/drawing/2014/main" id="{6E9D077F-ADD4-4D58-A05A-667D4C4AAD18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" name="任意多边形: 形状 11">
                <a:extLst>
                  <a:ext uri="{FF2B5EF4-FFF2-40B4-BE49-F238E27FC236}">
                    <a16:creationId xmlns:a16="http://schemas.microsoft.com/office/drawing/2014/main" id="{C89B5357-AD90-4586-9FFA-B47D34BFB973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3" name="任意多边形: 形状 12">
                <a:extLst>
                  <a:ext uri="{FF2B5EF4-FFF2-40B4-BE49-F238E27FC236}">
                    <a16:creationId xmlns:a16="http://schemas.microsoft.com/office/drawing/2014/main" id="{3E21C358-6351-47B5-95D2-7E8443628B3F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13FEB120-6B16-4C23-AD59-000509997890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8AE326E9-781F-47A1-BC7F-E07B4F3347CD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EE4D09F7-6517-4BAF-AF33-9041C64A191E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2101CD32-13CF-487A-9544-18FB53ABA67D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BE894138-E29C-428F-BFA4-3FAC177A3418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1CA18357-853D-4D72-9B56-BDE6249B10F4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A59A71BE-5B12-47F9-B699-7C471A3F0A7A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0B60E2CB-255D-401C-A62F-C690E4158802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D247DCA7-C5A6-47BF-A77B-5471CC56BB93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5173A5B8-373F-4DE1-A4C6-4BB058A6A9E3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4" name="任意多边形: 形状 23">
                <a:extLst>
                  <a:ext uri="{FF2B5EF4-FFF2-40B4-BE49-F238E27FC236}">
                    <a16:creationId xmlns:a16="http://schemas.microsoft.com/office/drawing/2014/main" id="{8154E2DD-9651-41FE-8FE9-685D75CBA0BA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5" name="任意多边形: 形状 24">
                <a:extLst>
                  <a:ext uri="{FF2B5EF4-FFF2-40B4-BE49-F238E27FC236}">
                    <a16:creationId xmlns:a16="http://schemas.microsoft.com/office/drawing/2014/main" id="{EDD36015-1BAB-4069-83A3-26BCA116B3EF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id="{D953A113-AEF7-49E3-88AE-283E83F7048D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7" name="任意多边形: 形状 26">
                <a:extLst>
                  <a:ext uri="{FF2B5EF4-FFF2-40B4-BE49-F238E27FC236}">
                    <a16:creationId xmlns:a16="http://schemas.microsoft.com/office/drawing/2014/main" id="{832107BE-F41A-45ED-A993-E8FCE3F11888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  <p:grpSp>
          <p:nvGrpSpPr>
            <p:cNvPr id="29" name="组合 28">
              <a:extLst>
                <a:ext uri="{FF2B5EF4-FFF2-40B4-BE49-F238E27FC236}">
                  <a16:creationId xmlns:a16="http://schemas.microsoft.com/office/drawing/2014/main" id="{3F45A25D-56E6-4CFD-92BE-5B34019D84F8}"/>
                </a:ext>
              </a:extLst>
            </p:cNvPr>
            <p:cNvGrpSpPr/>
            <p:nvPr userDrawn="1"/>
          </p:nvGrpSpPr>
          <p:grpSpPr>
            <a:xfrm>
              <a:off x="1877525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30" name="任意多边形: 形状 29">
                <a:extLst>
                  <a:ext uri="{FF2B5EF4-FFF2-40B4-BE49-F238E27FC236}">
                    <a16:creationId xmlns:a16="http://schemas.microsoft.com/office/drawing/2014/main" id="{082C6EE2-B9CB-4F99-BE98-85FAF7A20392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1" name="任意多边形: 形状 30">
                <a:extLst>
                  <a:ext uri="{FF2B5EF4-FFF2-40B4-BE49-F238E27FC236}">
                    <a16:creationId xmlns:a16="http://schemas.microsoft.com/office/drawing/2014/main" id="{389FE53C-4C03-4766-AA9A-C12704732BD2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2" name="任意多边形: 形状 31">
                <a:extLst>
                  <a:ext uri="{FF2B5EF4-FFF2-40B4-BE49-F238E27FC236}">
                    <a16:creationId xmlns:a16="http://schemas.microsoft.com/office/drawing/2014/main" id="{5251C3F9-C172-4DB3-9046-2CAE654E0360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3" name="任意多边形: 形状 32">
                <a:extLst>
                  <a:ext uri="{FF2B5EF4-FFF2-40B4-BE49-F238E27FC236}">
                    <a16:creationId xmlns:a16="http://schemas.microsoft.com/office/drawing/2014/main" id="{5792B882-F9DA-4150-83D0-0FF3F1511340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4" name="任意多边形: 形状 33">
                <a:extLst>
                  <a:ext uri="{FF2B5EF4-FFF2-40B4-BE49-F238E27FC236}">
                    <a16:creationId xmlns:a16="http://schemas.microsoft.com/office/drawing/2014/main" id="{BBE28278-CA92-42D3-B9F5-32B0DE8AE65C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5" name="任意多边形: 形状 34">
                <a:extLst>
                  <a:ext uri="{FF2B5EF4-FFF2-40B4-BE49-F238E27FC236}">
                    <a16:creationId xmlns:a16="http://schemas.microsoft.com/office/drawing/2014/main" id="{78335CDE-CA2C-4E36-B748-2550B9E6124F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6" name="任意多边形: 形状 35">
                <a:extLst>
                  <a:ext uri="{FF2B5EF4-FFF2-40B4-BE49-F238E27FC236}">
                    <a16:creationId xmlns:a16="http://schemas.microsoft.com/office/drawing/2014/main" id="{058C188B-31CE-4A69-B621-37558F7A828B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7" name="任意多边形: 形状 36">
                <a:extLst>
                  <a:ext uri="{FF2B5EF4-FFF2-40B4-BE49-F238E27FC236}">
                    <a16:creationId xmlns:a16="http://schemas.microsoft.com/office/drawing/2014/main" id="{2EDF54B2-8F87-41B2-8986-EED97F321F03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8" name="任意多边形: 形状 37">
                <a:extLst>
                  <a:ext uri="{FF2B5EF4-FFF2-40B4-BE49-F238E27FC236}">
                    <a16:creationId xmlns:a16="http://schemas.microsoft.com/office/drawing/2014/main" id="{DCDEDF3F-080D-4421-9F5A-363D7D5BCD2D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9" name="任意多边形: 形状 38">
                <a:extLst>
                  <a:ext uri="{FF2B5EF4-FFF2-40B4-BE49-F238E27FC236}">
                    <a16:creationId xmlns:a16="http://schemas.microsoft.com/office/drawing/2014/main" id="{04367091-F45C-4115-8EF0-10DBDCFD6AED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0" name="任意多边形: 形状 39">
                <a:extLst>
                  <a:ext uri="{FF2B5EF4-FFF2-40B4-BE49-F238E27FC236}">
                    <a16:creationId xmlns:a16="http://schemas.microsoft.com/office/drawing/2014/main" id="{B25F19F6-C05F-4148-B3C1-20D289DEF21F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1" name="任意多边形: 形状 40">
                <a:extLst>
                  <a:ext uri="{FF2B5EF4-FFF2-40B4-BE49-F238E27FC236}">
                    <a16:creationId xmlns:a16="http://schemas.microsoft.com/office/drawing/2014/main" id="{03A19109-6EF2-44AC-A8AE-C57DADCEFE4C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2" name="任意多边形: 形状 41">
                <a:extLst>
                  <a:ext uri="{FF2B5EF4-FFF2-40B4-BE49-F238E27FC236}">
                    <a16:creationId xmlns:a16="http://schemas.microsoft.com/office/drawing/2014/main" id="{6D32D08D-1B9E-4BEE-8A23-D14EEB197D54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3" name="任意多边形: 形状 42">
                <a:extLst>
                  <a:ext uri="{FF2B5EF4-FFF2-40B4-BE49-F238E27FC236}">
                    <a16:creationId xmlns:a16="http://schemas.microsoft.com/office/drawing/2014/main" id="{99232D9D-BDC7-4E55-9DE5-30481548DEA8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4" name="任意多边形: 形状 43">
                <a:extLst>
                  <a:ext uri="{FF2B5EF4-FFF2-40B4-BE49-F238E27FC236}">
                    <a16:creationId xmlns:a16="http://schemas.microsoft.com/office/drawing/2014/main" id="{AB9F1D0B-9868-4539-A66A-47A64AD92BE7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AE549B16-B371-40E2-8856-4D8BE8A4640F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6" name="任意多边形: 形状 45">
                <a:extLst>
                  <a:ext uri="{FF2B5EF4-FFF2-40B4-BE49-F238E27FC236}">
                    <a16:creationId xmlns:a16="http://schemas.microsoft.com/office/drawing/2014/main" id="{1C42A1E6-2F68-4550-9A93-E22A0E9889B6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7" name="任意多边形: 形状 46">
                <a:extLst>
                  <a:ext uri="{FF2B5EF4-FFF2-40B4-BE49-F238E27FC236}">
                    <a16:creationId xmlns:a16="http://schemas.microsoft.com/office/drawing/2014/main" id="{53790CC0-A743-45A3-BD9F-71799C11B860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8" name="任意多边形: 形状 47">
                <a:extLst>
                  <a:ext uri="{FF2B5EF4-FFF2-40B4-BE49-F238E27FC236}">
                    <a16:creationId xmlns:a16="http://schemas.microsoft.com/office/drawing/2014/main" id="{BF1DDF55-2A24-48E2-85FF-E6E520C6F585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9" name="任意多边形: 形状 48">
                <a:extLst>
                  <a:ext uri="{FF2B5EF4-FFF2-40B4-BE49-F238E27FC236}">
                    <a16:creationId xmlns:a16="http://schemas.microsoft.com/office/drawing/2014/main" id="{6E306BCB-83EF-4E9B-8A37-361F40FD8A1F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</p:grp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id="{B35EE650-07DA-4B47-B748-1EC976E69BD0}"/>
              </a:ext>
            </a:extLst>
          </p:cNvPr>
          <p:cNvCxnSpPr>
            <a:cxnSpLocks/>
          </p:cNvCxnSpPr>
          <p:nvPr userDrawn="1"/>
        </p:nvCxnSpPr>
        <p:spPr>
          <a:xfrm>
            <a:off x="695325" y="495280"/>
            <a:ext cx="20955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>
            <a:extLst>
              <a:ext uri="{FF2B5EF4-FFF2-40B4-BE49-F238E27FC236}">
                <a16:creationId xmlns:a16="http://schemas.microsoft.com/office/drawing/2014/main" id="{0C3F781A-CC2F-4CA2-9E98-F87E2F6A0CB3}"/>
              </a:ext>
            </a:extLst>
          </p:cNvPr>
          <p:cNvCxnSpPr>
            <a:cxnSpLocks/>
          </p:cNvCxnSpPr>
          <p:nvPr userDrawn="1"/>
        </p:nvCxnSpPr>
        <p:spPr>
          <a:xfrm>
            <a:off x="695325" y="547667"/>
            <a:ext cx="119063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47AF80F-1794-4507-A137-B2D6F1052580}"/>
              </a:ext>
            </a:extLst>
          </p:cNvPr>
          <p:cNvGrpSpPr/>
          <p:nvPr userDrawn="1"/>
        </p:nvGrpSpPr>
        <p:grpSpPr>
          <a:xfrm>
            <a:off x="695325" y="6292750"/>
            <a:ext cx="10801350" cy="3266"/>
            <a:chOff x="695325" y="6292750"/>
            <a:chExt cx="10801350" cy="3266"/>
          </a:xfrm>
        </p:grpSpPr>
        <p:cxnSp>
          <p:nvCxnSpPr>
            <p:cNvPr id="56" name="直接连接符 55">
              <a:extLst>
                <a:ext uri="{FF2B5EF4-FFF2-40B4-BE49-F238E27FC236}">
                  <a16:creationId xmlns:a16="http://schemas.microsoft.com/office/drawing/2014/main" id="{1AFDD30A-4BDD-49DC-B5A7-7BD23FEB4F4A}"/>
                </a:ext>
              </a:extLst>
            </p:cNvPr>
            <p:cNvCxnSpPr>
              <a:cxnSpLocks/>
            </p:cNvCxnSpPr>
            <p:nvPr/>
          </p:nvCxnSpPr>
          <p:spPr>
            <a:xfrm>
              <a:off x="695325" y="6296016"/>
              <a:ext cx="10801350" cy="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接连接符 56">
              <a:extLst>
                <a:ext uri="{FF2B5EF4-FFF2-40B4-BE49-F238E27FC236}">
                  <a16:creationId xmlns:a16="http://schemas.microsoft.com/office/drawing/2014/main" id="{73B8A4B4-B224-4702-B9C7-9164272B4A0C}"/>
                </a:ext>
              </a:extLst>
            </p:cNvPr>
            <p:cNvCxnSpPr/>
            <p:nvPr/>
          </p:nvCxnSpPr>
          <p:spPr>
            <a:xfrm>
              <a:off x="695325" y="6292750"/>
              <a:ext cx="362857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文本框 57">
            <a:extLst>
              <a:ext uri="{FF2B5EF4-FFF2-40B4-BE49-F238E27FC236}">
                <a16:creationId xmlns:a16="http://schemas.microsoft.com/office/drawing/2014/main" id="{1DB69794-D9AD-4CE1-9593-FCCB07EE3A9D}"/>
              </a:ext>
            </a:extLst>
          </p:cNvPr>
          <p:cNvSpPr txBox="1"/>
          <p:nvPr userDrawn="1"/>
        </p:nvSpPr>
        <p:spPr>
          <a:xfrm>
            <a:off x="3110096" y="4514458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>
                    <a:lumMod val="85000"/>
                  </a:schemeClr>
                </a:solidFill>
              </a:rPr>
              <a:t>01</a:t>
            </a:r>
            <a:endParaRPr lang="zh-CN" alt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8D152CCE-1267-4B4C-9D05-9A1C94C9194E}"/>
              </a:ext>
            </a:extLst>
          </p:cNvPr>
          <p:cNvSpPr/>
          <p:nvPr userDrawn="1"/>
        </p:nvSpPr>
        <p:spPr>
          <a:xfrm>
            <a:off x="3511673" y="4468728"/>
            <a:ext cx="124855" cy="1257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EBFA3A90-22CF-44EF-A2FA-7E8643CE5E6D}"/>
              </a:ext>
            </a:extLst>
          </p:cNvPr>
          <p:cNvSpPr txBox="1"/>
          <p:nvPr userDrawn="1"/>
        </p:nvSpPr>
        <p:spPr>
          <a:xfrm>
            <a:off x="5989180" y="4513543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>
                    <a:lumMod val="85000"/>
                  </a:schemeClr>
                </a:solidFill>
              </a:rPr>
              <a:t>02</a:t>
            </a:r>
            <a:endParaRPr lang="zh-CN" alt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CC1AECA9-36E0-498C-B138-57E36668F494}"/>
              </a:ext>
            </a:extLst>
          </p:cNvPr>
          <p:cNvSpPr/>
          <p:nvPr userDrawn="1"/>
        </p:nvSpPr>
        <p:spPr>
          <a:xfrm>
            <a:off x="6390757" y="4450676"/>
            <a:ext cx="124855" cy="1257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2E797B68-D065-4405-BC96-BE607237EAB4}"/>
              </a:ext>
            </a:extLst>
          </p:cNvPr>
          <p:cNvSpPr txBox="1"/>
          <p:nvPr userDrawn="1"/>
        </p:nvSpPr>
        <p:spPr>
          <a:xfrm>
            <a:off x="8869119" y="4521656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>
                    <a:lumMod val="85000"/>
                  </a:schemeClr>
                </a:solidFill>
              </a:rPr>
              <a:t>03</a:t>
            </a:r>
            <a:endParaRPr lang="zh-CN" alt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40971030-EDF7-4F1D-89C5-F7DE2E011758}"/>
              </a:ext>
            </a:extLst>
          </p:cNvPr>
          <p:cNvSpPr/>
          <p:nvPr userDrawn="1"/>
        </p:nvSpPr>
        <p:spPr>
          <a:xfrm>
            <a:off x="9270696" y="4470916"/>
            <a:ext cx="124855" cy="1257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文本框 66">
            <a:extLst>
              <a:ext uri="{FF2B5EF4-FFF2-40B4-BE49-F238E27FC236}">
                <a16:creationId xmlns:a16="http://schemas.microsoft.com/office/drawing/2014/main" id="{CEC3350A-038C-49CE-AC61-8CA74F8FF26A}"/>
              </a:ext>
            </a:extLst>
          </p:cNvPr>
          <p:cNvSpPr txBox="1"/>
          <p:nvPr userDrawn="1"/>
        </p:nvSpPr>
        <p:spPr>
          <a:xfrm>
            <a:off x="7409931" y="2677055"/>
            <a:ext cx="42755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</a:t>
            </a:r>
            <a:endParaRPr lang="zh-CN" altLang="en-US" sz="6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07233E72-31CC-4C0E-85D3-880069B75DB2}"/>
              </a:ext>
            </a:extLst>
          </p:cNvPr>
          <p:cNvSpPr/>
          <p:nvPr userDrawn="1"/>
        </p:nvSpPr>
        <p:spPr>
          <a:xfrm>
            <a:off x="10629900" y="1101680"/>
            <a:ext cx="590550" cy="16514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文本占位符 2">
            <a:extLst>
              <a:ext uri="{FF2B5EF4-FFF2-40B4-BE49-F238E27FC236}">
                <a16:creationId xmlns:a16="http://schemas.microsoft.com/office/drawing/2014/main" id="{E722F62A-9BA1-48EE-BFB8-74A2A8C2A2B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601938" y="4440286"/>
            <a:ext cx="1493935" cy="678391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lnSpc>
                <a:spcPct val="60000"/>
              </a:lnSpc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Add</a:t>
            </a:r>
          </a:p>
          <a:p>
            <a:pPr lvl="0"/>
            <a:r>
              <a:rPr lang="en-US" altLang="zh-CN" dirty="0"/>
              <a:t>Your title</a:t>
            </a:r>
            <a:endParaRPr lang="zh-CN" altLang="en-US" dirty="0"/>
          </a:p>
        </p:txBody>
      </p:sp>
      <p:sp>
        <p:nvSpPr>
          <p:cNvPr id="72" name="文本占位符 2">
            <a:extLst>
              <a:ext uri="{FF2B5EF4-FFF2-40B4-BE49-F238E27FC236}">
                <a16:creationId xmlns:a16="http://schemas.microsoft.com/office/drawing/2014/main" id="{A0B7B753-BE44-467B-9E2C-B390055634D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475685" y="4440286"/>
            <a:ext cx="1493935" cy="678391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lnSpc>
                <a:spcPct val="60000"/>
              </a:lnSpc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Add</a:t>
            </a:r>
          </a:p>
          <a:p>
            <a:pPr lvl="0"/>
            <a:r>
              <a:rPr lang="en-US" altLang="zh-CN" dirty="0"/>
              <a:t>Your title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32146564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四项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35F4055-CC5C-44F2-BA68-05B595D9BD2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10462" y="4440286"/>
            <a:ext cx="1493935" cy="678391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lnSpc>
                <a:spcPct val="60000"/>
              </a:lnSpc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Add</a:t>
            </a:r>
          </a:p>
          <a:p>
            <a:pPr lvl="0"/>
            <a:r>
              <a:rPr lang="en-US" altLang="zh-CN" dirty="0"/>
              <a:t>Your title</a:t>
            </a:r>
            <a:endParaRPr lang="zh-CN" altLang="en-US" dirty="0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10115528-B16A-414E-A17F-764F11E93247}"/>
              </a:ext>
            </a:extLst>
          </p:cNvPr>
          <p:cNvSpPr/>
          <p:nvPr userDrawn="1"/>
        </p:nvSpPr>
        <p:spPr>
          <a:xfrm>
            <a:off x="6096000" y="1076279"/>
            <a:ext cx="6219825" cy="23632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9" name="图片占位符 48">
            <a:extLst>
              <a:ext uri="{FF2B5EF4-FFF2-40B4-BE49-F238E27FC236}">
                <a16:creationId xmlns:a16="http://schemas.microsoft.com/office/drawing/2014/main" id="{1C01A8E7-9FD8-498E-8270-2E9EE31A0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9817" y="853629"/>
            <a:ext cx="5762087" cy="2262078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zh-CN" altLang="en-US"/>
          </a:p>
        </p:txBody>
      </p:sp>
      <p:grpSp>
        <p:nvGrpSpPr>
          <p:cNvPr id="50" name="组合 49">
            <a:extLst>
              <a:ext uri="{FF2B5EF4-FFF2-40B4-BE49-F238E27FC236}">
                <a16:creationId xmlns:a16="http://schemas.microsoft.com/office/drawing/2014/main" id="{235CF51C-2D52-48A9-9F59-7ECDA7ED82BB}"/>
              </a:ext>
            </a:extLst>
          </p:cNvPr>
          <p:cNvGrpSpPr/>
          <p:nvPr userDrawn="1"/>
        </p:nvGrpSpPr>
        <p:grpSpPr>
          <a:xfrm>
            <a:off x="-6579190" y="-442650"/>
            <a:ext cx="24301094" cy="7743300"/>
            <a:chOff x="-6579190" y="-442650"/>
            <a:chExt cx="24301094" cy="7743300"/>
          </a:xfrm>
        </p:grpSpPr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D613BB1A-D1E2-4028-82B1-4EEA2F1A0662}"/>
                </a:ext>
              </a:extLst>
            </p:cNvPr>
            <p:cNvGrpSpPr/>
            <p:nvPr userDrawn="1"/>
          </p:nvGrpSpPr>
          <p:grpSpPr>
            <a:xfrm>
              <a:off x="-6579190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8" name="任意多边形: 形状 7">
                <a:extLst>
                  <a:ext uri="{FF2B5EF4-FFF2-40B4-BE49-F238E27FC236}">
                    <a16:creationId xmlns:a16="http://schemas.microsoft.com/office/drawing/2014/main" id="{D801E9BB-7996-4781-828D-427ED576F894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9" name="任意多边形: 形状 8">
                <a:extLst>
                  <a:ext uri="{FF2B5EF4-FFF2-40B4-BE49-F238E27FC236}">
                    <a16:creationId xmlns:a16="http://schemas.microsoft.com/office/drawing/2014/main" id="{78D52BB9-6C17-459C-8889-752FC72F86F6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0" name="任意多边形: 形状 9">
                <a:extLst>
                  <a:ext uri="{FF2B5EF4-FFF2-40B4-BE49-F238E27FC236}">
                    <a16:creationId xmlns:a16="http://schemas.microsoft.com/office/drawing/2014/main" id="{93ACA296-5CB2-417C-B92D-38E9EFD220D6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1" name="任意多边形: 形状 10">
                <a:extLst>
                  <a:ext uri="{FF2B5EF4-FFF2-40B4-BE49-F238E27FC236}">
                    <a16:creationId xmlns:a16="http://schemas.microsoft.com/office/drawing/2014/main" id="{6E9D077F-ADD4-4D58-A05A-667D4C4AAD18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" name="任意多边形: 形状 11">
                <a:extLst>
                  <a:ext uri="{FF2B5EF4-FFF2-40B4-BE49-F238E27FC236}">
                    <a16:creationId xmlns:a16="http://schemas.microsoft.com/office/drawing/2014/main" id="{C89B5357-AD90-4586-9FFA-B47D34BFB973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3" name="任意多边形: 形状 12">
                <a:extLst>
                  <a:ext uri="{FF2B5EF4-FFF2-40B4-BE49-F238E27FC236}">
                    <a16:creationId xmlns:a16="http://schemas.microsoft.com/office/drawing/2014/main" id="{3E21C358-6351-47B5-95D2-7E8443628B3F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13FEB120-6B16-4C23-AD59-000509997890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8AE326E9-781F-47A1-BC7F-E07B4F3347CD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EE4D09F7-6517-4BAF-AF33-9041C64A191E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2101CD32-13CF-487A-9544-18FB53ABA67D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BE894138-E29C-428F-BFA4-3FAC177A3418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1CA18357-853D-4D72-9B56-BDE6249B10F4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A59A71BE-5B12-47F9-B699-7C471A3F0A7A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0B60E2CB-255D-401C-A62F-C690E4158802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D247DCA7-C5A6-47BF-A77B-5471CC56BB93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5173A5B8-373F-4DE1-A4C6-4BB058A6A9E3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4" name="任意多边形: 形状 23">
                <a:extLst>
                  <a:ext uri="{FF2B5EF4-FFF2-40B4-BE49-F238E27FC236}">
                    <a16:creationId xmlns:a16="http://schemas.microsoft.com/office/drawing/2014/main" id="{8154E2DD-9651-41FE-8FE9-685D75CBA0BA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5" name="任意多边形: 形状 24">
                <a:extLst>
                  <a:ext uri="{FF2B5EF4-FFF2-40B4-BE49-F238E27FC236}">
                    <a16:creationId xmlns:a16="http://schemas.microsoft.com/office/drawing/2014/main" id="{EDD36015-1BAB-4069-83A3-26BCA116B3EF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id="{D953A113-AEF7-49E3-88AE-283E83F7048D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7" name="任意多边形: 形状 26">
                <a:extLst>
                  <a:ext uri="{FF2B5EF4-FFF2-40B4-BE49-F238E27FC236}">
                    <a16:creationId xmlns:a16="http://schemas.microsoft.com/office/drawing/2014/main" id="{832107BE-F41A-45ED-A993-E8FCE3F11888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  <p:grpSp>
          <p:nvGrpSpPr>
            <p:cNvPr id="29" name="组合 28">
              <a:extLst>
                <a:ext uri="{FF2B5EF4-FFF2-40B4-BE49-F238E27FC236}">
                  <a16:creationId xmlns:a16="http://schemas.microsoft.com/office/drawing/2014/main" id="{3F45A25D-56E6-4CFD-92BE-5B34019D84F8}"/>
                </a:ext>
              </a:extLst>
            </p:cNvPr>
            <p:cNvGrpSpPr/>
            <p:nvPr userDrawn="1"/>
          </p:nvGrpSpPr>
          <p:grpSpPr>
            <a:xfrm>
              <a:off x="1877525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30" name="任意多边形: 形状 29">
                <a:extLst>
                  <a:ext uri="{FF2B5EF4-FFF2-40B4-BE49-F238E27FC236}">
                    <a16:creationId xmlns:a16="http://schemas.microsoft.com/office/drawing/2014/main" id="{082C6EE2-B9CB-4F99-BE98-85FAF7A20392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1" name="任意多边形: 形状 30">
                <a:extLst>
                  <a:ext uri="{FF2B5EF4-FFF2-40B4-BE49-F238E27FC236}">
                    <a16:creationId xmlns:a16="http://schemas.microsoft.com/office/drawing/2014/main" id="{389FE53C-4C03-4766-AA9A-C12704732BD2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2" name="任意多边形: 形状 31">
                <a:extLst>
                  <a:ext uri="{FF2B5EF4-FFF2-40B4-BE49-F238E27FC236}">
                    <a16:creationId xmlns:a16="http://schemas.microsoft.com/office/drawing/2014/main" id="{5251C3F9-C172-4DB3-9046-2CAE654E0360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3" name="任意多边形: 形状 32">
                <a:extLst>
                  <a:ext uri="{FF2B5EF4-FFF2-40B4-BE49-F238E27FC236}">
                    <a16:creationId xmlns:a16="http://schemas.microsoft.com/office/drawing/2014/main" id="{5792B882-F9DA-4150-83D0-0FF3F1511340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4" name="任意多边形: 形状 33">
                <a:extLst>
                  <a:ext uri="{FF2B5EF4-FFF2-40B4-BE49-F238E27FC236}">
                    <a16:creationId xmlns:a16="http://schemas.microsoft.com/office/drawing/2014/main" id="{BBE28278-CA92-42D3-B9F5-32B0DE8AE65C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5" name="任意多边形: 形状 34">
                <a:extLst>
                  <a:ext uri="{FF2B5EF4-FFF2-40B4-BE49-F238E27FC236}">
                    <a16:creationId xmlns:a16="http://schemas.microsoft.com/office/drawing/2014/main" id="{78335CDE-CA2C-4E36-B748-2550B9E6124F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6" name="任意多边形: 形状 35">
                <a:extLst>
                  <a:ext uri="{FF2B5EF4-FFF2-40B4-BE49-F238E27FC236}">
                    <a16:creationId xmlns:a16="http://schemas.microsoft.com/office/drawing/2014/main" id="{058C188B-31CE-4A69-B621-37558F7A828B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7" name="任意多边形: 形状 36">
                <a:extLst>
                  <a:ext uri="{FF2B5EF4-FFF2-40B4-BE49-F238E27FC236}">
                    <a16:creationId xmlns:a16="http://schemas.microsoft.com/office/drawing/2014/main" id="{2EDF54B2-8F87-41B2-8986-EED97F321F03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8" name="任意多边形: 形状 37">
                <a:extLst>
                  <a:ext uri="{FF2B5EF4-FFF2-40B4-BE49-F238E27FC236}">
                    <a16:creationId xmlns:a16="http://schemas.microsoft.com/office/drawing/2014/main" id="{DCDEDF3F-080D-4421-9F5A-363D7D5BCD2D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9" name="任意多边形: 形状 38">
                <a:extLst>
                  <a:ext uri="{FF2B5EF4-FFF2-40B4-BE49-F238E27FC236}">
                    <a16:creationId xmlns:a16="http://schemas.microsoft.com/office/drawing/2014/main" id="{04367091-F45C-4115-8EF0-10DBDCFD6AED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0" name="任意多边形: 形状 39">
                <a:extLst>
                  <a:ext uri="{FF2B5EF4-FFF2-40B4-BE49-F238E27FC236}">
                    <a16:creationId xmlns:a16="http://schemas.microsoft.com/office/drawing/2014/main" id="{B25F19F6-C05F-4148-B3C1-20D289DEF21F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1" name="任意多边形: 形状 40">
                <a:extLst>
                  <a:ext uri="{FF2B5EF4-FFF2-40B4-BE49-F238E27FC236}">
                    <a16:creationId xmlns:a16="http://schemas.microsoft.com/office/drawing/2014/main" id="{03A19109-6EF2-44AC-A8AE-C57DADCEFE4C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2" name="任意多边形: 形状 41">
                <a:extLst>
                  <a:ext uri="{FF2B5EF4-FFF2-40B4-BE49-F238E27FC236}">
                    <a16:creationId xmlns:a16="http://schemas.microsoft.com/office/drawing/2014/main" id="{6D32D08D-1B9E-4BEE-8A23-D14EEB197D54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3" name="任意多边形: 形状 42">
                <a:extLst>
                  <a:ext uri="{FF2B5EF4-FFF2-40B4-BE49-F238E27FC236}">
                    <a16:creationId xmlns:a16="http://schemas.microsoft.com/office/drawing/2014/main" id="{99232D9D-BDC7-4E55-9DE5-30481548DEA8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4" name="任意多边形: 形状 43">
                <a:extLst>
                  <a:ext uri="{FF2B5EF4-FFF2-40B4-BE49-F238E27FC236}">
                    <a16:creationId xmlns:a16="http://schemas.microsoft.com/office/drawing/2014/main" id="{AB9F1D0B-9868-4539-A66A-47A64AD92BE7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AE549B16-B371-40E2-8856-4D8BE8A4640F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6" name="任意多边形: 形状 45">
                <a:extLst>
                  <a:ext uri="{FF2B5EF4-FFF2-40B4-BE49-F238E27FC236}">
                    <a16:creationId xmlns:a16="http://schemas.microsoft.com/office/drawing/2014/main" id="{1C42A1E6-2F68-4550-9A93-E22A0E9889B6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7" name="任意多边形: 形状 46">
                <a:extLst>
                  <a:ext uri="{FF2B5EF4-FFF2-40B4-BE49-F238E27FC236}">
                    <a16:creationId xmlns:a16="http://schemas.microsoft.com/office/drawing/2014/main" id="{53790CC0-A743-45A3-BD9F-71799C11B860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8" name="任意多边形: 形状 47">
                <a:extLst>
                  <a:ext uri="{FF2B5EF4-FFF2-40B4-BE49-F238E27FC236}">
                    <a16:creationId xmlns:a16="http://schemas.microsoft.com/office/drawing/2014/main" id="{BF1DDF55-2A24-48E2-85FF-E6E520C6F585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9" name="任意多边形: 形状 48">
                <a:extLst>
                  <a:ext uri="{FF2B5EF4-FFF2-40B4-BE49-F238E27FC236}">
                    <a16:creationId xmlns:a16="http://schemas.microsoft.com/office/drawing/2014/main" id="{6E306BCB-83EF-4E9B-8A37-361F40FD8A1F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</p:grp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id="{B35EE650-07DA-4B47-B748-1EC976E69BD0}"/>
              </a:ext>
            </a:extLst>
          </p:cNvPr>
          <p:cNvCxnSpPr>
            <a:cxnSpLocks/>
          </p:cNvCxnSpPr>
          <p:nvPr userDrawn="1"/>
        </p:nvCxnSpPr>
        <p:spPr>
          <a:xfrm>
            <a:off x="695325" y="495280"/>
            <a:ext cx="20955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>
            <a:extLst>
              <a:ext uri="{FF2B5EF4-FFF2-40B4-BE49-F238E27FC236}">
                <a16:creationId xmlns:a16="http://schemas.microsoft.com/office/drawing/2014/main" id="{0C3F781A-CC2F-4CA2-9E98-F87E2F6A0CB3}"/>
              </a:ext>
            </a:extLst>
          </p:cNvPr>
          <p:cNvCxnSpPr>
            <a:cxnSpLocks/>
          </p:cNvCxnSpPr>
          <p:nvPr userDrawn="1"/>
        </p:nvCxnSpPr>
        <p:spPr>
          <a:xfrm>
            <a:off x="695325" y="547667"/>
            <a:ext cx="119063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47AF80F-1794-4507-A137-B2D6F1052580}"/>
              </a:ext>
            </a:extLst>
          </p:cNvPr>
          <p:cNvGrpSpPr/>
          <p:nvPr userDrawn="1"/>
        </p:nvGrpSpPr>
        <p:grpSpPr>
          <a:xfrm>
            <a:off x="695325" y="6292750"/>
            <a:ext cx="10801350" cy="3266"/>
            <a:chOff x="695325" y="6292750"/>
            <a:chExt cx="10801350" cy="3266"/>
          </a:xfrm>
        </p:grpSpPr>
        <p:cxnSp>
          <p:nvCxnSpPr>
            <p:cNvPr id="56" name="直接连接符 55">
              <a:extLst>
                <a:ext uri="{FF2B5EF4-FFF2-40B4-BE49-F238E27FC236}">
                  <a16:creationId xmlns:a16="http://schemas.microsoft.com/office/drawing/2014/main" id="{1AFDD30A-4BDD-49DC-B5A7-7BD23FEB4F4A}"/>
                </a:ext>
              </a:extLst>
            </p:cNvPr>
            <p:cNvCxnSpPr>
              <a:cxnSpLocks/>
            </p:cNvCxnSpPr>
            <p:nvPr/>
          </p:nvCxnSpPr>
          <p:spPr>
            <a:xfrm>
              <a:off x="695325" y="6296016"/>
              <a:ext cx="10801350" cy="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接连接符 56">
              <a:extLst>
                <a:ext uri="{FF2B5EF4-FFF2-40B4-BE49-F238E27FC236}">
                  <a16:creationId xmlns:a16="http://schemas.microsoft.com/office/drawing/2014/main" id="{73B8A4B4-B224-4702-B9C7-9164272B4A0C}"/>
                </a:ext>
              </a:extLst>
            </p:cNvPr>
            <p:cNvCxnSpPr/>
            <p:nvPr/>
          </p:nvCxnSpPr>
          <p:spPr>
            <a:xfrm>
              <a:off x="695325" y="6292750"/>
              <a:ext cx="362857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文本框 57">
            <a:extLst>
              <a:ext uri="{FF2B5EF4-FFF2-40B4-BE49-F238E27FC236}">
                <a16:creationId xmlns:a16="http://schemas.microsoft.com/office/drawing/2014/main" id="{1DB69794-D9AD-4CE1-9593-FCCB07EE3A9D}"/>
              </a:ext>
            </a:extLst>
          </p:cNvPr>
          <p:cNvSpPr txBox="1"/>
          <p:nvPr userDrawn="1"/>
        </p:nvSpPr>
        <p:spPr>
          <a:xfrm>
            <a:off x="1518028" y="4514458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>
                    <a:lumMod val="85000"/>
                  </a:schemeClr>
                </a:solidFill>
              </a:rPr>
              <a:t>01</a:t>
            </a:r>
            <a:endParaRPr lang="zh-CN" alt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8D152CCE-1267-4B4C-9D05-9A1C94C9194E}"/>
              </a:ext>
            </a:extLst>
          </p:cNvPr>
          <p:cNvSpPr/>
          <p:nvPr userDrawn="1"/>
        </p:nvSpPr>
        <p:spPr>
          <a:xfrm>
            <a:off x="1919605" y="4468728"/>
            <a:ext cx="124855" cy="1257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EBFA3A90-22CF-44EF-A2FA-7E8643CE5E6D}"/>
              </a:ext>
            </a:extLst>
          </p:cNvPr>
          <p:cNvSpPr txBox="1"/>
          <p:nvPr userDrawn="1"/>
        </p:nvSpPr>
        <p:spPr>
          <a:xfrm>
            <a:off x="4181212" y="4513543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>
                    <a:lumMod val="85000"/>
                  </a:schemeClr>
                </a:solidFill>
              </a:rPr>
              <a:t>02</a:t>
            </a:r>
            <a:endParaRPr lang="zh-CN" alt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CC1AECA9-36E0-498C-B138-57E36668F494}"/>
              </a:ext>
            </a:extLst>
          </p:cNvPr>
          <p:cNvSpPr/>
          <p:nvPr userDrawn="1"/>
        </p:nvSpPr>
        <p:spPr>
          <a:xfrm>
            <a:off x="4582789" y="4450676"/>
            <a:ext cx="124855" cy="1257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2E797B68-D065-4405-BC96-BE607237EAB4}"/>
              </a:ext>
            </a:extLst>
          </p:cNvPr>
          <p:cNvSpPr txBox="1"/>
          <p:nvPr userDrawn="1"/>
        </p:nvSpPr>
        <p:spPr>
          <a:xfrm>
            <a:off x="6857951" y="4521656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>
                    <a:lumMod val="85000"/>
                  </a:schemeClr>
                </a:solidFill>
              </a:rPr>
              <a:t>03</a:t>
            </a:r>
            <a:endParaRPr lang="zh-CN" alt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40971030-EDF7-4F1D-89C5-F7DE2E011758}"/>
              </a:ext>
            </a:extLst>
          </p:cNvPr>
          <p:cNvSpPr/>
          <p:nvPr userDrawn="1"/>
        </p:nvSpPr>
        <p:spPr>
          <a:xfrm>
            <a:off x="7259528" y="4470916"/>
            <a:ext cx="124855" cy="1257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文本框 66">
            <a:extLst>
              <a:ext uri="{FF2B5EF4-FFF2-40B4-BE49-F238E27FC236}">
                <a16:creationId xmlns:a16="http://schemas.microsoft.com/office/drawing/2014/main" id="{CEC3350A-038C-49CE-AC61-8CA74F8FF26A}"/>
              </a:ext>
            </a:extLst>
          </p:cNvPr>
          <p:cNvSpPr txBox="1"/>
          <p:nvPr userDrawn="1"/>
        </p:nvSpPr>
        <p:spPr>
          <a:xfrm>
            <a:off x="7409931" y="2677055"/>
            <a:ext cx="42755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</a:t>
            </a:r>
            <a:endParaRPr lang="zh-CN" altLang="en-US" sz="6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07233E72-31CC-4C0E-85D3-880069B75DB2}"/>
              </a:ext>
            </a:extLst>
          </p:cNvPr>
          <p:cNvSpPr/>
          <p:nvPr userDrawn="1"/>
        </p:nvSpPr>
        <p:spPr>
          <a:xfrm>
            <a:off x="10629900" y="1101680"/>
            <a:ext cx="590550" cy="16514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文本占位符 2">
            <a:extLst>
              <a:ext uri="{FF2B5EF4-FFF2-40B4-BE49-F238E27FC236}">
                <a16:creationId xmlns:a16="http://schemas.microsoft.com/office/drawing/2014/main" id="{E722F62A-9BA1-48EE-BFB8-74A2A8C2A2B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66008" y="4440286"/>
            <a:ext cx="1493935" cy="678391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lnSpc>
                <a:spcPct val="60000"/>
              </a:lnSpc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Add</a:t>
            </a:r>
          </a:p>
          <a:p>
            <a:pPr lvl="0"/>
            <a:r>
              <a:rPr lang="en-US" altLang="zh-CN" dirty="0"/>
              <a:t>Your title</a:t>
            </a:r>
            <a:endParaRPr lang="zh-CN" altLang="en-US" dirty="0"/>
          </a:p>
        </p:txBody>
      </p:sp>
      <p:sp>
        <p:nvSpPr>
          <p:cNvPr id="72" name="文本占位符 2">
            <a:extLst>
              <a:ext uri="{FF2B5EF4-FFF2-40B4-BE49-F238E27FC236}">
                <a16:creationId xmlns:a16="http://schemas.microsoft.com/office/drawing/2014/main" id="{A0B7B753-BE44-467B-9E2C-B390055634D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21554" y="4440286"/>
            <a:ext cx="1493935" cy="678391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lnSpc>
                <a:spcPct val="60000"/>
              </a:lnSpc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Add</a:t>
            </a:r>
          </a:p>
          <a:p>
            <a:pPr lvl="0"/>
            <a:r>
              <a:rPr lang="en-US" altLang="zh-CN" dirty="0"/>
              <a:t>Your title</a:t>
            </a:r>
            <a:endParaRPr lang="zh-CN" altLang="en-US" dirty="0"/>
          </a:p>
        </p:txBody>
      </p:sp>
      <p:sp>
        <p:nvSpPr>
          <p:cNvPr id="64" name="文本框 63">
            <a:extLst>
              <a:ext uri="{FF2B5EF4-FFF2-40B4-BE49-F238E27FC236}">
                <a16:creationId xmlns:a16="http://schemas.microsoft.com/office/drawing/2014/main" id="{43C75B8B-5165-4611-A4CF-344747B06EC2}"/>
              </a:ext>
            </a:extLst>
          </p:cNvPr>
          <p:cNvSpPr txBox="1"/>
          <p:nvPr userDrawn="1"/>
        </p:nvSpPr>
        <p:spPr>
          <a:xfrm>
            <a:off x="9483235" y="4521656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>
                    <a:lumMod val="85000"/>
                  </a:schemeClr>
                </a:solidFill>
              </a:rPr>
              <a:t>04</a:t>
            </a:r>
            <a:endParaRPr lang="zh-CN" alt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0" name="矩形 69">
            <a:extLst>
              <a:ext uri="{FF2B5EF4-FFF2-40B4-BE49-F238E27FC236}">
                <a16:creationId xmlns:a16="http://schemas.microsoft.com/office/drawing/2014/main" id="{725A4391-5C3F-41B8-A940-92892C325848}"/>
              </a:ext>
            </a:extLst>
          </p:cNvPr>
          <p:cNvSpPr/>
          <p:nvPr userDrawn="1"/>
        </p:nvSpPr>
        <p:spPr>
          <a:xfrm>
            <a:off x="9884812" y="4470916"/>
            <a:ext cx="124855" cy="1257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文本占位符 2">
            <a:extLst>
              <a:ext uri="{FF2B5EF4-FFF2-40B4-BE49-F238E27FC236}">
                <a16:creationId xmlns:a16="http://schemas.microsoft.com/office/drawing/2014/main" id="{E277D6CC-89CF-4728-AB6D-3C98944B00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077101" y="4440286"/>
            <a:ext cx="1493935" cy="678391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lnSpc>
                <a:spcPct val="60000"/>
              </a:lnSpc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Add</a:t>
            </a:r>
          </a:p>
          <a:p>
            <a:pPr lvl="0"/>
            <a:r>
              <a:rPr lang="en-US" altLang="zh-CN" dirty="0"/>
              <a:t>Your title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42464479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六项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35F4055-CC5C-44F2-BA68-05B595D9BD2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02530" y="4038092"/>
            <a:ext cx="1493935" cy="678391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lnSpc>
                <a:spcPct val="60000"/>
              </a:lnSpc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Add</a:t>
            </a:r>
          </a:p>
          <a:p>
            <a:pPr lvl="0"/>
            <a:r>
              <a:rPr lang="en-US" altLang="zh-CN" dirty="0"/>
              <a:t>Your title</a:t>
            </a:r>
            <a:endParaRPr lang="zh-CN" altLang="en-US" dirty="0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10115528-B16A-414E-A17F-764F11E93247}"/>
              </a:ext>
            </a:extLst>
          </p:cNvPr>
          <p:cNvSpPr/>
          <p:nvPr userDrawn="1"/>
        </p:nvSpPr>
        <p:spPr>
          <a:xfrm>
            <a:off x="6096000" y="1076279"/>
            <a:ext cx="6219825" cy="22620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9" name="图片占位符 48">
            <a:extLst>
              <a:ext uri="{FF2B5EF4-FFF2-40B4-BE49-F238E27FC236}">
                <a16:creationId xmlns:a16="http://schemas.microsoft.com/office/drawing/2014/main" id="{1C01A8E7-9FD8-498E-8270-2E9EE31A0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9817" y="853629"/>
            <a:ext cx="5762087" cy="2262078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zh-CN" altLang="en-US"/>
          </a:p>
        </p:txBody>
      </p:sp>
      <p:grpSp>
        <p:nvGrpSpPr>
          <p:cNvPr id="50" name="组合 49">
            <a:extLst>
              <a:ext uri="{FF2B5EF4-FFF2-40B4-BE49-F238E27FC236}">
                <a16:creationId xmlns:a16="http://schemas.microsoft.com/office/drawing/2014/main" id="{235CF51C-2D52-48A9-9F59-7ECDA7ED82BB}"/>
              </a:ext>
            </a:extLst>
          </p:cNvPr>
          <p:cNvGrpSpPr/>
          <p:nvPr userDrawn="1"/>
        </p:nvGrpSpPr>
        <p:grpSpPr>
          <a:xfrm>
            <a:off x="-6579190" y="-442650"/>
            <a:ext cx="24301094" cy="7743300"/>
            <a:chOff x="-6579190" y="-442650"/>
            <a:chExt cx="24301094" cy="7743300"/>
          </a:xfrm>
        </p:grpSpPr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D613BB1A-D1E2-4028-82B1-4EEA2F1A0662}"/>
                </a:ext>
              </a:extLst>
            </p:cNvPr>
            <p:cNvGrpSpPr/>
            <p:nvPr userDrawn="1"/>
          </p:nvGrpSpPr>
          <p:grpSpPr>
            <a:xfrm>
              <a:off x="-6579190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8" name="任意多边形: 形状 7">
                <a:extLst>
                  <a:ext uri="{FF2B5EF4-FFF2-40B4-BE49-F238E27FC236}">
                    <a16:creationId xmlns:a16="http://schemas.microsoft.com/office/drawing/2014/main" id="{D801E9BB-7996-4781-828D-427ED576F894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9" name="任意多边形: 形状 8">
                <a:extLst>
                  <a:ext uri="{FF2B5EF4-FFF2-40B4-BE49-F238E27FC236}">
                    <a16:creationId xmlns:a16="http://schemas.microsoft.com/office/drawing/2014/main" id="{78D52BB9-6C17-459C-8889-752FC72F86F6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0" name="任意多边形: 形状 9">
                <a:extLst>
                  <a:ext uri="{FF2B5EF4-FFF2-40B4-BE49-F238E27FC236}">
                    <a16:creationId xmlns:a16="http://schemas.microsoft.com/office/drawing/2014/main" id="{93ACA296-5CB2-417C-B92D-38E9EFD220D6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1" name="任意多边形: 形状 10">
                <a:extLst>
                  <a:ext uri="{FF2B5EF4-FFF2-40B4-BE49-F238E27FC236}">
                    <a16:creationId xmlns:a16="http://schemas.microsoft.com/office/drawing/2014/main" id="{6E9D077F-ADD4-4D58-A05A-667D4C4AAD18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" name="任意多边形: 形状 11">
                <a:extLst>
                  <a:ext uri="{FF2B5EF4-FFF2-40B4-BE49-F238E27FC236}">
                    <a16:creationId xmlns:a16="http://schemas.microsoft.com/office/drawing/2014/main" id="{C89B5357-AD90-4586-9FFA-B47D34BFB973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3" name="任意多边形: 形状 12">
                <a:extLst>
                  <a:ext uri="{FF2B5EF4-FFF2-40B4-BE49-F238E27FC236}">
                    <a16:creationId xmlns:a16="http://schemas.microsoft.com/office/drawing/2014/main" id="{3E21C358-6351-47B5-95D2-7E8443628B3F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13FEB120-6B16-4C23-AD59-000509997890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8AE326E9-781F-47A1-BC7F-E07B4F3347CD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EE4D09F7-6517-4BAF-AF33-9041C64A191E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2101CD32-13CF-487A-9544-18FB53ABA67D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BE894138-E29C-428F-BFA4-3FAC177A3418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1CA18357-853D-4D72-9B56-BDE6249B10F4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A59A71BE-5B12-47F9-B699-7C471A3F0A7A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0B60E2CB-255D-401C-A62F-C690E4158802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D247DCA7-C5A6-47BF-A77B-5471CC56BB93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5173A5B8-373F-4DE1-A4C6-4BB058A6A9E3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4" name="任意多边形: 形状 23">
                <a:extLst>
                  <a:ext uri="{FF2B5EF4-FFF2-40B4-BE49-F238E27FC236}">
                    <a16:creationId xmlns:a16="http://schemas.microsoft.com/office/drawing/2014/main" id="{8154E2DD-9651-41FE-8FE9-685D75CBA0BA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5" name="任意多边形: 形状 24">
                <a:extLst>
                  <a:ext uri="{FF2B5EF4-FFF2-40B4-BE49-F238E27FC236}">
                    <a16:creationId xmlns:a16="http://schemas.microsoft.com/office/drawing/2014/main" id="{EDD36015-1BAB-4069-83A3-26BCA116B3EF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id="{D953A113-AEF7-49E3-88AE-283E83F7048D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7" name="任意多边形: 形状 26">
                <a:extLst>
                  <a:ext uri="{FF2B5EF4-FFF2-40B4-BE49-F238E27FC236}">
                    <a16:creationId xmlns:a16="http://schemas.microsoft.com/office/drawing/2014/main" id="{832107BE-F41A-45ED-A993-E8FCE3F11888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  <p:grpSp>
          <p:nvGrpSpPr>
            <p:cNvPr id="29" name="组合 28">
              <a:extLst>
                <a:ext uri="{FF2B5EF4-FFF2-40B4-BE49-F238E27FC236}">
                  <a16:creationId xmlns:a16="http://schemas.microsoft.com/office/drawing/2014/main" id="{3F45A25D-56E6-4CFD-92BE-5B34019D84F8}"/>
                </a:ext>
              </a:extLst>
            </p:cNvPr>
            <p:cNvGrpSpPr/>
            <p:nvPr userDrawn="1"/>
          </p:nvGrpSpPr>
          <p:grpSpPr>
            <a:xfrm>
              <a:off x="1877525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30" name="任意多边形: 形状 29">
                <a:extLst>
                  <a:ext uri="{FF2B5EF4-FFF2-40B4-BE49-F238E27FC236}">
                    <a16:creationId xmlns:a16="http://schemas.microsoft.com/office/drawing/2014/main" id="{082C6EE2-B9CB-4F99-BE98-85FAF7A20392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1" name="任意多边形: 形状 30">
                <a:extLst>
                  <a:ext uri="{FF2B5EF4-FFF2-40B4-BE49-F238E27FC236}">
                    <a16:creationId xmlns:a16="http://schemas.microsoft.com/office/drawing/2014/main" id="{389FE53C-4C03-4766-AA9A-C12704732BD2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2" name="任意多边形: 形状 31">
                <a:extLst>
                  <a:ext uri="{FF2B5EF4-FFF2-40B4-BE49-F238E27FC236}">
                    <a16:creationId xmlns:a16="http://schemas.microsoft.com/office/drawing/2014/main" id="{5251C3F9-C172-4DB3-9046-2CAE654E0360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3" name="任意多边形: 形状 32">
                <a:extLst>
                  <a:ext uri="{FF2B5EF4-FFF2-40B4-BE49-F238E27FC236}">
                    <a16:creationId xmlns:a16="http://schemas.microsoft.com/office/drawing/2014/main" id="{5792B882-F9DA-4150-83D0-0FF3F1511340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4" name="任意多边形: 形状 33">
                <a:extLst>
                  <a:ext uri="{FF2B5EF4-FFF2-40B4-BE49-F238E27FC236}">
                    <a16:creationId xmlns:a16="http://schemas.microsoft.com/office/drawing/2014/main" id="{BBE28278-CA92-42D3-B9F5-32B0DE8AE65C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5" name="任意多边形: 形状 34">
                <a:extLst>
                  <a:ext uri="{FF2B5EF4-FFF2-40B4-BE49-F238E27FC236}">
                    <a16:creationId xmlns:a16="http://schemas.microsoft.com/office/drawing/2014/main" id="{78335CDE-CA2C-4E36-B748-2550B9E6124F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6" name="任意多边形: 形状 35">
                <a:extLst>
                  <a:ext uri="{FF2B5EF4-FFF2-40B4-BE49-F238E27FC236}">
                    <a16:creationId xmlns:a16="http://schemas.microsoft.com/office/drawing/2014/main" id="{058C188B-31CE-4A69-B621-37558F7A828B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7" name="任意多边形: 形状 36">
                <a:extLst>
                  <a:ext uri="{FF2B5EF4-FFF2-40B4-BE49-F238E27FC236}">
                    <a16:creationId xmlns:a16="http://schemas.microsoft.com/office/drawing/2014/main" id="{2EDF54B2-8F87-41B2-8986-EED97F321F03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8" name="任意多边形: 形状 37">
                <a:extLst>
                  <a:ext uri="{FF2B5EF4-FFF2-40B4-BE49-F238E27FC236}">
                    <a16:creationId xmlns:a16="http://schemas.microsoft.com/office/drawing/2014/main" id="{DCDEDF3F-080D-4421-9F5A-363D7D5BCD2D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9" name="任意多边形: 形状 38">
                <a:extLst>
                  <a:ext uri="{FF2B5EF4-FFF2-40B4-BE49-F238E27FC236}">
                    <a16:creationId xmlns:a16="http://schemas.microsoft.com/office/drawing/2014/main" id="{04367091-F45C-4115-8EF0-10DBDCFD6AED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0" name="任意多边形: 形状 39">
                <a:extLst>
                  <a:ext uri="{FF2B5EF4-FFF2-40B4-BE49-F238E27FC236}">
                    <a16:creationId xmlns:a16="http://schemas.microsoft.com/office/drawing/2014/main" id="{B25F19F6-C05F-4148-B3C1-20D289DEF21F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1" name="任意多边形: 形状 40">
                <a:extLst>
                  <a:ext uri="{FF2B5EF4-FFF2-40B4-BE49-F238E27FC236}">
                    <a16:creationId xmlns:a16="http://schemas.microsoft.com/office/drawing/2014/main" id="{03A19109-6EF2-44AC-A8AE-C57DADCEFE4C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2" name="任意多边形: 形状 41">
                <a:extLst>
                  <a:ext uri="{FF2B5EF4-FFF2-40B4-BE49-F238E27FC236}">
                    <a16:creationId xmlns:a16="http://schemas.microsoft.com/office/drawing/2014/main" id="{6D32D08D-1B9E-4BEE-8A23-D14EEB197D54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3" name="任意多边形: 形状 42">
                <a:extLst>
                  <a:ext uri="{FF2B5EF4-FFF2-40B4-BE49-F238E27FC236}">
                    <a16:creationId xmlns:a16="http://schemas.microsoft.com/office/drawing/2014/main" id="{99232D9D-BDC7-4E55-9DE5-30481548DEA8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4" name="任意多边形: 形状 43">
                <a:extLst>
                  <a:ext uri="{FF2B5EF4-FFF2-40B4-BE49-F238E27FC236}">
                    <a16:creationId xmlns:a16="http://schemas.microsoft.com/office/drawing/2014/main" id="{AB9F1D0B-9868-4539-A66A-47A64AD92BE7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AE549B16-B371-40E2-8856-4D8BE8A4640F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6" name="任意多边形: 形状 45">
                <a:extLst>
                  <a:ext uri="{FF2B5EF4-FFF2-40B4-BE49-F238E27FC236}">
                    <a16:creationId xmlns:a16="http://schemas.microsoft.com/office/drawing/2014/main" id="{1C42A1E6-2F68-4550-9A93-E22A0E9889B6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7" name="任意多边形: 形状 46">
                <a:extLst>
                  <a:ext uri="{FF2B5EF4-FFF2-40B4-BE49-F238E27FC236}">
                    <a16:creationId xmlns:a16="http://schemas.microsoft.com/office/drawing/2014/main" id="{53790CC0-A743-45A3-BD9F-71799C11B860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8" name="任意多边形: 形状 47">
                <a:extLst>
                  <a:ext uri="{FF2B5EF4-FFF2-40B4-BE49-F238E27FC236}">
                    <a16:creationId xmlns:a16="http://schemas.microsoft.com/office/drawing/2014/main" id="{BF1DDF55-2A24-48E2-85FF-E6E520C6F585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9" name="任意多边形: 形状 48">
                <a:extLst>
                  <a:ext uri="{FF2B5EF4-FFF2-40B4-BE49-F238E27FC236}">
                    <a16:creationId xmlns:a16="http://schemas.microsoft.com/office/drawing/2014/main" id="{6E306BCB-83EF-4E9B-8A37-361F40FD8A1F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</p:grp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id="{B35EE650-07DA-4B47-B748-1EC976E69BD0}"/>
              </a:ext>
            </a:extLst>
          </p:cNvPr>
          <p:cNvCxnSpPr>
            <a:cxnSpLocks/>
          </p:cNvCxnSpPr>
          <p:nvPr userDrawn="1"/>
        </p:nvCxnSpPr>
        <p:spPr>
          <a:xfrm>
            <a:off x="695325" y="495280"/>
            <a:ext cx="20955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>
            <a:extLst>
              <a:ext uri="{FF2B5EF4-FFF2-40B4-BE49-F238E27FC236}">
                <a16:creationId xmlns:a16="http://schemas.microsoft.com/office/drawing/2014/main" id="{0C3F781A-CC2F-4CA2-9E98-F87E2F6A0CB3}"/>
              </a:ext>
            </a:extLst>
          </p:cNvPr>
          <p:cNvCxnSpPr>
            <a:cxnSpLocks/>
          </p:cNvCxnSpPr>
          <p:nvPr userDrawn="1"/>
        </p:nvCxnSpPr>
        <p:spPr>
          <a:xfrm>
            <a:off x="695325" y="547667"/>
            <a:ext cx="119063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47AF80F-1794-4507-A137-B2D6F1052580}"/>
              </a:ext>
            </a:extLst>
          </p:cNvPr>
          <p:cNvGrpSpPr/>
          <p:nvPr userDrawn="1"/>
        </p:nvGrpSpPr>
        <p:grpSpPr>
          <a:xfrm>
            <a:off x="695325" y="6292750"/>
            <a:ext cx="10801350" cy="3266"/>
            <a:chOff x="695325" y="6292750"/>
            <a:chExt cx="10801350" cy="3266"/>
          </a:xfrm>
        </p:grpSpPr>
        <p:cxnSp>
          <p:nvCxnSpPr>
            <p:cNvPr id="56" name="直接连接符 55">
              <a:extLst>
                <a:ext uri="{FF2B5EF4-FFF2-40B4-BE49-F238E27FC236}">
                  <a16:creationId xmlns:a16="http://schemas.microsoft.com/office/drawing/2014/main" id="{1AFDD30A-4BDD-49DC-B5A7-7BD23FEB4F4A}"/>
                </a:ext>
              </a:extLst>
            </p:cNvPr>
            <p:cNvCxnSpPr>
              <a:cxnSpLocks/>
            </p:cNvCxnSpPr>
            <p:nvPr/>
          </p:nvCxnSpPr>
          <p:spPr>
            <a:xfrm>
              <a:off x="695325" y="6296016"/>
              <a:ext cx="10801350" cy="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接连接符 56">
              <a:extLst>
                <a:ext uri="{FF2B5EF4-FFF2-40B4-BE49-F238E27FC236}">
                  <a16:creationId xmlns:a16="http://schemas.microsoft.com/office/drawing/2014/main" id="{73B8A4B4-B224-4702-B9C7-9164272B4A0C}"/>
                </a:ext>
              </a:extLst>
            </p:cNvPr>
            <p:cNvCxnSpPr/>
            <p:nvPr/>
          </p:nvCxnSpPr>
          <p:spPr>
            <a:xfrm>
              <a:off x="695325" y="6292750"/>
              <a:ext cx="362857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文本框 57">
            <a:extLst>
              <a:ext uri="{FF2B5EF4-FFF2-40B4-BE49-F238E27FC236}">
                <a16:creationId xmlns:a16="http://schemas.microsoft.com/office/drawing/2014/main" id="{1DB69794-D9AD-4CE1-9593-FCCB07EE3A9D}"/>
              </a:ext>
            </a:extLst>
          </p:cNvPr>
          <p:cNvSpPr txBox="1"/>
          <p:nvPr userDrawn="1"/>
        </p:nvSpPr>
        <p:spPr>
          <a:xfrm>
            <a:off x="3110096" y="4112264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>
                    <a:lumMod val="85000"/>
                  </a:schemeClr>
                </a:solidFill>
              </a:rPr>
              <a:t>01</a:t>
            </a:r>
            <a:endParaRPr lang="zh-CN" alt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8D152CCE-1267-4B4C-9D05-9A1C94C9194E}"/>
              </a:ext>
            </a:extLst>
          </p:cNvPr>
          <p:cNvSpPr/>
          <p:nvPr userDrawn="1"/>
        </p:nvSpPr>
        <p:spPr>
          <a:xfrm>
            <a:off x="3511673" y="4066534"/>
            <a:ext cx="124855" cy="1257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EBFA3A90-22CF-44EF-A2FA-7E8643CE5E6D}"/>
              </a:ext>
            </a:extLst>
          </p:cNvPr>
          <p:cNvSpPr txBox="1"/>
          <p:nvPr userDrawn="1"/>
        </p:nvSpPr>
        <p:spPr>
          <a:xfrm>
            <a:off x="5989180" y="4111349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>
                    <a:lumMod val="85000"/>
                  </a:schemeClr>
                </a:solidFill>
              </a:rPr>
              <a:t>02</a:t>
            </a:r>
            <a:endParaRPr lang="zh-CN" alt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CC1AECA9-36E0-498C-B138-57E36668F494}"/>
              </a:ext>
            </a:extLst>
          </p:cNvPr>
          <p:cNvSpPr/>
          <p:nvPr userDrawn="1"/>
        </p:nvSpPr>
        <p:spPr>
          <a:xfrm>
            <a:off x="6390757" y="4048482"/>
            <a:ext cx="124855" cy="1257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2E797B68-D065-4405-BC96-BE607237EAB4}"/>
              </a:ext>
            </a:extLst>
          </p:cNvPr>
          <p:cNvSpPr txBox="1"/>
          <p:nvPr userDrawn="1"/>
        </p:nvSpPr>
        <p:spPr>
          <a:xfrm>
            <a:off x="8869119" y="4119462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>
                    <a:lumMod val="85000"/>
                  </a:schemeClr>
                </a:solidFill>
              </a:rPr>
              <a:t>03</a:t>
            </a:r>
            <a:endParaRPr lang="zh-CN" alt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40971030-EDF7-4F1D-89C5-F7DE2E011758}"/>
              </a:ext>
            </a:extLst>
          </p:cNvPr>
          <p:cNvSpPr/>
          <p:nvPr userDrawn="1"/>
        </p:nvSpPr>
        <p:spPr>
          <a:xfrm>
            <a:off x="9270696" y="4068722"/>
            <a:ext cx="124855" cy="1257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文本框 66">
            <a:extLst>
              <a:ext uri="{FF2B5EF4-FFF2-40B4-BE49-F238E27FC236}">
                <a16:creationId xmlns:a16="http://schemas.microsoft.com/office/drawing/2014/main" id="{CEC3350A-038C-49CE-AC61-8CA74F8FF26A}"/>
              </a:ext>
            </a:extLst>
          </p:cNvPr>
          <p:cNvSpPr txBox="1"/>
          <p:nvPr userDrawn="1"/>
        </p:nvSpPr>
        <p:spPr>
          <a:xfrm>
            <a:off x="7409931" y="2641071"/>
            <a:ext cx="42755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</a:t>
            </a:r>
            <a:endParaRPr lang="zh-CN" altLang="en-US" sz="6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07233E72-31CC-4C0E-85D3-880069B75DB2}"/>
              </a:ext>
            </a:extLst>
          </p:cNvPr>
          <p:cNvSpPr/>
          <p:nvPr userDrawn="1"/>
        </p:nvSpPr>
        <p:spPr>
          <a:xfrm>
            <a:off x="10629900" y="1101680"/>
            <a:ext cx="590550" cy="16514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文本占位符 2">
            <a:extLst>
              <a:ext uri="{FF2B5EF4-FFF2-40B4-BE49-F238E27FC236}">
                <a16:creationId xmlns:a16="http://schemas.microsoft.com/office/drawing/2014/main" id="{E722F62A-9BA1-48EE-BFB8-74A2A8C2A2B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601938" y="4038092"/>
            <a:ext cx="1493935" cy="678391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lnSpc>
                <a:spcPct val="60000"/>
              </a:lnSpc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Add</a:t>
            </a:r>
          </a:p>
          <a:p>
            <a:pPr lvl="0"/>
            <a:r>
              <a:rPr lang="en-US" altLang="zh-CN" dirty="0"/>
              <a:t>Your title</a:t>
            </a:r>
            <a:endParaRPr lang="zh-CN" altLang="en-US" dirty="0"/>
          </a:p>
        </p:txBody>
      </p:sp>
      <p:sp>
        <p:nvSpPr>
          <p:cNvPr id="72" name="文本占位符 2">
            <a:extLst>
              <a:ext uri="{FF2B5EF4-FFF2-40B4-BE49-F238E27FC236}">
                <a16:creationId xmlns:a16="http://schemas.microsoft.com/office/drawing/2014/main" id="{A0B7B753-BE44-467B-9E2C-B390055634D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475685" y="4038092"/>
            <a:ext cx="1493935" cy="678391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lnSpc>
                <a:spcPct val="60000"/>
              </a:lnSpc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Add</a:t>
            </a:r>
          </a:p>
          <a:p>
            <a:pPr lvl="0"/>
            <a:r>
              <a:rPr lang="en-US" altLang="zh-CN" dirty="0"/>
              <a:t>Your title</a:t>
            </a:r>
            <a:endParaRPr lang="zh-CN" altLang="en-US" dirty="0"/>
          </a:p>
        </p:txBody>
      </p:sp>
      <p:sp>
        <p:nvSpPr>
          <p:cNvPr id="64" name="文本占位符 2">
            <a:extLst>
              <a:ext uri="{FF2B5EF4-FFF2-40B4-BE49-F238E27FC236}">
                <a16:creationId xmlns:a16="http://schemas.microsoft.com/office/drawing/2014/main" id="{EA124E8D-C549-41C5-86D9-8A4FDD2D57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02530" y="5178999"/>
            <a:ext cx="1493935" cy="678391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lnSpc>
                <a:spcPct val="60000"/>
              </a:lnSpc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Add</a:t>
            </a:r>
          </a:p>
          <a:p>
            <a:pPr lvl="0"/>
            <a:r>
              <a:rPr lang="en-US" altLang="zh-CN" dirty="0"/>
              <a:t>Your title</a:t>
            </a:r>
            <a:endParaRPr lang="zh-CN" altLang="en-US" dirty="0"/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CBC82707-F2C2-4C20-BD00-92ACF2A87D67}"/>
              </a:ext>
            </a:extLst>
          </p:cNvPr>
          <p:cNvSpPr txBox="1"/>
          <p:nvPr userDrawn="1"/>
        </p:nvSpPr>
        <p:spPr>
          <a:xfrm>
            <a:off x="3110096" y="5253171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>
                    <a:lumMod val="85000"/>
                  </a:schemeClr>
                </a:solidFill>
              </a:rPr>
              <a:t>04</a:t>
            </a:r>
            <a:endParaRPr lang="zh-CN" alt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3" name="矩形 72">
            <a:extLst>
              <a:ext uri="{FF2B5EF4-FFF2-40B4-BE49-F238E27FC236}">
                <a16:creationId xmlns:a16="http://schemas.microsoft.com/office/drawing/2014/main" id="{4AA1EA30-C170-461D-9A5C-7BAD0C0649C3}"/>
              </a:ext>
            </a:extLst>
          </p:cNvPr>
          <p:cNvSpPr/>
          <p:nvPr userDrawn="1"/>
        </p:nvSpPr>
        <p:spPr>
          <a:xfrm>
            <a:off x="3511673" y="5207441"/>
            <a:ext cx="124855" cy="1257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文本框 73">
            <a:extLst>
              <a:ext uri="{FF2B5EF4-FFF2-40B4-BE49-F238E27FC236}">
                <a16:creationId xmlns:a16="http://schemas.microsoft.com/office/drawing/2014/main" id="{07711267-FD50-4E0E-BC5A-592742E0B083}"/>
              </a:ext>
            </a:extLst>
          </p:cNvPr>
          <p:cNvSpPr txBox="1"/>
          <p:nvPr userDrawn="1"/>
        </p:nvSpPr>
        <p:spPr>
          <a:xfrm>
            <a:off x="5989180" y="5252256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>
                    <a:lumMod val="85000"/>
                  </a:schemeClr>
                </a:solidFill>
              </a:rPr>
              <a:t>05</a:t>
            </a:r>
            <a:endParaRPr lang="zh-CN" alt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id="{F8E82205-C60E-4EB5-B003-485CA69CE75F}"/>
              </a:ext>
            </a:extLst>
          </p:cNvPr>
          <p:cNvSpPr/>
          <p:nvPr userDrawn="1"/>
        </p:nvSpPr>
        <p:spPr>
          <a:xfrm>
            <a:off x="6390757" y="5189389"/>
            <a:ext cx="124855" cy="1257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文本框 75">
            <a:extLst>
              <a:ext uri="{FF2B5EF4-FFF2-40B4-BE49-F238E27FC236}">
                <a16:creationId xmlns:a16="http://schemas.microsoft.com/office/drawing/2014/main" id="{C4AA652D-4FD7-4039-B28B-12F93A645963}"/>
              </a:ext>
            </a:extLst>
          </p:cNvPr>
          <p:cNvSpPr txBox="1"/>
          <p:nvPr userDrawn="1"/>
        </p:nvSpPr>
        <p:spPr>
          <a:xfrm>
            <a:off x="8869119" y="5260369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>
                    <a:lumMod val="85000"/>
                  </a:schemeClr>
                </a:solidFill>
              </a:rPr>
              <a:t>06</a:t>
            </a:r>
            <a:endParaRPr lang="zh-CN" alt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E68084C0-B897-4217-B881-38AE9F0D70A0}"/>
              </a:ext>
            </a:extLst>
          </p:cNvPr>
          <p:cNvSpPr/>
          <p:nvPr userDrawn="1"/>
        </p:nvSpPr>
        <p:spPr>
          <a:xfrm>
            <a:off x="9270696" y="5209629"/>
            <a:ext cx="124855" cy="1257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8" name="文本占位符 2">
            <a:extLst>
              <a:ext uri="{FF2B5EF4-FFF2-40B4-BE49-F238E27FC236}">
                <a16:creationId xmlns:a16="http://schemas.microsoft.com/office/drawing/2014/main" id="{7B8FB3EE-0F18-4A35-B647-2B1636ED9EA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01938" y="5178999"/>
            <a:ext cx="1493935" cy="678391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lnSpc>
                <a:spcPct val="60000"/>
              </a:lnSpc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Add</a:t>
            </a:r>
          </a:p>
          <a:p>
            <a:pPr lvl="0"/>
            <a:r>
              <a:rPr lang="en-US" altLang="zh-CN" dirty="0"/>
              <a:t>Your title</a:t>
            </a:r>
            <a:endParaRPr lang="zh-CN" altLang="en-US" dirty="0"/>
          </a:p>
        </p:txBody>
      </p:sp>
      <p:sp>
        <p:nvSpPr>
          <p:cNvPr id="79" name="文本占位符 2">
            <a:extLst>
              <a:ext uri="{FF2B5EF4-FFF2-40B4-BE49-F238E27FC236}">
                <a16:creationId xmlns:a16="http://schemas.microsoft.com/office/drawing/2014/main" id="{5DA29AB8-42A0-4316-8D89-D408F56F45A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75685" y="5178999"/>
            <a:ext cx="1493935" cy="678391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lnSpc>
                <a:spcPct val="60000"/>
              </a:lnSpc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Add</a:t>
            </a:r>
          </a:p>
          <a:p>
            <a:pPr lvl="0"/>
            <a:r>
              <a:rPr lang="en-US" altLang="zh-CN" dirty="0"/>
              <a:t>Your title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28033341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>
            <a:extLst>
              <a:ext uri="{FF2B5EF4-FFF2-40B4-BE49-F238E27FC236}">
                <a16:creationId xmlns:a16="http://schemas.microsoft.com/office/drawing/2014/main" id="{9DCB79D2-012A-4DBC-899C-C12C23BC637A}"/>
              </a:ext>
            </a:extLst>
          </p:cNvPr>
          <p:cNvGrpSpPr/>
          <p:nvPr userDrawn="1"/>
        </p:nvGrpSpPr>
        <p:grpSpPr>
          <a:xfrm>
            <a:off x="-6579190" y="-442650"/>
            <a:ext cx="24301094" cy="7743300"/>
            <a:chOff x="-6579190" y="-442650"/>
            <a:chExt cx="24301094" cy="7743300"/>
          </a:xfrm>
        </p:grpSpPr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5F3605C8-7475-44F0-805B-F415A325E1B5}"/>
                </a:ext>
              </a:extLst>
            </p:cNvPr>
            <p:cNvGrpSpPr/>
            <p:nvPr userDrawn="1"/>
          </p:nvGrpSpPr>
          <p:grpSpPr>
            <a:xfrm>
              <a:off x="-6579190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id="{F16E56B4-77D4-4EC4-8567-8B7C8505CEF9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7" name="任意多边形: 形状 26">
                <a:extLst>
                  <a:ext uri="{FF2B5EF4-FFF2-40B4-BE49-F238E27FC236}">
                    <a16:creationId xmlns:a16="http://schemas.microsoft.com/office/drawing/2014/main" id="{C5AC1D01-513F-444D-8A84-35E1D5B7EE12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8" name="任意多边形: 形状 27">
                <a:extLst>
                  <a:ext uri="{FF2B5EF4-FFF2-40B4-BE49-F238E27FC236}">
                    <a16:creationId xmlns:a16="http://schemas.microsoft.com/office/drawing/2014/main" id="{6E271FCB-4E90-4821-8C6E-C20670F13F65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9" name="任意多边形: 形状 28">
                <a:extLst>
                  <a:ext uri="{FF2B5EF4-FFF2-40B4-BE49-F238E27FC236}">
                    <a16:creationId xmlns:a16="http://schemas.microsoft.com/office/drawing/2014/main" id="{03BC90BD-5312-4F1B-AE37-1CA14D4D102F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0" name="任意多边形: 形状 29">
                <a:extLst>
                  <a:ext uri="{FF2B5EF4-FFF2-40B4-BE49-F238E27FC236}">
                    <a16:creationId xmlns:a16="http://schemas.microsoft.com/office/drawing/2014/main" id="{69AED0E2-B618-467B-906A-A87B25D0B497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1" name="任意多边形: 形状 30">
                <a:extLst>
                  <a:ext uri="{FF2B5EF4-FFF2-40B4-BE49-F238E27FC236}">
                    <a16:creationId xmlns:a16="http://schemas.microsoft.com/office/drawing/2014/main" id="{E9A6A173-80AC-417B-8F1A-3A89619E5BDD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2" name="任意多边形: 形状 31">
                <a:extLst>
                  <a:ext uri="{FF2B5EF4-FFF2-40B4-BE49-F238E27FC236}">
                    <a16:creationId xmlns:a16="http://schemas.microsoft.com/office/drawing/2014/main" id="{E8223097-7909-44BE-A993-B7C3782DB6D8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3" name="任意多边形: 形状 32">
                <a:extLst>
                  <a:ext uri="{FF2B5EF4-FFF2-40B4-BE49-F238E27FC236}">
                    <a16:creationId xmlns:a16="http://schemas.microsoft.com/office/drawing/2014/main" id="{22E38A5E-749A-4EA8-8966-578B28252972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4" name="任意多边形: 形状 33">
                <a:extLst>
                  <a:ext uri="{FF2B5EF4-FFF2-40B4-BE49-F238E27FC236}">
                    <a16:creationId xmlns:a16="http://schemas.microsoft.com/office/drawing/2014/main" id="{8B327B27-852D-402B-96AB-B4221BA939D5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5" name="任意多边形: 形状 34">
                <a:extLst>
                  <a:ext uri="{FF2B5EF4-FFF2-40B4-BE49-F238E27FC236}">
                    <a16:creationId xmlns:a16="http://schemas.microsoft.com/office/drawing/2014/main" id="{F0E98A2C-5DE8-4C56-9BE9-6FA6D850C719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6" name="任意多边形: 形状 35">
                <a:extLst>
                  <a:ext uri="{FF2B5EF4-FFF2-40B4-BE49-F238E27FC236}">
                    <a16:creationId xmlns:a16="http://schemas.microsoft.com/office/drawing/2014/main" id="{7FB09821-F50A-420E-9F4A-F0023C117CB2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7" name="任意多边形: 形状 36">
                <a:extLst>
                  <a:ext uri="{FF2B5EF4-FFF2-40B4-BE49-F238E27FC236}">
                    <a16:creationId xmlns:a16="http://schemas.microsoft.com/office/drawing/2014/main" id="{8B54F39D-DAAA-4686-ADA7-9E47161E6088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8" name="任意多边形: 形状 37">
                <a:extLst>
                  <a:ext uri="{FF2B5EF4-FFF2-40B4-BE49-F238E27FC236}">
                    <a16:creationId xmlns:a16="http://schemas.microsoft.com/office/drawing/2014/main" id="{0417BC27-126A-4E9B-8499-E20C1298A39F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9" name="任意多边形: 形状 38">
                <a:extLst>
                  <a:ext uri="{FF2B5EF4-FFF2-40B4-BE49-F238E27FC236}">
                    <a16:creationId xmlns:a16="http://schemas.microsoft.com/office/drawing/2014/main" id="{44F1DF0B-3F28-4EC6-8BB3-6FAE61A041F5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0" name="任意多边形: 形状 39">
                <a:extLst>
                  <a:ext uri="{FF2B5EF4-FFF2-40B4-BE49-F238E27FC236}">
                    <a16:creationId xmlns:a16="http://schemas.microsoft.com/office/drawing/2014/main" id="{538E8D37-4D37-415B-B369-D7EC275D80A6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1" name="任意多边形: 形状 40">
                <a:extLst>
                  <a:ext uri="{FF2B5EF4-FFF2-40B4-BE49-F238E27FC236}">
                    <a16:creationId xmlns:a16="http://schemas.microsoft.com/office/drawing/2014/main" id="{2C35D541-B3C3-4377-93A3-46AD5F35EF19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2" name="任意多边形: 形状 41">
                <a:extLst>
                  <a:ext uri="{FF2B5EF4-FFF2-40B4-BE49-F238E27FC236}">
                    <a16:creationId xmlns:a16="http://schemas.microsoft.com/office/drawing/2014/main" id="{AA1594F8-2550-4FAE-9014-5B803524D915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3" name="任意多边形: 形状 42">
                <a:extLst>
                  <a:ext uri="{FF2B5EF4-FFF2-40B4-BE49-F238E27FC236}">
                    <a16:creationId xmlns:a16="http://schemas.microsoft.com/office/drawing/2014/main" id="{3A058A6F-D633-48BE-AA91-442FBB9FB38F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4" name="任意多边形: 形状 43">
                <a:extLst>
                  <a:ext uri="{FF2B5EF4-FFF2-40B4-BE49-F238E27FC236}">
                    <a16:creationId xmlns:a16="http://schemas.microsoft.com/office/drawing/2014/main" id="{33E10306-CC02-4E7B-AFFD-9A1E129AA2D9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A6DEF066-62A2-4DE1-87B6-E19D6B756136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  <p:grpSp>
          <p:nvGrpSpPr>
            <p:cNvPr id="5" name="组合 4">
              <a:extLst>
                <a:ext uri="{FF2B5EF4-FFF2-40B4-BE49-F238E27FC236}">
                  <a16:creationId xmlns:a16="http://schemas.microsoft.com/office/drawing/2014/main" id="{3974E2B5-741E-4841-A351-A4BAF000CE75}"/>
                </a:ext>
              </a:extLst>
            </p:cNvPr>
            <p:cNvGrpSpPr/>
            <p:nvPr userDrawn="1"/>
          </p:nvGrpSpPr>
          <p:grpSpPr>
            <a:xfrm>
              <a:off x="1877525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6" name="任意多边形: 形状 5">
                <a:extLst>
                  <a:ext uri="{FF2B5EF4-FFF2-40B4-BE49-F238E27FC236}">
                    <a16:creationId xmlns:a16="http://schemas.microsoft.com/office/drawing/2014/main" id="{0FBBC278-93F9-4519-B51F-FC0620CD65DA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7" name="任意多边形: 形状 6">
                <a:extLst>
                  <a:ext uri="{FF2B5EF4-FFF2-40B4-BE49-F238E27FC236}">
                    <a16:creationId xmlns:a16="http://schemas.microsoft.com/office/drawing/2014/main" id="{78977241-4853-4191-8A78-B398B3BFA997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8" name="任意多边形: 形状 7">
                <a:extLst>
                  <a:ext uri="{FF2B5EF4-FFF2-40B4-BE49-F238E27FC236}">
                    <a16:creationId xmlns:a16="http://schemas.microsoft.com/office/drawing/2014/main" id="{009F7838-E5DD-4C40-B717-538959920A8D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9" name="任意多边形: 形状 8">
                <a:extLst>
                  <a:ext uri="{FF2B5EF4-FFF2-40B4-BE49-F238E27FC236}">
                    <a16:creationId xmlns:a16="http://schemas.microsoft.com/office/drawing/2014/main" id="{9BB88F9E-8049-4DDE-B00D-4E62A84F41D1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0" name="任意多边形: 形状 9">
                <a:extLst>
                  <a:ext uri="{FF2B5EF4-FFF2-40B4-BE49-F238E27FC236}">
                    <a16:creationId xmlns:a16="http://schemas.microsoft.com/office/drawing/2014/main" id="{E5CA4711-E177-4110-90E9-D9FFFC35DD4D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1" name="任意多边形: 形状 10">
                <a:extLst>
                  <a:ext uri="{FF2B5EF4-FFF2-40B4-BE49-F238E27FC236}">
                    <a16:creationId xmlns:a16="http://schemas.microsoft.com/office/drawing/2014/main" id="{C07B91DA-81BD-4499-A233-D60A475632D1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" name="任意多边形: 形状 11">
                <a:extLst>
                  <a:ext uri="{FF2B5EF4-FFF2-40B4-BE49-F238E27FC236}">
                    <a16:creationId xmlns:a16="http://schemas.microsoft.com/office/drawing/2014/main" id="{DCDDA458-376A-463D-97FF-1047AB180DFC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3" name="任意多边形: 形状 12">
                <a:extLst>
                  <a:ext uri="{FF2B5EF4-FFF2-40B4-BE49-F238E27FC236}">
                    <a16:creationId xmlns:a16="http://schemas.microsoft.com/office/drawing/2014/main" id="{7919356E-D2EA-4AA2-BF5A-FECB55731260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88E1D5D7-FE87-457E-8B0A-047964F4380C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A224B4FC-D4E2-4314-8B46-4A5B6122B894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7BE7ED9F-026E-4E1C-A6F0-18E12F83F553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75DE9300-0EAE-4E14-8F24-B05DC6507768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1DC943DD-1C24-4463-A305-317BA4B04AB7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78AED401-E746-4F8A-B12D-15BB1421F006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19DF7AE4-0578-43D6-957E-00E71A4174D5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F35CEE42-E65A-4F01-9CB1-9B81FB4AC52A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446B6A62-0BFA-4737-B298-27A5458D58E8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98E6769D-B980-457A-87AA-AE71543FCC22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4" name="任意多边形: 形状 23">
                <a:extLst>
                  <a:ext uri="{FF2B5EF4-FFF2-40B4-BE49-F238E27FC236}">
                    <a16:creationId xmlns:a16="http://schemas.microsoft.com/office/drawing/2014/main" id="{79E79523-D07D-42CF-B5C4-FCCC053B532B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5" name="任意多边形: 形状 24">
                <a:extLst>
                  <a:ext uri="{FF2B5EF4-FFF2-40B4-BE49-F238E27FC236}">
                    <a16:creationId xmlns:a16="http://schemas.microsoft.com/office/drawing/2014/main" id="{B32852A8-6ACB-44E3-8E17-EB77CBEE751D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</p:grpSp>
      <p:sp>
        <p:nvSpPr>
          <p:cNvPr id="58" name="文本占位符 57">
            <a:extLst>
              <a:ext uri="{FF2B5EF4-FFF2-40B4-BE49-F238E27FC236}">
                <a16:creationId xmlns:a16="http://schemas.microsoft.com/office/drawing/2014/main" id="{1907EC1D-81E8-4E44-96E9-641BAE1C44A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96302" y="2384548"/>
            <a:ext cx="870751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zh-CN" altLang="en-US" sz="4800" dirty="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marL="0" lvl="0" defTabSz="457200"/>
            <a:r>
              <a:rPr lang="en-US" altLang="zh-CN" dirty="0"/>
              <a:t>01</a:t>
            </a:r>
            <a:endParaRPr lang="zh-CN" altLang="en-US" dirty="0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7DD53DB7-E3B4-4FFE-B4DC-397E0A1BCB2E}"/>
              </a:ext>
            </a:extLst>
          </p:cNvPr>
          <p:cNvSpPr/>
          <p:nvPr userDrawn="1"/>
        </p:nvSpPr>
        <p:spPr>
          <a:xfrm>
            <a:off x="4656138" y="-17934"/>
            <a:ext cx="2879725" cy="4239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07E148FC-7642-424B-9583-5012D18A6308}"/>
              </a:ext>
            </a:extLst>
          </p:cNvPr>
          <p:cNvSpPr/>
          <p:nvPr userDrawn="1"/>
        </p:nvSpPr>
        <p:spPr>
          <a:xfrm>
            <a:off x="3576767" y="2176047"/>
            <a:ext cx="241660" cy="2433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0" name="直接连接符 49">
            <a:extLst>
              <a:ext uri="{FF2B5EF4-FFF2-40B4-BE49-F238E27FC236}">
                <a16:creationId xmlns:a16="http://schemas.microsoft.com/office/drawing/2014/main" id="{DFBE38F4-8218-47F9-B296-5243929B0E32}"/>
              </a:ext>
            </a:extLst>
          </p:cNvPr>
          <p:cNvCxnSpPr/>
          <p:nvPr userDrawn="1"/>
        </p:nvCxnSpPr>
        <p:spPr>
          <a:xfrm>
            <a:off x="3198813" y="3297138"/>
            <a:ext cx="362857" cy="0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>
            <a:extLst>
              <a:ext uri="{FF2B5EF4-FFF2-40B4-BE49-F238E27FC236}">
                <a16:creationId xmlns:a16="http://schemas.microsoft.com/office/drawing/2014/main" id="{EC42FAD3-C0AE-41F0-9851-89FF4C6B9AE0}"/>
              </a:ext>
            </a:extLst>
          </p:cNvPr>
          <p:cNvCxnSpPr>
            <a:cxnSpLocks/>
          </p:cNvCxnSpPr>
          <p:nvPr userDrawn="1"/>
        </p:nvCxnSpPr>
        <p:spPr>
          <a:xfrm>
            <a:off x="3198813" y="3295641"/>
            <a:ext cx="2897187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矩形 51">
            <a:extLst>
              <a:ext uri="{FF2B5EF4-FFF2-40B4-BE49-F238E27FC236}">
                <a16:creationId xmlns:a16="http://schemas.microsoft.com/office/drawing/2014/main" id="{D5021CE6-232F-4875-8EB8-4C13E1EC461D}"/>
              </a:ext>
            </a:extLst>
          </p:cNvPr>
          <p:cNvSpPr/>
          <p:nvPr userDrawn="1"/>
        </p:nvSpPr>
        <p:spPr>
          <a:xfrm>
            <a:off x="7442199" y="2368857"/>
            <a:ext cx="93664" cy="5454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标题 9">
            <a:extLst>
              <a:ext uri="{FF2B5EF4-FFF2-40B4-BE49-F238E27FC236}">
                <a16:creationId xmlns:a16="http://schemas.microsoft.com/office/drawing/2014/main" id="{6FE7573F-233B-4130-A668-26A348A9FE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7728" y="2078754"/>
            <a:ext cx="2133918" cy="978729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 lang="zh-CN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457200">
              <a:lnSpc>
                <a:spcPct val="80000"/>
              </a:lnSpc>
            </a:pPr>
            <a:r>
              <a:rPr lang="en-US" altLang="zh-CN" dirty="0"/>
              <a:t>Add </a:t>
            </a:r>
            <a:br>
              <a:rPr lang="en-US" altLang="zh-CN" dirty="0"/>
            </a:br>
            <a:r>
              <a:rPr lang="en-US" altLang="zh-CN" dirty="0"/>
              <a:t>your title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54992877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>
            <a:extLst>
              <a:ext uri="{FF2B5EF4-FFF2-40B4-BE49-F238E27FC236}">
                <a16:creationId xmlns:a16="http://schemas.microsoft.com/office/drawing/2014/main" id="{EB2E4F71-EB35-42E0-AECB-49F7638D037B}"/>
              </a:ext>
            </a:extLst>
          </p:cNvPr>
          <p:cNvGrpSpPr/>
          <p:nvPr userDrawn="1"/>
        </p:nvGrpSpPr>
        <p:grpSpPr>
          <a:xfrm>
            <a:off x="-6579190" y="-442650"/>
            <a:ext cx="24301094" cy="7743300"/>
            <a:chOff x="-6579190" y="-442650"/>
            <a:chExt cx="24301094" cy="7743300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D20559EC-4EB6-4FFC-BA4B-77E5EE3A3264}"/>
                </a:ext>
              </a:extLst>
            </p:cNvPr>
            <p:cNvGrpSpPr/>
            <p:nvPr userDrawn="1"/>
          </p:nvGrpSpPr>
          <p:grpSpPr>
            <a:xfrm>
              <a:off x="-6579190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34" name="任意多边形: 形状 33">
                <a:extLst>
                  <a:ext uri="{FF2B5EF4-FFF2-40B4-BE49-F238E27FC236}">
                    <a16:creationId xmlns:a16="http://schemas.microsoft.com/office/drawing/2014/main" id="{C359DF13-6345-4A10-9310-ECFD95073DE8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5" name="任意多边形: 形状 34">
                <a:extLst>
                  <a:ext uri="{FF2B5EF4-FFF2-40B4-BE49-F238E27FC236}">
                    <a16:creationId xmlns:a16="http://schemas.microsoft.com/office/drawing/2014/main" id="{5E192DED-6983-47E8-BF20-14E9D79EFA5A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6" name="任意多边形: 形状 35">
                <a:extLst>
                  <a:ext uri="{FF2B5EF4-FFF2-40B4-BE49-F238E27FC236}">
                    <a16:creationId xmlns:a16="http://schemas.microsoft.com/office/drawing/2014/main" id="{01306418-E399-4C53-8148-C1633E634657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7" name="任意多边形: 形状 36">
                <a:extLst>
                  <a:ext uri="{FF2B5EF4-FFF2-40B4-BE49-F238E27FC236}">
                    <a16:creationId xmlns:a16="http://schemas.microsoft.com/office/drawing/2014/main" id="{D0BB47AE-B43B-444E-A2C1-66A9499BBF1F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8" name="任意多边形: 形状 37">
                <a:extLst>
                  <a:ext uri="{FF2B5EF4-FFF2-40B4-BE49-F238E27FC236}">
                    <a16:creationId xmlns:a16="http://schemas.microsoft.com/office/drawing/2014/main" id="{A5D7730E-8681-4FFA-8C40-0AB9F3BC3A27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9" name="任意多边形: 形状 38">
                <a:extLst>
                  <a:ext uri="{FF2B5EF4-FFF2-40B4-BE49-F238E27FC236}">
                    <a16:creationId xmlns:a16="http://schemas.microsoft.com/office/drawing/2014/main" id="{09615465-BFD4-44C6-AD9A-82D8DB3FC363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0" name="任意多边形: 形状 39">
                <a:extLst>
                  <a:ext uri="{FF2B5EF4-FFF2-40B4-BE49-F238E27FC236}">
                    <a16:creationId xmlns:a16="http://schemas.microsoft.com/office/drawing/2014/main" id="{7D2A028D-5614-4888-9E14-ED4264B9DEA1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1" name="任意多边形: 形状 40">
                <a:extLst>
                  <a:ext uri="{FF2B5EF4-FFF2-40B4-BE49-F238E27FC236}">
                    <a16:creationId xmlns:a16="http://schemas.microsoft.com/office/drawing/2014/main" id="{BAFE057D-F9AE-49F9-A2A0-566715E42276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2" name="任意多边形: 形状 41">
                <a:extLst>
                  <a:ext uri="{FF2B5EF4-FFF2-40B4-BE49-F238E27FC236}">
                    <a16:creationId xmlns:a16="http://schemas.microsoft.com/office/drawing/2014/main" id="{21B88C56-EB2F-4BF6-A4B1-48170E165E6E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3" name="任意多边形: 形状 42">
                <a:extLst>
                  <a:ext uri="{FF2B5EF4-FFF2-40B4-BE49-F238E27FC236}">
                    <a16:creationId xmlns:a16="http://schemas.microsoft.com/office/drawing/2014/main" id="{A355B8D5-700E-41D3-8567-F0E69FE32E57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4" name="任意多边形: 形状 43">
                <a:extLst>
                  <a:ext uri="{FF2B5EF4-FFF2-40B4-BE49-F238E27FC236}">
                    <a16:creationId xmlns:a16="http://schemas.microsoft.com/office/drawing/2014/main" id="{1C937825-8F00-4EA0-8F16-C00B69844DB5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4439058D-3013-4AA5-A955-5F12C1F48BC9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6" name="任意多边形: 形状 45">
                <a:extLst>
                  <a:ext uri="{FF2B5EF4-FFF2-40B4-BE49-F238E27FC236}">
                    <a16:creationId xmlns:a16="http://schemas.microsoft.com/office/drawing/2014/main" id="{A1CBF332-3B35-4F82-8DF9-9F25F8C57F3F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7" name="任意多边形: 形状 46">
                <a:extLst>
                  <a:ext uri="{FF2B5EF4-FFF2-40B4-BE49-F238E27FC236}">
                    <a16:creationId xmlns:a16="http://schemas.microsoft.com/office/drawing/2014/main" id="{FB713327-BADA-47CE-8E3A-2276A2431F5C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8" name="任意多边形: 形状 47">
                <a:extLst>
                  <a:ext uri="{FF2B5EF4-FFF2-40B4-BE49-F238E27FC236}">
                    <a16:creationId xmlns:a16="http://schemas.microsoft.com/office/drawing/2014/main" id="{5F40F1B2-2FB5-485F-8FDC-3BD0B05CE225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9" name="任意多边形: 形状 48">
                <a:extLst>
                  <a:ext uri="{FF2B5EF4-FFF2-40B4-BE49-F238E27FC236}">
                    <a16:creationId xmlns:a16="http://schemas.microsoft.com/office/drawing/2014/main" id="{341D72CC-5838-4128-A2E1-CDFF26094F56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0" name="任意多边形: 形状 49">
                <a:extLst>
                  <a:ext uri="{FF2B5EF4-FFF2-40B4-BE49-F238E27FC236}">
                    <a16:creationId xmlns:a16="http://schemas.microsoft.com/office/drawing/2014/main" id="{875135E7-2243-40DA-8EDE-BB422689AE20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1" name="任意多边形: 形状 50">
                <a:extLst>
                  <a:ext uri="{FF2B5EF4-FFF2-40B4-BE49-F238E27FC236}">
                    <a16:creationId xmlns:a16="http://schemas.microsoft.com/office/drawing/2014/main" id="{607FACA7-BA3B-4AA5-869B-D01F9CE40684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2" name="任意多边形: 形状 51">
                <a:extLst>
                  <a:ext uri="{FF2B5EF4-FFF2-40B4-BE49-F238E27FC236}">
                    <a16:creationId xmlns:a16="http://schemas.microsoft.com/office/drawing/2014/main" id="{691CA83A-E929-41E2-9C5C-3347DDAF2D10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3" name="任意多边形: 形状 52">
                <a:extLst>
                  <a:ext uri="{FF2B5EF4-FFF2-40B4-BE49-F238E27FC236}">
                    <a16:creationId xmlns:a16="http://schemas.microsoft.com/office/drawing/2014/main" id="{90051558-2BF0-4447-82D3-35D52FC1034C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DD7DE405-0F67-48B6-A006-A5A5216DC6C5}"/>
                </a:ext>
              </a:extLst>
            </p:cNvPr>
            <p:cNvGrpSpPr/>
            <p:nvPr userDrawn="1"/>
          </p:nvGrpSpPr>
          <p:grpSpPr>
            <a:xfrm>
              <a:off x="1877525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93606859-2206-4B75-969D-241A7DF82DF2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7FFFF5AA-097D-4CEC-ACF9-EC0AB52009B1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2E277470-CBB2-4175-A1AD-0C3B295DBD12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D5DFAC0A-F7A9-4DCE-B093-A8E2D234C7FD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1C1B310E-13A9-438C-9E1C-AE21AB43A884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60366B5F-F1D4-4983-A00A-C1359976A73F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62489E71-B0C2-4CE9-A6FB-2216DE6F8936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F8DAF40B-A80B-4666-A5B6-FB55CB812A50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42DF3D89-091E-404E-96C0-86FBCD939B82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19DA00A6-17DC-4FE9-926E-2F46CF5E082E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4" name="任意多边形: 形状 23">
                <a:extLst>
                  <a:ext uri="{FF2B5EF4-FFF2-40B4-BE49-F238E27FC236}">
                    <a16:creationId xmlns:a16="http://schemas.microsoft.com/office/drawing/2014/main" id="{77293C95-BC7E-418F-89F8-A2660EECFA7C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5" name="任意多边形: 形状 24">
                <a:extLst>
                  <a:ext uri="{FF2B5EF4-FFF2-40B4-BE49-F238E27FC236}">
                    <a16:creationId xmlns:a16="http://schemas.microsoft.com/office/drawing/2014/main" id="{363CDF01-EF88-4B3B-91EC-F394E77C012A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id="{E7BBA8D8-949F-4FA2-8EE0-2086BFE88228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7" name="任意多边形: 形状 26">
                <a:extLst>
                  <a:ext uri="{FF2B5EF4-FFF2-40B4-BE49-F238E27FC236}">
                    <a16:creationId xmlns:a16="http://schemas.microsoft.com/office/drawing/2014/main" id="{E83A8FDC-A762-4D66-B97D-DB263B139C70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8" name="任意多边形: 形状 27">
                <a:extLst>
                  <a:ext uri="{FF2B5EF4-FFF2-40B4-BE49-F238E27FC236}">
                    <a16:creationId xmlns:a16="http://schemas.microsoft.com/office/drawing/2014/main" id="{441319D0-3BF2-49FA-B802-279400E431D3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9" name="任意多边形: 形状 28">
                <a:extLst>
                  <a:ext uri="{FF2B5EF4-FFF2-40B4-BE49-F238E27FC236}">
                    <a16:creationId xmlns:a16="http://schemas.microsoft.com/office/drawing/2014/main" id="{74B4DF40-ADCA-4C8E-93DC-454461DCBA6F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0" name="任意多边形: 形状 29">
                <a:extLst>
                  <a:ext uri="{FF2B5EF4-FFF2-40B4-BE49-F238E27FC236}">
                    <a16:creationId xmlns:a16="http://schemas.microsoft.com/office/drawing/2014/main" id="{FACF7D4B-6B86-447B-8570-736974D14D24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1" name="任意多边形: 形状 30">
                <a:extLst>
                  <a:ext uri="{FF2B5EF4-FFF2-40B4-BE49-F238E27FC236}">
                    <a16:creationId xmlns:a16="http://schemas.microsoft.com/office/drawing/2014/main" id="{4DACF3AB-567C-4481-A2B8-B00C56ED4B6D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2" name="任意多边形: 形状 31">
                <a:extLst>
                  <a:ext uri="{FF2B5EF4-FFF2-40B4-BE49-F238E27FC236}">
                    <a16:creationId xmlns:a16="http://schemas.microsoft.com/office/drawing/2014/main" id="{6D16A71F-6E77-4BA1-9486-FF79B1BF7749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3" name="任意多边形: 形状 32">
                <a:extLst>
                  <a:ext uri="{FF2B5EF4-FFF2-40B4-BE49-F238E27FC236}">
                    <a16:creationId xmlns:a16="http://schemas.microsoft.com/office/drawing/2014/main" id="{03F6AA43-D276-4829-8387-917A9388E6FA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</p:grpSp>
      <p:sp>
        <p:nvSpPr>
          <p:cNvPr id="3" name="矩形 2">
            <a:extLst>
              <a:ext uri="{FF2B5EF4-FFF2-40B4-BE49-F238E27FC236}">
                <a16:creationId xmlns:a16="http://schemas.microsoft.com/office/drawing/2014/main" id="{87DAC824-7C65-441B-99D5-C731C1F58132}"/>
              </a:ext>
            </a:extLst>
          </p:cNvPr>
          <p:cNvSpPr/>
          <p:nvPr userDrawn="1"/>
        </p:nvSpPr>
        <p:spPr>
          <a:xfrm>
            <a:off x="-343825" y="714810"/>
            <a:ext cx="1523999" cy="6611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F1F2C90-BB39-4679-BD71-4C4882CD3DB8}"/>
              </a:ext>
            </a:extLst>
          </p:cNvPr>
          <p:cNvSpPr/>
          <p:nvPr userDrawn="1"/>
        </p:nvSpPr>
        <p:spPr>
          <a:xfrm>
            <a:off x="0" y="669759"/>
            <a:ext cx="540544" cy="9010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标题 9">
            <a:extLst>
              <a:ext uri="{FF2B5EF4-FFF2-40B4-BE49-F238E27FC236}">
                <a16:creationId xmlns:a16="http://schemas.microsoft.com/office/drawing/2014/main" id="{9431C9C2-F156-43EC-AD34-1B24C92887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7866" y="495734"/>
            <a:ext cx="2141933" cy="880241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lnSpc>
                <a:spcPct val="60000"/>
              </a:lnSpc>
              <a:defRPr lang="zh-CN" altLang="en-US" sz="3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457200">
              <a:lnSpc>
                <a:spcPct val="80000"/>
              </a:lnSpc>
            </a:pPr>
            <a:r>
              <a:rPr lang="en-US" altLang="zh-CN" dirty="0"/>
              <a:t>Results</a:t>
            </a:r>
            <a:br>
              <a:rPr lang="en-US" altLang="zh-CN" dirty="0"/>
            </a:br>
            <a:r>
              <a:rPr lang="en-US" altLang="zh-CN" dirty="0"/>
              <a:t>showcase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69425422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>
            <a:extLst>
              <a:ext uri="{FF2B5EF4-FFF2-40B4-BE49-F238E27FC236}">
                <a16:creationId xmlns:a16="http://schemas.microsoft.com/office/drawing/2014/main" id="{EB2E4F71-EB35-42E0-AECB-49F7638D037B}"/>
              </a:ext>
            </a:extLst>
          </p:cNvPr>
          <p:cNvGrpSpPr/>
          <p:nvPr userDrawn="1"/>
        </p:nvGrpSpPr>
        <p:grpSpPr>
          <a:xfrm>
            <a:off x="-6579190" y="-442650"/>
            <a:ext cx="24301094" cy="7743300"/>
            <a:chOff x="-6579190" y="-442650"/>
            <a:chExt cx="24301094" cy="7743300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D20559EC-4EB6-4FFC-BA4B-77E5EE3A3264}"/>
                </a:ext>
              </a:extLst>
            </p:cNvPr>
            <p:cNvGrpSpPr/>
            <p:nvPr userDrawn="1"/>
          </p:nvGrpSpPr>
          <p:grpSpPr>
            <a:xfrm>
              <a:off x="-6579190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34" name="任意多边形: 形状 33">
                <a:extLst>
                  <a:ext uri="{FF2B5EF4-FFF2-40B4-BE49-F238E27FC236}">
                    <a16:creationId xmlns:a16="http://schemas.microsoft.com/office/drawing/2014/main" id="{C359DF13-6345-4A10-9310-ECFD95073DE8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5" name="任意多边形: 形状 34">
                <a:extLst>
                  <a:ext uri="{FF2B5EF4-FFF2-40B4-BE49-F238E27FC236}">
                    <a16:creationId xmlns:a16="http://schemas.microsoft.com/office/drawing/2014/main" id="{5E192DED-6983-47E8-BF20-14E9D79EFA5A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6" name="任意多边形: 形状 35">
                <a:extLst>
                  <a:ext uri="{FF2B5EF4-FFF2-40B4-BE49-F238E27FC236}">
                    <a16:creationId xmlns:a16="http://schemas.microsoft.com/office/drawing/2014/main" id="{01306418-E399-4C53-8148-C1633E634657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7" name="任意多边形: 形状 36">
                <a:extLst>
                  <a:ext uri="{FF2B5EF4-FFF2-40B4-BE49-F238E27FC236}">
                    <a16:creationId xmlns:a16="http://schemas.microsoft.com/office/drawing/2014/main" id="{D0BB47AE-B43B-444E-A2C1-66A9499BBF1F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8" name="任意多边形: 形状 37">
                <a:extLst>
                  <a:ext uri="{FF2B5EF4-FFF2-40B4-BE49-F238E27FC236}">
                    <a16:creationId xmlns:a16="http://schemas.microsoft.com/office/drawing/2014/main" id="{A5D7730E-8681-4FFA-8C40-0AB9F3BC3A27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9" name="任意多边形: 形状 38">
                <a:extLst>
                  <a:ext uri="{FF2B5EF4-FFF2-40B4-BE49-F238E27FC236}">
                    <a16:creationId xmlns:a16="http://schemas.microsoft.com/office/drawing/2014/main" id="{09615465-BFD4-44C6-AD9A-82D8DB3FC363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0" name="任意多边形: 形状 39">
                <a:extLst>
                  <a:ext uri="{FF2B5EF4-FFF2-40B4-BE49-F238E27FC236}">
                    <a16:creationId xmlns:a16="http://schemas.microsoft.com/office/drawing/2014/main" id="{7D2A028D-5614-4888-9E14-ED4264B9DEA1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1" name="任意多边形: 形状 40">
                <a:extLst>
                  <a:ext uri="{FF2B5EF4-FFF2-40B4-BE49-F238E27FC236}">
                    <a16:creationId xmlns:a16="http://schemas.microsoft.com/office/drawing/2014/main" id="{BAFE057D-F9AE-49F9-A2A0-566715E42276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2" name="任意多边形: 形状 41">
                <a:extLst>
                  <a:ext uri="{FF2B5EF4-FFF2-40B4-BE49-F238E27FC236}">
                    <a16:creationId xmlns:a16="http://schemas.microsoft.com/office/drawing/2014/main" id="{21B88C56-EB2F-4BF6-A4B1-48170E165E6E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3" name="任意多边形: 形状 42">
                <a:extLst>
                  <a:ext uri="{FF2B5EF4-FFF2-40B4-BE49-F238E27FC236}">
                    <a16:creationId xmlns:a16="http://schemas.microsoft.com/office/drawing/2014/main" id="{A355B8D5-700E-41D3-8567-F0E69FE32E57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4" name="任意多边形: 形状 43">
                <a:extLst>
                  <a:ext uri="{FF2B5EF4-FFF2-40B4-BE49-F238E27FC236}">
                    <a16:creationId xmlns:a16="http://schemas.microsoft.com/office/drawing/2014/main" id="{1C937825-8F00-4EA0-8F16-C00B69844DB5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4439058D-3013-4AA5-A955-5F12C1F48BC9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6" name="任意多边形: 形状 45">
                <a:extLst>
                  <a:ext uri="{FF2B5EF4-FFF2-40B4-BE49-F238E27FC236}">
                    <a16:creationId xmlns:a16="http://schemas.microsoft.com/office/drawing/2014/main" id="{A1CBF332-3B35-4F82-8DF9-9F25F8C57F3F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7" name="任意多边形: 形状 46">
                <a:extLst>
                  <a:ext uri="{FF2B5EF4-FFF2-40B4-BE49-F238E27FC236}">
                    <a16:creationId xmlns:a16="http://schemas.microsoft.com/office/drawing/2014/main" id="{FB713327-BADA-47CE-8E3A-2276A2431F5C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8" name="任意多边形: 形状 47">
                <a:extLst>
                  <a:ext uri="{FF2B5EF4-FFF2-40B4-BE49-F238E27FC236}">
                    <a16:creationId xmlns:a16="http://schemas.microsoft.com/office/drawing/2014/main" id="{5F40F1B2-2FB5-485F-8FDC-3BD0B05CE225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9" name="任意多边形: 形状 48">
                <a:extLst>
                  <a:ext uri="{FF2B5EF4-FFF2-40B4-BE49-F238E27FC236}">
                    <a16:creationId xmlns:a16="http://schemas.microsoft.com/office/drawing/2014/main" id="{341D72CC-5838-4128-A2E1-CDFF26094F56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0" name="任意多边形: 形状 49">
                <a:extLst>
                  <a:ext uri="{FF2B5EF4-FFF2-40B4-BE49-F238E27FC236}">
                    <a16:creationId xmlns:a16="http://schemas.microsoft.com/office/drawing/2014/main" id="{875135E7-2243-40DA-8EDE-BB422689AE20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1" name="任意多边形: 形状 50">
                <a:extLst>
                  <a:ext uri="{FF2B5EF4-FFF2-40B4-BE49-F238E27FC236}">
                    <a16:creationId xmlns:a16="http://schemas.microsoft.com/office/drawing/2014/main" id="{607FACA7-BA3B-4AA5-869B-D01F9CE40684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2" name="任意多边形: 形状 51">
                <a:extLst>
                  <a:ext uri="{FF2B5EF4-FFF2-40B4-BE49-F238E27FC236}">
                    <a16:creationId xmlns:a16="http://schemas.microsoft.com/office/drawing/2014/main" id="{691CA83A-E929-41E2-9C5C-3347DDAF2D10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3" name="任意多边形: 形状 52">
                <a:extLst>
                  <a:ext uri="{FF2B5EF4-FFF2-40B4-BE49-F238E27FC236}">
                    <a16:creationId xmlns:a16="http://schemas.microsoft.com/office/drawing/2014/main" id="{90051558-2BF0-4447-82D3-35D52FC1034C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DD7DE405-0F67-48B6-A006-A5A5216DC6C5}"/>
                </a:ext>
              </a:extLst>
            </p:cNvPr>
            <p:cNvGrpSpPr/>
            <p:nvPr userDrawn="1"/>
          </p:nvGrpSpPr>
          <p:grpSpPr>
            <a:xfrm>
              <a:off x="1877525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93606859-2206-4B75-969D-241A7DF82DF2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7FFFF5AA-097D-4CEC-ACF9-EC0AB52009B1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2E277470-CBB2-4175-A1AD-0C3B295DBD12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D5DFAC0A-F7A9-4DCE-B093-A8E2D234C7FD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1C1B310E-13A9-438C-9E1C-AE21AB43A884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60366B5F-F1D4-4983-A00A-C1359976A73F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62489E71-B0C2-4CE9-A6FB-2216DE6F8936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F8DAF40B-A80B-4666-A5B6-FB55CB812A50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42DF3D89-091E-404E-96C0-86FBCD939B82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19DA00A6-17DC-4FE9-926E-2F46CF5E082E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4" name="任意多边形: 形状 23">
                <a:extLst>
                  <a:ext uri="{FF2B5EF4-FFF2-40B4-BE49-F238E27FC236}">
                    <a16:creationId xmlns:a16="http://schemas.microsoft.com/office/drawing/2014/main" id="{77293C95-BC7E-418F-89F8-A2660EECFA7C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5" name="任意多边形: 形状 24">
                <a:extLst>
                  <a:ext uri="{FF2B5EF4-FFF2-40B4-BE49-F238E27FC236}">
                    <a16:creationId xmlns:a16="http://schemas.microsoft.com/office/drawing/2014/main" id="{363CDF01-EF88-4B3B-91EC-F394E77C012A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id="{E7BBA8D8-949F-4FA2-8EE0-2086BFE88228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7" name="任意多边形: 形状 26">
                <a:extLst>
                  <a:ext uri="{FF2B5EF4-FFF2-40B4-BE49-F238E27FC236}">
                    <a16:creationId xmlns:a16="http://schemas.microsoft.com/office/drawing/2014/main" id="{E83A8FDC-A762-4D66-B97D-DB263B139C70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8" name="任意多边形: 形状 27">
                <a:extLst>
                  <a:ext uri="{FF2B5EF4-FFF2-40B4-BE49-F238E27FC236}">
                    <a16:creationId xmlns:a16="http://schemas.microsoft.com/office/drawing/2014/main" id="{441319D0-3BF2-49FA-B802-279400E431D3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9" name="任意多边形: 形状 28">
                <a:extLst>
                  <a:ext uri="{FF2B5EF4-FFF2-40B4-BE49-F238E27FC236}">
                    <a16:creationId xmlns:a16="http://schemas.microsoft.com/office/drawing/2014/main" id="{74B4DF40-ADCA-4C8E-93DC-454461DCBA6F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0" name="任意多边形: 形状 29">
                <a:extLst>
                  <a:ext uri="{FF2B5EF4-FFF2-40B4-BE49-F238E27FC236}">
                    <a16:creationId xmlns:a16="http://schemas.microsoft.com/office/drawing/2014/main" id="{FACF7D4B-6B86-447B-8570-736974D14D24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1" name="任意多边形: 形状 30">
                <a:extLst>
                  <a:ext uri="{FF2B5EF4-FFF2-40B4-BE49-F238E27FC236}">
                    <a16:creationId xmlns:a16="http://schemas.microsoft.com/office/drawing/2014/main" id="{4DACF3AB-567C-4481-A2B8-B00C56ED4B6D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2" name="任意多边形: 形状 31">
                <a:extLst>
                  <a:ext uri="{FF2B5EF4-FFF2-40B4-BE49-F238E27FC236}">
                    <a16:creationId xmlns:a16="http://schemas.microsoft.com/office/drawing/2014/main" id="{6D16A71F-6E77-4BA1-9486-FF79B1BF7749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3" name="任意多边形: 形状 32">
                <a:extLst>
                  <a:ext uri="{FF2B5EF4-FFF2-40B4-BE49-F238E27FC236}">
                    <a16:creationId xmlns:a16="http://schemas.microsoft.com/office/drawing/2014/main" id="{03F6AA43-D276-4829-8387-917A9388E6FA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</p:grpSp>
      <p:sp>
        <p:nvSpPr>
          <p:cNvPr id="55" name="图片占位符 48">
            <a:extLst>
              <a:ext uri="{FF2B5EF4-FFF2-40B4-BE49-F238E27FC236}">
                <a16:creationId xmlns:a16="http://schemas.microsoft.com/office/drawing/2014/main" id="{1C123676-6701-4D25-95EC-3B06387C513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72157" y="1850540"/>
            <a:ext cx="2761455" cy="4100918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7DAC824-7C65-441B-99D5-C731C1F58132}"/>
              </a:ext>
            </a:extLst>
          </p:cNvPr>
          <p:cNvSpPr/>
          <p:nvPr userDrawn="1"/>
        </p:nvSpPr>
        <p:spPr>
          <a:xfrm>
            <a:off x="-343825" y="714810"/>
            <a:ext cx="1523999" cy="6611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F1F2C90-BB39-4679-BD71-4C4882CD3DB8}"/>
              </a:ext>
            </a:extLst>
          </p:cNvPr>
          <p:cNvSpPr/>
          <p:nvPr userDrawn="1"/>
        </p:nvSpPr>
        <p:spPr>
          <a:xfrm>
            <a:off x="0" y="669759"/>
            <a:ext cx="540544" cy="9010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标题 9">
            <a:extLst>
              <a:ext uri="{FF2B5EF4-FFF2-40B4-BE49-F238E27FC236}">
                <a16:creationId xmlns:a16="http://schemas.microsoft.com/office/drawing/2014/main" id="{9431C9C2-F156-43EC-AD34-1B24C92887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7866" y="495734"/>
            <a:ext cx="2141933" cy="880241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lnSpc>
                <a:spcPct val="60000"/>
              </a:lnSpc>
              <a:defRPr lang="zh-CN" altLang="en-US" sz="3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457200">
              <a:lnSpc>
                <a:spcPct val="80000"/>
              </a:lnSpc>
            </a:pPr>
            <a:r>
              <a:rPr lang="en-US" altLang="zh-CN" dirty="0"/>
              <a:t>Results</a:t>
            </a:r>
            <a:br>
              <a:rPr lang="en-US" altLang="zh-CN" dirty="0"/>
            </a:br>
            <a:r>
              <a:rPr lang="en-US" altLang="zh-CN" dirty="0"/>
              <a:t>showcase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96788003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矩形 53">
            <a:extLst>
              <a:ext uri="{FF2B5EF4-FFF2-40B4-BE49-F238E27FC236}">
                <a16:creationId xmlns:a16="http://schemas.microsoft.com/office/drawing/2014/main" id="{B7FF5F39-2A47-4DF6-9771-8784285DA17F}"/>
              </a:ext>
            </a:extLst>
          </p:cNvPr>
          <p:cNvSpPr/>
          <p:nvPr userDrawn="1"/>
        </p:nvSpPr>
        <p:spPr>
          <a:xfrm>
            <a:off x="708025" y="2423409"/>
            <a:ext cx="2141933" cy="3120141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1FE3AD28-BE21-456D-9373-AC63E3A899FB}"/>
              </a:ext>
            </a:extLst>
          </p:cNvPr>
          <p:cNvSpPr/>
          <p:nvPr userDrawn="1"/>
        </p:nvSpPr>
        <p:spPr>
          <a:xfrm>
            <a:off x="4276536" y="2000253"/>
            <a:ext cx="5756667" cy="36099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图片占位符 48">
            <a:extLst>
              <a:ext uri="{FF2B5EF4-FFF2-40B4-BE49-F238E27FC236}">
                <a16:creationId xmlns:a16="http://schemas.microsoft.com/office/drawing/2014/main" id="{85258EB9-797E-4CE0-A63A-7FF6AFA3930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79846" y="1737916"/>
            <a:ext cx="2761455" cy="4100918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zh-CN" altLang="en-US"/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EB2E4F71-EB35-42E0-AECB-49F7638D037B}"/>
              </a:ext>
            </a:extLst>
          </p:cNvPr>
          <p:cNvGrpSpPr/>
          <p:nvPr userDrawn="1"/>
        </p:nvGrpSpPr>
        <p:grpSpPr>
          <a:xfrm>
            <a:off x="-6579190" y="-442650"/>
            <a:ext cx="24301094" cy="7743300"/>
            <a:chOff x="-6579190" y="-442650"/>
            <a:chExt cx="24301094" cy="7743300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D20559EC-4EB6-4FFC-BA4B-77E5EE3A3264}"/>
                </a:ext>
              </a:extLst>
            </p:cNvPr>
            <p:cNvGrpSpPr/>
            <p:nvPr userDrawn="1"/>
          </p:nvGrpSpPr>
          <p:grpSpPr>
            <a:xfrm>
              <a:off x="-6579190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34" name="任意多边形: 形状 33">
                <a:extLst>
                  <a:ext uri="{FF2B5EF4-FFF2-40B4-BE49-F238E27FC236}">
                    <a16:creationId xmlns:a16="http://schemas.microsoft.com/office/drawing/2014/main" id="{C359DF13-6345-4A10-9310-ECFD95073DE8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5" name="任意多边形: 形状 34">
                <a:extLst>
                  <a:ext uri="{FF2B5EF4-FFF2-40B4-BE49-F238E27FC236}">
                    <a16:creationId xmlns:a16="http://schemas.microsoft.com/office/drawing/2014/main" id="{5E192DED-6983-47E8-BF20-14E9D79EFA5A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6" name="任意多边形: 形状 35">
                <a:extLst>
                  <a:ext uri="{FF2B5EF4-FFF2-40B4-BE49-F238E27FC236}">
                    <a16:creationId xmlns:a16="http://schemas.microsoft.com/office/drawing/2014/main" id="{01306418-E399-4C53-8148-C1633E634657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7" name="任意多边形: 形状 36">
                <a:extLst>
                  <a:ext uri="{FF2B5EF4-FFF2-40B4-BE49-F238E27FC236}">
                    <a16:creationId xmlns:a16="http://schemas.microsoft.com/office/drawing/2014/main" id="{D0BB47AE-B43B-444E-A2C1-66A9499BBF1F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8" name="任意多边形: 形状 37">
                <a:extLst>
                  <a:ext uri="{FF2B5EF4-FFF2-40B4-BE49-F238E27FC236}">
                    <a16:creationId xmlns:a16="http://schemas.microsoft.com/office/drawing/2014/main" id="{A5D7730E-8681-4FFA-8C40-0AB9F3BC3A27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9" name="任意多边形: 形状 38">
                <a:extLst>
                  <a:ext uri="{FF2B5EF4-FFF2-40B4-BE49-F238E27FC236}">
                    <a16:creationId xmlns:a16="http://schemas.microsoft.com/office/drawing/2014/main" id="{09615465-BFD4-44C6-AD9A-82D8DB3FC363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0" name="任意多边形: 形状 39">
                <a:extLst>
                  <a:ext uri="{FF2B5EF4-FFF2-40B4-BE49-F238E27FC236}">
                    <a16:creationId xmlns:a16="http://schemas.microsoft.com/office/drawing/2014/main" id="{7D2A028D-5614-4888-9E14-ED4264B9DEA1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1" name="任意多边形: 形状 40">
                <a:extLst>
                  <a:ext uri="{FF2B5EF4-FFF2-40B4-BE49-F238E27FC236}">
                    <a16:creationId xmlns:a16="http://schemas.microsoft.com/office/drawing/2014/main" id="{BAFE057D-F9AE-49F9-A2A0-566715E42276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2" name="任意多边形: 形状 41">
                <a:extLst>
                  <a:ext uri="{FF2B5EF4-FFF2-40B4-BE49-F238E27FC236}">
                    <a16:creationId xmlns:a16="http://schemas.microsoft.com/office/drawing/2014/main" id="{21B88C56-EB2F-4BF6-A4B1-48170E165E6E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3" name="任意多边形: 形状 42">
                <a:extLst>
                  <a:ext uri="{FF2B5EF4-FFF2-40B4-BE49-F238E27FC236}">
                    <a16:creationId xmlns:a16="http://schemas.microsoft.com/office/drawing/2014/main" id="{A355B8D5-700E-41D3-8567-F0E69FE32E57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4" name="任意多边形: 形状 43">
                <a:extLst>
                  <a:ext uri="{FF2B5EF4-FFF2-40B4-BE49-F238E27FC236}">
                    <a16:creationId xmlns:a16="http://schemas.microsoft.com/office/drawing/2014/main" id="{1C937825-8F00-4EA0-8F16-C00B69844DB5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4439058D-3013-4AA5-A955-5F12C1F48BC9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6" name="任意多边形: 形状 45">
                <a:extLst>
                  <a:ext uri="{FF2B5EF4-FFF2-40B4-BE49-F238E27FC236}">
                    <a16:creationId xmlns:a16="http://schemas.microsoft.com/office/drawing/2014/main" id="{A1CBF332-3B35-4F82-8DF9-9F25F8C57F3F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7" name="任意多边形: 形状 46">
                <a:extLst>
                  <a:ext uri="{FF2B5EF4-FFF2-40B4-BE49-F238E27FC236}">
                    <a16:creationId xmlns:a16="http://schemas.microsoft.com/office/drawing/2014/main" id="{FB713327-BADA-47CE-8E3A-2276A2431F5C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8" name="任意多边形: 形状 47">
                <a:extLst>
                  <a:ext uri="{FF2B5EF4-FFF2-40B4-BE49-F238E27FC236}">
                    <a16:creationId xmlns:a16="http://schemas.microsoft.com/office/drawing/2014/main" id="{5F40F1B2-2FB5-485F-8FDC-3BD0B05CE225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9" name="任意多边形: 形状 48">
                <a:extLst>
                  <a:ext uri="{FF2B5EF4-FFF2-40B4-BE49-F238E27FC236}">
                    <a16:creationId xmlns:a16="http://schemas.microsoft.com/office/drawing/2014/main" id="{341D72CC-5838-4128-A2E1-CDFF26094F56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0" name="任意多边形: 形状 49">
                <a:extLst>
                  <a:ext uri="{FF2B5EF4-FFF2-40B4-BE49-F238E27FC236}">
                    <a16:creationId xmlns:a16="http://schemas.microsoft.com/office/drawing/2014/main" id="{875135E7-2243-40DA-8EDE-BB422689AE20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1" name="任意多边形: 形状 50">
                <a:extLst>
                  <a:ext uri="{FF2B5EF4-FFF2-40B4-BE49-F238E27FC236}">
                    <a16:creationId xmlns:a16="http://schemas.microsoft.com/office/drawing/2014/main" id="{607FACA7-BA3B-4AA5-869B-D01F9CE40684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2" name="任意多边形: 形状 51">
                <a:extLst>
                  <a:ext uri="{FF2B5EF4-FFF2-40B4-BE49-F238E27FC236}">
                    <a16:creationId xmlns:a16="http://schemas.microsoft.com/office/drawing/2014/main" id="{691CA83A-E929-41E2-9C5C-3347DDAF2D10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3" name="任意多边形: 形状 52">
                <a:extLst>
                  <a:ext uri="{FF2B5EF4-FFF2-40B4-BE49-F238E27FC236}">
                    <a16:creationId xmlns:a16="http://schemas.microsoft.com/office/drawing/2014/main" id="{90051558-2BF0-4447-82D3-35D52FC1034C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DD7DE405-0F67-48B6-A006-A5A5216DC6C5}"/>
                </a:ext>
              </a:extLst>
            </p:cNvPr>
            <p:cNvGrpSpPr/>
            <p:nvPr userDrawn="1"/>
          </p:nvGrpSpPr>
          <p:grpSpPr>
            <a:xfrm>
              <a:off x="1877525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93606859-2206-4B75-969D-241A7DF82DF2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7FFFF5AA-097D-4CEC-ACF9-EC0AB52009B1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2E277470-CBB2-4175-A1AD-0C3B295DBD12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D5DFAC0A-F7A9-4DCE-B093-A8E2D234C7FD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1C1B310E-13A9-438C-9E1C-AE21AB43A884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60366B5F-F1D4-4983-A00A-C1359976A73F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62489E71-B0C2-4CE9-A6FB-2216DE6F8936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F8DAF40B-A80B-4666-A5B6-FB55CB812A50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42DF3D89-091E-404E-96C0-86FBCD939B82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19DA00A6-17DC-4FE9-926E-2F46CF5E082E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4" name="任意多边形: 形状 23">
                <a:extLst>
                  <a:ext uri="{FF2B5EF4-FFF2-40B4-BE49-F238E27FC236}">
                    <a16:creationId xmlns:a16="http://schemas.microsoft.com/office/drawing/2014/main" id="{77293C95-BC7E-418F-89F8-A2660EECFA7C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5" name="任意多边形: 形状 24">
                <a:extLst>
                  <a:ext uri="{FF2B5EF4-FFF2-40B4-BE49-F238E27FC236}">
                    <a16:creationId xmlns:a16="http://schemas.microsoft.com/office/drawing/2014/main" id="{363CDF01-EF88-4B3B-91EC-F394E77C012A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id="{E7BBA8D8-949F-4FA2-8EE0-2086BFE88228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7" name="任意多边形: 形状 26">
                <a:extLst>
                  <a:ext uri="{FF2B5EF4-FFF2-40B4-BE49-F238E27FC236}">
                    <a16:creationId xmlns:a16="http://schemas.microsoft.com/office/drawing/2014/main" id="{E83A8FDC-A762-4D66-B97D-DB263B139C70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8" name="任意多边形: 形状 27">
                <a:extLst>
                  <a:ext uri="{FF2B5EF4-FFF2-40B4-BE49-F238E27FC236}">
                    <a16:creationId xmlns:a16="http://schemas.microsoft.com/office/drawing/2014/main" id="{441319D0-3BF2-49FA-B802-279400E431D3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9" name="任意多边形: 形状 28">
                <a:extLst>
                  <a:ext uri="{FF2B5EF4-FFF2-40B4-BE49-F238E27FC236}">
                    <a16:creationId xmlns:a16="http://schemas.microsoft.com/office/drawing/2014/main" id="{74B4DF40-ADCA-4C8E-93DC-454461DCBA6F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0" name="任意多边形: 形状 29">
                <a:extLst>
                  <a:ext uri="{FF2B5EF4-FFF2-40B4-BE49-F238E27FC236}">
                    <a16:creationId xmlns:a16="http://schemas.microsoft.com/office/drawing/2014/main" id="{FACF7D4B-6B86-447B-8570-736974D14D24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1" name="任意多边形: 形状 30">
                <a:extLst>
                  <a:ext uri="{FF2B5EF4-FFF2-40B4-BE49-F238E27FC236}">
                    <a16:creationId xmlns:a16="http://schemas.microsoft.com/office/drawing/2014/main" id="{4DACF3AB-567C-4481-A2B8-B00C56ED4B6D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2" name="任意多边形: 形状 31">
                <a:extLst>
                  <a:ext uri="{FF2B5EF4-FFF2-40B4-BE49-F238E27FC236}">
                    <a16:creationId xmlns:a16="http://schemas.microsoft.com/office/drawing/2014/main" id="{6D16A71F-6E77-4BA1-9486-FF79B1BF7749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3" name="任意多边形: 形状 32">
                <a:extLst>
                  <a:ext uri="{FF2B5EF4-FFF2-40B4-BE49-F238E27FC236}">
                    <a16:creationId xmlns:a16="http://schemas.microsoft.com/office/drawing/2014/main" id="{03F6AA43-D276-4829-8387-917A9388E6FA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</p:grpSp>
      <p:sp>
        <p:nvSpPr>
          <p:cNvPr id="3" name="矩形 2">
            <a:extLst>
              <a:ext uri="{FF2B5EF4-FFF2-40B4-BE49-F238E27FC236}">
                <a16:creationId xmlns:a16="http://schemas.microsoft.com/office/drawing/2014/main" id="{87DAC824-7C65-441B-99D5-C731C1F58132}"/>
              </a:ext>
            </a:extLst>
          </p:cNvPr>
          <p:cNvSpPr/>
          <p:nvPr userDrawn="1"/>
        </p:nvSpPr>
        <p:spPr>
          <a:xfrm>
            <a:off x="-343825" y="714810"/>
            <a:ext cx="1523999" cy="6611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F1F2C90-BB39-4679-BD71-4C4882CD3DB8}"/>
              </a:ext>
            </a:extLst>
          </p:cNvPr>
          <p:cNvSpPr/>
          <p:nvPr userDrawn="1"/>
        </p:nvSpPr>
        <p:spPr>
          <a:xfrm>
            <a:off x="0" y="669759"/>
            <a:ext cx="540544" cy="9010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标题 9">
            <a:extLst>
              <a:ext uri="{FF2B5EF4-FFF2-40B4-BE49-F238E27FC236}">
                <a16:creationId xmlns:a16="http://schemas.microsoft.com/office/drawing/2014/main" id="{9431C9C2-F156-43EC-AD34-1B24C92887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7866" y="495734"/>
            <a:ext cx="2141933" cy="880241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lnSpc>
                <a:spcPct val="60000"/>
              </a:lnSpc>
              <a:defRPr lang="zh-CN" altLang="en-US" sz="3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457200">
              <a:lnSpc>
                <a:spcPct val="80000"/>
              </a:lnSpc>
            </a:pPr>
            <a:r>
              <a:rPr lang="en-US" altLang="zh-CN" dirty="0"/>
              <a:t>Results</a:t>
            </a:r>
            <a:br>
              <a:rPr lang="en-US" altLang="zh-CN" dirty="0"/>
            </a:br>
            <a:r>
              <a:rPr lang="en-US" altLang="zh-CN" dirty="0"/>
              <a:t>showcase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08524520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>
            <a:extLst>
              <a:ext uri="{FF2B5EF4-FFF2-40B4-BE49-F238E27FC236}">
                <a16:creationId xmlns:a16="http://schemas.microsoft.com/office/drawing/2014/main" id="{EB2E4F71-EB35-42E0-AECB-49F7638D037B}"/>
              </a:ext>
            </a:extLst>
          </p:cNvPr>
          <p:cNvGrpSpPr/>
          <p:nvPr userDrawn="1"/>
        </p:nvGrpSpPr>
        <p:grpSpPr>
          <a:xfrm>
            <a:off x="-6579190" y="-442650"/>
            <a:ext cx="24301094" cy="7743300"/>
            <a:chOff x="-6579190" y="-442650"/>
            <a:chExt cx="24301094" cy="7743300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D20559EC-4EB6-4FFC-BA4B-77E5EE3A3264}"/>
                </a:ext>
              </a:extLst>
            </p:cNvPr>
            <p:cNvGrpSpPr/>
            <p:nvPr userDrawn="1"/>
          </p:nvGrpSpPr>
          <p:grpSpPr>
            <a:xfrm>
              <a:off x="-6579190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34" name="任意多边形: 形状 33">
                <a:extLst>
                  <a:ext uri="{FF2B5EF4-FFF2-40B4-BE49-F238E27FC236}">
                    <a16:creationId xmlns:a16="http://schemas.microsoft.com/office/drawing/2014/main" id="{C359DF13-6345-4A10-9310-ECFD95073DE8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5" name="任意多边形: 形状 34">
                <a:extLst>
                  <a:ext uri="{FF2B5EF4-FFF2-40B4-BE49-F238E27FC236}">
                    <a16:creationId xmlns:a16="http://schemas.microsoft.com/office/drawing/2014/main" id="{5E192DED-6983-47E8-BF20-14E9D79EFA5A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6" name="任意多边形: 形状 35">
                <a:extLst>
                  <a:ext uri="{FF2B5EF4-FFF2-40B4-BE49-F238E27FC236}">
                    <a16:creationId xmlns:a16="http://schemas.microsoft.com/office/drawing/2014/main" id="{01306418-E399-4C53-8148-C1633E634657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7" name="任意多边形: 形状 36">
                <a:extLst>
                  <a:ext uri="{FF2B5EF4-FFF2-40B4-BE49-F238E27FC236}">
                    <a16:creationId xmlns:a16="http://schemas.microsoft.com/office/drawing/2014/main" id="{D0BB47AE-B43B-444E-A2C1-66A9499BBF1F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8" name="任意多边形: 形状 37">
                <a:extLst>
                  <a:ext uri="{FF2B5EF4-FFF2-40B4-BE49-F238E27FC236}">
                    <a16:creationId xmlns:a16="http://schemas.microsoft.com/office/drawing/2014/main" id="{A5D7730E-8681-4FFA-8C40-0AB9F3BC3A27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9" name="任意多边形: 形状 38">
                <a:extLst>
                  <a:ext uri="{FF2B5EF4-FFF2-40B4-BE49-F238E27FC236}">
                    <a16:creationId xmlns:a16="http://schemas.microsoft.com/office/drawing/2014/main" id="{09615465-BFD4-44C6-AD9A-82D8DB3FC363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0" name="任意多边形: 形状 39">
                <a:extLst>
                  <a:ext uri="{FF2B5EF4-FFF2-40B4-BE49-F238E27FC236}">
                    <a16:creationId xmlns:a16="http://schemas.microsoft.com/office/drawing/2014/main" id="{7D2A028D-5614-4888-9E14-ED4264B9DEA1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1" name="任意多边形: 形状 40">
                <a:extLst>
                  <a:ext uri="{FF2B5EF4-FFF2-40B4-BE49-F238E27FC236}">
                    <a16:creationId xmlns:a16="http://schemas.microsoft.com/office/drawing/2014/main" id="{BAFE057D-F9AE-49F9-A2A0-566715E42276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2" name="任意多边形: 形状 41">
                <a:extLst>
                  <a:ext uri="{FF2B5EF4-FFF2-40B4-BE49-F238E27FC236}">
                    <a16:creationId xmlns:a16="http://schemas.microsoft.com/office/drawing/2014/main" id="{21B88C56-EB2F-4BF6-A4B1-48170E165E6E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3" name="任意多边形: 形状 42">
                <a:extLst>
                  <a:ext uri="{FF2B5EF4-FFF2-40B4-BE49-F238E27FC236}">
                    <a16:creationId xmlns:a16="http://schemas.microsoft.com/office/drawing/2014/main" id="{A355B8D5-700E-41D3-8567-F0E69FE32E57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4" name="任意多边形: 形状 43">
                <a:extLst>
                  <a:ext uri="{FF2B5EF4-FFF2-40B4-BE49-F238E27FC236}">
                    <a16:creationId xmlns:a16="http://schemas.microsoft.com/office/drawing/2014/main" id="{1C937825-8F00-4EA0-8F16-C00B69844DB5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4439058D-3013-4AA5-A955-5F12C1F48BC9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6" name="任意多边形: 形状 45">
                <a:extLst>
                  <a:ext uri="{FF2B5EF4-FFF2-40B4-BE49-F238E27FC236}">
                    <a16:creationId xmlns:a16="http://schemas.microsoft.com/office/drawing/2014/main" id="{A1CBF332-3B35-4F82-8DF9-9F25F8C57F3F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7" name="任意多边形: 形状 46">
                <a:extLst>
                  <a:ext uri="{FF2B5EF4-FFF2-40B4-BE49-F238E27FC236}">
                    <a16:creationId xmlns:a16="http://schemas.microsoft.com/office/drawing/2014/main" id="{FB713327-BADA-47CE-8E3A-2276A2431F5C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8" name="任意多边形: 形状 47">
                <a:extLst>
                  <a:ext uri="{FF2B5EF4-FFF2-40B4-BE49-F238E27FC236}">
                    <a16:creationId xmlns:a16="http://schemas.microsoft.com/office/drawing/2014/main" id="{5F40F1B2-2FB5-485F-8FDC-3BD0B05CE225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49" name="任意多边形: 形状 48">
                <a:extLst>
                  <a:ext uri="{FF2B5EF4-FFF2-40B4-BE49-F238E27FC236}">
                    <a16:creationId xmlns:a16="http://schemas.microsoft.com/office/drawing/2014/main" id="{341D72CC-5838-4128-A2E1-CDFF26094F56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0" name="任意多边形: 形状 49">
                <a:extLst>
                  <a:ext uri="{FF2B5EF4-FFF2-40B4-BE49-F238E27FC236}">
                    <a16:creationId xmlns:a16="http://schemas.microsoft.com/office/drawing/2014/main" id="{875135E7-2243-40DA-8EDE-BB422689AE20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1" name="任意多边形: 形状 50">
                <a:extLst>
                  <a:ext uri="{FF2B5EF4-FFF2-40B4-BE49-F238E27FC236}">
                    <a16:creationId xmlns:a16="http://schemas.microsoft.com/office/drawing/2014/main" id="{607FACA7-BA3B-4AA5-869B-D01F9CE40684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2" name="任意多边形: 形状 51">
                <a:extLst>
                  <a:ext uri="{FF2B5EF4-FFF2-40B4-BE49-F238E27FC236}">
                    <a16:creationId xmlns:a16="http://schemas.microsoft.com/office/drawing/2014/main" id="{691CA83A-E929-41E2-9C5C-3347DDAF2D10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53" name="任意多边形: 形状 52">
                <a:extLst>
                  <a:ext uri="{FF2B5EF4-FFF2-40B4-BE49-F238E27FC236}">
                    <a16:creationId xmlns:a16="http://schemas.microsoft.com/office/drawing/2014/main" id="{90051558-2BF0-4447-82D3-35D52FC1034C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DD7DE405-0F67-48B6-A006-A5A5216DC6C5}"/>
                </a:ext>
              </a:extLst>
            </p:cNvPr>
            <p:cNvGrpSpPr/>
            <p:nvPr userDrawn="1"/>
          </p:nvGrpSpPr>
          <p:grpSpPr>
            <a:xfrm>
              <a:off x="1877525" y="-442650"/>
              <a:ext cx="15844379" cy="7743300"/>
              <a:chOff x="-7074490" y="-442650"/>
              <a:chExt cx="15844379" cy="7743300"/>
            </a:xfrm>
          </p:grpSpPr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93606859-2206-4B75-969D-241A7DF82DF2}"/>
                  </a:ext>
                </a:extLst>
              </p:cNvPr>
              <p:cNvSpPr/>
              <p:nvPr/>
            </p:nvSpPr>
            <p:spPr>
              <a:xfrm>
                <a:off x="959389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7FFFF5AA-097D-4CEC-ACF9-EC0AB52009B1}"/>
                  </a:ext>
                </a:extLst>
              </p:cNvPr>
              <p:cNvSpPr/>
              <p:nvPr/>
            </p:nvSpPr>
            <p:spPr>
              <a:xfrm>
                <a:off x="536553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2E277470-CBB2-4175-A1AD-0C3B295DBD12}"/>
                  </a:ext>
                </a:extLst>
              </p:cNvPr>
              <p:cNvSpPr/>
              <p:nvPr/>
            </p:nvSpPr>
            <p:spPr>
              <a:xfrm>
                <a:off x="1137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D5DFAC0A-F7A9-4DCE-B093-A8E2D234C7FD}"/>
                  </a:ext>
                </a:extLst>
              </p:cNvPr>
              <p:cNvSpPr/>
              <p:nvPr/>
            </p:nvSpPr>
            <p:spPr>
              <a:xfrm>
                <a:off x="-309118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1C1B310E-13A9-438C-9E1C-AE21AB43A884}"/>
                  </a:ext>
                </a:extLst>
              </p:cNvPr>
              <p:cNvSpPr/>
              <p:nvPr/>
            </p:nvSpPr>
            <p:spPr>
              <a:xfrm>
                <a:off x="-731954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60366B5F-F1D4-4983-A00A-C1359976A73F}"/>
                  </a:ext>
                </a:extLst>
              </p:cNvPr>
              <p:cNvSpPr/>
              <p:nvPr/>
            </p:nvSpPr>
            <p:spPr>
              <a:xfrm>
                <a:off x="-1154790" y="-442650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62489E71-B0C2-4CE9-A6FB-2216DE6F8936}"/>
                  </a:ext>
                </a:extLst>
              </p:cNvPr>
              <p:cNvSpPr/>
              <p:nvPr/>
            </p:nvSpPr>
            <p:spPr>
              <a:xfrm>
                <a:off x="-1577625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F8DAF40B-A80B-4666-A5B6-FB55CB812A50}"/>
                  </a:ext>
                </a:extLst>
              </p:cNvPr>
              <p:cNvSpPr/>
              <p:nvPr/>
            </p:nvSpPr>
            <p:spPr>
              <a:xfrm>
                <a:off x="-200046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42DF3D89-091E-404E-96C0-86FBCD939B82}"/>
                  </a:ext>
                </a:extLst>
              </p:cNvPr>
              <p:cNvSpPr/>
              <p:nvPr/>
            </p:nvSpPr>
            <p:spPr>
              <a:xfrm>
                <a:off x="-242329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19DA00A6-17DC-4FE9-926E-2F46CF5E082E}"/>
                  </a:ext>
                </a:extLst>
              </p:cNvPr>
              <p:cNvSpPr/>
              <p:nvPr/>
            </p:nvSpPr>
            <p:spPr>
              <a:xfrm>
                <a:off x="-284613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4" name="任意多边形: 形状 23">
                <a:extLst>
                  <a:ext uri="{FF2B5EF4-FFF2-40B4-BE49-F238E27FC236}">
                    <a16:creationId xmlns:a16="http://schemas.microsoft.com/office/drawing/2014/main" id="{77293C95-BC7E-418F-89F8-A2660EECFA7C}"/>
                  </a:ext>
                </a:extLst>
              </p:cNvPr>
              <p:cNvSpPr/>
              <p:nvPr/>
            </p:nvSpPr>
            <p:spPr>
              <a:xfrm>
                <a:off x="-326896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5" name="任意多边形: 形状 24">
                <a:extLst>
                  <a:ext uri="{FF2B5EF4-FFF2-40B4-BE49-F238E27FC236}">
                    <a16:creationId xmlns:a16="http://schemas.microsoft.com/office/drawing/2014/main" id="{363CDF01-EF88-4B3B-91EC-F394E77C012A}"/>
                  </a:ext>
                </a:extLst>
              </p:cNvPr>
              <p:cNvSpPr/>
              <p:nvPr/>
            </p:nvSpPr>
            <p:spPr>
              <a:xfrm>
                <a:off x="-369180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id="{E7BBA8D8-949F-4FA2-8EE0-2086BFE88228}"/>
                  </a:ext>
                </a:extLst>
              </p:cNvPr>
              <p:cNvSpPr/>
              <p:nvPr/>
            </p:nvSpPr>
            <p:spPr>
              <a:xfrm>
                <a:off x="-411464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7" name="任意多边形: 形状 26">
                <a:extLst>
                  <a:ext uri="{FF2B5EF4-FFF2-40B4-BE49-F238E27FC236}">
                    <a16:creationId xmlns:a16="http://schemas.microsoft.com/office/drawing/2014/main" id="{E83A8FDC-A762-4D66-B97D-DB263B139C70}"/>
                  </a:ext>
                </a:extLst>
              </p:cNvPr>
              <p:cNvSpPr/>
              <p:nvPr/>
            </p:nvSpPr>
            <p:spPr>
              <a:xfrm>
                <a:off x="-4537476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8" name="任意多边形: 形状 27">
                <a:extLst>
                  <a:ext uri="{FF2B5EF4-FFF2-40B4-BE49-F238E27FC236}">
                    <a16:creationId xmlns:a16="http://schemas.microsoft.com/office/drawing/2014/main" id="{441319D0-3BF2-49FA-B802-279400E431D3}"/>
                  </a:ext>
                </a:extLst>
              </p:cNvPr>
              <p:cNvSpPr/>
              <p:nvPr/>
            </p:nvSpPr>
            <p:spPr>
              <a:xfrm>
                <a:off x="-4960311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29" name="任意多边形: 形状 28">
                <a:extLst>
                  <a:ext uri="{FF2B5EF4-FFF2-40B4-BE49-F238E27FC236}">
                    <a16:creationId xmlns:a16="http://schemas.microsoft.com/office/drawing/2014/main" id="{74B4DF40-ADCA-4C8E-93DC-454461DCBA6F}"/>
                  </a:ext>
                </a:extLst>
              </p:cNvPr>
              <p:cNvSpPr/>
              <p:nvPr/>
            </p:nvSpPr>
            <p:spPr>
              <a:xfrm>
                <a:off x="-5383147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0" name="任意多边形: 形状 29">
                <a:extLst>
                  <a:ext uri="{FF2B5EF4-FFF2-40B4-BE49-F238E27FC236}">
                    <a16:creationId xmlns:a16="http://schemas.microsoft.com/office/drawing/2014/main" id="{FACF7D4B-6B86-447B-8570-736974D14D24}"/>
                  </a:ext>
                </a:extLst>
              </p:cNvPr>
              <p:cNvSpPr/>
              <p:nvPr/>
            </p:nvSpPr>
            <p:spPr>
              <a:xfrm>
                <a:off x="-5805983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1" name="任意多边形: 形状 30">
                <a:extLst>
                  <a:ext uri="{FF2B5EF4-FFF2-40B4-BE49-F238E27FC236}">
                    <a16:creationId xmlns:a16="http://schemas.microsoft.com/office/drawing/2014/main" id="{4DACF3AB-567C-4481-A2B8-B00C56ED4B6D}"/>
                  </a:ext>
                </a:extLst>
              </p:cNvPr>
              <p:cNvSpPr/>
              <p:nvPr/>
            </p:nvSpPr>
            <p:spPr>
              <a:xfrm>
                <a:off x="-6228818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2" name="任意多边形: 形状 31">
                <a:extLst>
                  <a:ext uri="{FF2B5EF4-FFF2-40B4-BE49-F238E27FC236}">
                    <a16:creationId xmlns:a16="http://schemas.microsoft.com/office/drawing/2014/main" id="{6D16A71F-6E77-4BA1-9486-FF79B1BF7749}"/>
                  </a:ext>
                </a:extLst>
              </p:cNvPr>
              <p:cNvSpPr/>
              <p:nvPr/>
            </p:nvSpPr>
            <p:spPr>
              <a:xfrm>
                <a:off x="-6651654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33" name="任意多边形: 形状 32">
                <a:extLst>
                  <a:ext uri="{FF2B5EF4-FFF2-40B4-BE49-F238E27FC236}">
                    <a16:creationId xmlns:a16="http://schemas.microsoft.com/office/drawing/2014/main" id="{03F6AA43-D276-4829-8387-917A9388E6FA}"/>
                  </a:ext>
                </a:extLst>
              </p:cNvPr>
              <p:cNvSpPr/>
              <p:nvPr/>
            </p:nvSpPr>
            <p:spPr>
              <a:xfrm>
                <a:off x="-7074490" y="-442649"/>
                <a:ext cx="7810500" cy="7743299"/>
              </a:xfrm>
              <a:custGeom>
                <a:avLst/>
                <a:gdLst>
                  <a:gd name="connsiteX0" fmla="*/ 0 w 7810500"/>
                  <a:gd name="connsiteY0" fmla="*/ 175533 h 6976383"/>
                  <a:gd name="connsiteX1" fmla="*/ 2533650 w 7810500"/>
                  <a:gd name="connsiteY1" fmla="*/ 594633 h 6976383"/>
                  <a:gd name="connsiteX2" fmla="*/ 4991100 w 7810500"/>
                  <a:gd name="connsiteY2" fmla="*/ 5071383 h 6976383"/>
                  <a:gd name="connsiteX3" fmla="*/ 7810500 w 7810500"/>
                  <a:gd name="connsiteY3" fmla="*/ 6976383 h 6976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0500" h="6976383">
                    <a:moveTo>
                      <a:pt x="0" y="175533"/>
                    </a:moveTo>
                    <a:cubicBezTo>
                      <a:pt x="850900" y="-22905"/>
                      <a:pt x="1701800" y="-221342"/>
                      <a:pt x="2533650" y="594633"/>
                    </a:cubicBezTo>
                    <a:cubicBezTo>
                      <a:pt x="3365500" y="1410608"/>
                      <a:pt x="4111625" y="4007758"/>
                      <a:pt x="4991100" y="5071383"/>
                    </a:cubicBezTo>
                    <a:cubicBezTo>
                      <a:pt x="5870575" y="6135008"/>
                      <a:pt x="6840537" y="6555695"/>
                      <a:pt x="7810500" y="6976383"/>
                    </a:cubicBezTo>
                  </a:path>
                </a:pathLst>
              </a:custGeom>
              <a:noFill/>
              <a:ln w="12700" cap="flat" cmpd="sng" algn="ctr">
                <a:gradFill flip="none" rotWithShape="1">
                  <a:gsLst>
                    <a:gs pos="0">
                      <a:schemeClr val="bg1">
                        <a:lumMod val="85000"/>
                        <a:alpha val="20000"/>
                      </a:schemeClr>
                    </a:gs>
                    <a:gs pos="100000">
                      <a:schemeClr val="bg1">
                        <a:lumMod val="85000"/>
                        <a:alpha val="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>
                      <a:lumMod val="100000"/>
                    </a:schemeClr>
                  </a:solidFill>
                </a:endParaRPr>
              </a:p>
            </p:txBody>
          </p:sp>
        </p:grpSp>
      </p:grpSp>
      <p:sp>
        <p:nvSpPr>
          <p:cNvPr id="57" name="图片占位符 48">
            <a:extLst>
              <a:ext uri="{FF2B5EF4-FFF2-40B4-BE49-F238E27FC236}">
                <a16:creationId xmlns:a16="http://schemas.microsoft.com/office/drawing/2014/main" id="{CC5BA675-0B7D-4AFC-9839-FB00FD7C1F9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86581" y="4049827"/>
            <a:ext cx="1135674" cy="1141728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56" name="图片占位符 48">
            <a:extLst>
              <a:ext uri="{FF2B5EF4-FFF2-40B4-BE49-F238E27FC236}">
                <a16:creationId xmlns:a16="http://schemas.microsoft.com/office/drawing/2014/main" id="{9F5241EE-9AAC-4674-91D6-FA49B3FAEE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6581" y="2287272"/>
            <a:ext cx="1135674" cy="1141728"/>
          </a:xfrm>
          <a:prstGeom prst="rect">
            <a:avLst/>
          </a:prstGeom>
          <a:effectLst>
            <a:outerShdw blurRad="254000" dist="165100" dir="2700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7DAC824-7C65-441B-99D5-C731C1F58132}"/>
              </a:ext>
            </a:extLst>
          </p:cNvPr>
          <p:cNvSpPr/>
          <p:nvPr userDrawn="1"/>
        </p:nvSpPr>
        <p:spPr>
          <a:xfrm>
            <a:off x="-343825" y="714810"/>
            <a:ext cx="1523999" cy="6611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F1F2C90-BB39-4679-BD71-4C4882CD3DB8}"/>
              </a:ext>
            </a:extLst>
          </p:cNvPr>
          <p:cNvSpPr/>
          <p:nvPr userDrawn="1"/>
        </p:nvSpPr>
        <p:spPr>
          <a:xfrm>
            <a:off x="0" y="669759"/>
            <a:ext cx="540544" cy="9010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标题 9">
            <a:extLst>
              <a:ext uri="{FF2B5EF4-FFF2-40B4-BE49-F238E27FC236}">
                <a16:creationId xmlns:a16="http://schemas.microsoft.com/office/drawing/2014/main" id="{9431C9C2-F156-43EC-AD34-1B24C92887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7866" y="495734"/>
            <a:ext cx="2141933" cy="880241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lnSpc>
                <a:spcPct val="60000"/>
              </a:lnSpc>
              <a:defRPr lang="zh-CN" altLang="en-US" sz="3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457200">
              <a:lnSpc>
                <a:spcPct val="80000"/>
              </a:lnSpc>
            </a:pPr>
            <a:r>
              <a:rPr lang="en-US" altLang="zh-CN" dirty="0"/>
              <a:t>Results</a:t>
            </a:r>
            <a:br>
              <a:rPr lang="en-US" altLang="zh-CN" dirty="0"/>
            </a:br>
            <a:r>
              <a:rPr lang="en-US" altLang="zh-CN" dirty="0"/>
              <a:t>showcase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06045289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183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84" r:id="rId3"/>
    <p:sldLayoutId id="2147483685" r:id="rId4"/>
    <p:sldLayoutId id="2147483676" r:id="rId5"/>
    <p:sldLayoutId id="2147483675" r:id="rId6"/>
    <p:sldLayoutId id="2147483692" r:id="rId7"/>
    <p:sldLayoutId id="2147483686" r:id="rId8"/>
    <p:sldLayoutId id="2147483687" r:id="rId9"/>
    <p:sldLayoutId id="2147483688" r:id="rId10"/>
    <p:sldLayoutId id="2147483691" r:id="rId11"/>
    <p:sldLayoutId id="2147483689" r:id="rId12"/>
    <p:sldLayoutId id="2147483690" r:id="rId13"/>
    <p:sldLayoutId id="2147483681" r:id="rId14"/>
  </p:sldLayoutIdLst>
  <p:transition spd="slow">
    <p:wipe dir="r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0256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7D05DAD-ABC1-46C3-BE2D-C56C6E40E97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6909" y="1477918"/>
            <a:ext cx="2646878" cy="830997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zh-CN" altLang="en-US" dirty="0"/>
              <a:t>迎新报告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681C1E4-A6FE-4B8E-AFE4-3F9C3B7A2DB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1868" y="3996113"/>
            <a:ext cx="954107" cy="552972"/>
          </a:xfrm>
        </p:spPr>
        <p:txBody>
          <a:bodyPr/>
          <a:lstStyle/>
          <a:p>
            <a:r>
              <a:rPr lang="zh-CN" altLang="en-US" dirty="0"/>
              <a:t>导师：张健</a:t>
            </a:r>
            <a:endParaRPr lang="en-US" altLang="zh-CN" dirty="0"/>
          </a:p>
          <a:p>
            <a:r>
              <a:rPr lang="zh-CN" altLang="en-US" dirty="0"/>
              <a:t>汇报：王伟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8E4AB53-5A09-4103-85D3-85AC4843B5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6909" y="4549085"/>
            <a:ext cx="1124026" cy="258532"/>
          </a:xfrm>
        </p:spPr>
        <p:txBody>
          <a:bodyPr/>
          <a:lstStyle/>
          <a:p>
            <a:r>
              <a:rPr lang="en-US" altLang="zh-CN" dirty="0"/>
              <a:t>2021 / 09 / 02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27072609"/>
      </p:ext>
    </p:extLst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标题 119">
            <a:extLst>
              <a:ext uri="{FF2B5EF4-FFF2-40B4-BE49-F238E27FC236}">
                <a16:creationId xmlns:a16="http://schemas.microsoft.com/office/drawing/2014/main" id="{341FBA95-2580-4704-9875-357BD19F0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66" y="495734"/>
            <a:ext cx="4288353" cy="4862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zh-CN" altLang="en-US" dirty="0"/>
              <a:t>自我感悟、勉励和告诫</a:t>
            </a:r>
          </a:p>
        </p:txBody>
      </p:sp>
      <p:cxnSp>
        <p:nvCxnSpPr>
          <p:cNvPr id="124" name="直接连接符 123">
            <a:extLst>
              <a:ext uri="{FF2B5EF4-FFF2-40B4-BE49-F238E27FC236}">
                <a16:creationId xmlns:a16="http://schemas.microsoft.com/office/drawing/2014/main" id="{0A33D8A8-7480-4CB0-A975-87AE0B961475}"/>
              </a:ext>
            </a:extLst>
          </p:cNvPr>
          <p:cNvCxnSpPr>
            <a:cxnSpLocks/>
          </p:cNvCxnSpPr>
          <p:nvPr/>
        </p:nvCxnSpPr>
        <p:spPr>
          <a:xfrm>
            <a:off x="11287125" y="552430"/>
            <a:ext cx="20955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接连接符 124">
            <a:extLst>
              <a:ext uri="{FF2B5EF4-FFF2-40B4-BE49-F238E27FC236}">
                <a16:creationId xmlns:a16="http://schemas.microsoft.com/office/drawing/2014/main" id="{84CCFA35-EE64-4B52-BDDD-A0E6C87C2879}"/>
              </a:ext>
            </a:extLst>
          </p:cNvPr>
          <p:cNvCxnSpPr>
            <a:cxnSpLocks/>
          </p:cNvCxnSpPr>
          <p:nvPr/>
        </p:nvCxnSpPr>
        <p:spPr>
          <a:xfrm>
            <a:off x="11377612" y="604817"/>
            <a:ext cx="119063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6" name="组合 125">
            <a:extLst>
              <a:ext uri="{FF2B5EF4-FFF2-40B4-BE49-F238E27FC236}">
                <a16:creationId xmlns:a16="http://schemas.microsoft.com/office/drawing/2014/main" id="{9BAC5122-0E10-4FAC-A3CE-69C44FA005FE}"/>
              </a:ext>
            </a:extLst>
          </p:cNvPr>
          <p:cNvGrpSpPr/>
          <p:nvPr/>
        </p:nvGrpSpPr>
        <p:grpSpPr>
          <a:xfrm rot="10800000">
            <a:off x="695325" y="6318451"/>
            <a:ext cx="10793295" cy="3266"/>
            <a:chOff x="6831724" y="6292750"/>
            <a:chExt cx="10793295" cy="3266"/>
          </a:xfrm>
        </p:grpSpPr>
        <p:cxnSp>
          <p:nvCxnSpPr>
            <p:cNvPr id="127" name="直接连接符 126">
              <a:extLst>
                <a:ext uri="{FF2B5EF4-FFF2-40B4-BE49-F238E27FC236}">
                  <a16:creationId xmlns:a16="http://schemas.microsoft.com/office/drawing/2014/main" id="{A29A1F65-B668-4025-AC1E-880385A33BE9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6831724" y="6296016"/>
              <a:ext cx="10793295" cy="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接连接符 127">
              <a:extLst>
                <a:ext uri="{FF2B5EF4-FFF2-40B4-BE49-F238E27FC236}">
                  <a16:creationId xmlns:a16="http://schemas.microsoft.com/office/drawing/2014/main" id="{8714516D-4017-478B-93DF-6F11497E9842}"/>
                </a:ext>
              </a:extLst>
            </p:cNvPr>
            <p:cNvCxnSpPr/>
            <p:nvPr/>
          </p:nvCxnSpPr>
          <p:spPr>
            <a:xfrm>
              <a:off x="6831724" y="6292750"/>
              <a:ext cx="362857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矩形 9">
            <a:extLst>
              <a:ext uri="{FF2B5EF4-FFF2-40B4-BE49-F238E27FC236}">
                <a16:creationId xmlns:a16="http://schemas.microsoft.com/office/drawing/2014/main" id="{65C32C0E-8169-4F5C-80D4-DFA79AFC5B45}"/>
              </a:ext>
            </a:extLst>
          </p:cNvPr>
          <p:cNvSpPr/>
          <p:nvPr/>
        </p:nvSpPr>
        <p:spPr>
          <a:xfrm>
            <a:off x="1066066" y="1830419"/>
            <a:ext cx="916713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/>
              <a:t>1</a:t>
            </a:r>
            <a:r>
              <a:rPr lang="zh-CN" altLang="en-US" sz="2000" dirty="0"/>
              <a:t>、珍惜时间，事情提早做完，可以给之后减少压力。</a:t>
            </a:r>
            <a:endParaRPr lang="en-US" altLang="zh-CN" sz="2000" dirty="0"/>
          </a:p>
          <a:p>
            <a:endParaRPr lang="en-US" altLang="zh-CN" sz="2000" dirty="0"/>
          </a:p>
          <a:p>
            <a:r>
              <a:rPr lang="en-US" altLang="zh-CN" sz="2000" dirty="0"/>
              <a:t>2</a:t>
            </a:r>
            <a:r>
              <a:rPr lang="zh-CN" altLang="en-US" sz="2000" dirty="0"/>
              <a:t>、对自己方向迷茫，多读文献，冲淡固有想法，多主动和老师交流。</a:t>
            </a:r>
            <a:endParaRPr lang="en-US" altLang="zh-CN" sz="2000" dirty="0"/>
          </a:p>
          <a:p>
            <a:endParaRPr lang="en-US" altLang="zh-CN" sz="2000" dirty="0"/>
          </a:p>
          <a:p>
            <a:r>
              <a:rPr lang="en-US" altLang="zh-CN" sz="2000" dirty="0"/>
              <a:t>3</a:t>
            </a:r>
            <a:r>
              <a:rPr lang="zh-CN" altLang="en-US" sz="2000" dirty="0"/>
              <a:t>、作息规律。</a:t>
            </a:r>
          </a:p>
        </p:txBody>
      </p:sp>
    </p:spTree>
    <p:extLst>
      <p:ext uri="{BB962C8B-B14F-4D97-AF65-F5344CB8AC3E}">
        <p14:creationId xmlns:p14="http://schemas.microsoft.com/office/powerpoint/2010/main" val="1782305285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7D05DAD-ABC1-46C3-BE2D-C56C6E40E97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0816" y="2032114"/>
            <a:ext cx="2236510" cy="107721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zh-CN" altLang="en-US" sz="8000" dirty="0"/>
              <a:t>谢谢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681C1E4-A6FE-4B8E-AFE4-3F9C3B7A2DB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7261" y="4151835"/>
            <a:ext cx="492443" cy="258532"/>
          </a:xfrm>
        </p:spPr>
        <p:txBody>
          <a:bodyPr/>
          <a:lstStyle/>
          <a:p>
            <a:r>
              <a:rPr lang="zh-CN" altLang="en-US" dirty="0"/>
              <a:t>王伟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8E4AB53-5A09-4103-85D3-85AC4843B5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6909" y="4549085"/>
            <a:ext cx="1080745" cy="258532"/>
          </a:xfrm>
        </p:spPr>
        <p:txBody>
          <a:bodyPr/>
          <a:lstStyle/>
          <a:p>
            <a:r>
              <a:rPr lang="en-US" altLang="zh-CN" dirty="0"/>
              <a:t>2021/ 09 / 03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30352194"/>
      </p:ext>
    </p:extLst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标题 31">
            <a:extLst>
              <a:ext uri="{FF2B5EF4-FFF2-40B4-BE49-F238E27FC236}">
                <a16:creationId xmlns:a16="http://schemas.microsoft.com/office/drawing/2014/main" id="{898DB2C2-7AE1-493B-8990-34A57A0C7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590" y="495734"/>
            <a:ext cx="1005403" cy="4862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zh-CN" altLang="en-US" dirty="0"/>
              <a:t>内容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61ADA6FE-EDC2-4200-9BF7-3F9FC65DF70D}"/>
              </a:ext>
            </a:extLst>
          </p:cNvPr>
          <p:cNvSpPr txBox="1"/>
          <p:nvPr/>
        </p:nvSpPr>
        <p:spPr>
          <a:xfrm>
            <a:off x="1284027" y="1418660"/>
            <a:ext cx="295935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、研究内容简介</a:t>
            </a:r>
            <a:endParaRPr lang="en-US" altLang="zh-CN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altLang="zh-CN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、研究成果展示</a:t>
            </a:r>
            <a:endParaRPr lang="en-US" altLang="zh-CN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altLang="zh-CN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、自我感悟</a:t>
            </a:r>
            <a:endParaRPr lang="en-US" altLang="zh-CN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altLang="zh-CN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、勉励及告诫</a:t>
            </a:r>
            <a:endParaRPr lang="en-US" altLang="zh-CN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388960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标题 31">
            <a:extLst>
              <a:ext uri="{FF2B5EF4-FFF2-40B4-BE49-F238E27FC236}">
                <a16:creationId xmlns:a16="http://schemas.microsoft.com/office/drawing/2014/main" id="{898DB2C2-7AE1-493B-8990-34A57A0C7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590" y="495734"/>
            <a:ext cx="1826141" cy="4862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zh-CN" altLang="en-US" dirty="0"/>
              <a:t>研究内容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61ADA6FE-EDC2-4200-9BF7-3F9FC65DF70D}"/>
              </a:ext>
            </a:extLst>
          </p:cNvPr>
          <p:cNvSpPr txBox="1"/>
          <p:nvPr/>
        </p:nvSpPr>
        <p:spPr>
          <a:xfrm>
            <a:off x="595590" y="1783229"/>
            <a:ext cx="107001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Crulet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在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Clang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编译器基础上设计和实现的一个可扩展的代码规则静态分析框架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9651CD0-9A90-43EB-BDD2-47F16AC0E5A1}"/>
              </a:ext>
            </a:extLst>
          </p:cNvPr>
          <p:cNvSpPr txBox="1"/>
          <p:nvPr/>
        </p:nvSpPr>
        <p:spPr>
          <a:xfrm>
            <a:off x="595588" y="4216641"/>
            <a:ext cx="107001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主要工作：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在</a:t>
            </a:r>
            <a:r>
              <a:rPr lang="en-US" altLang="zh-CN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Crulet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框架的基础上，针对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GJB 8114-2013《C/C++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语言编程安全子集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》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规则，进行规则的实现以及框架的扩展。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9D6BB1A-9A61-4F03-89B6-913F960BC725}"/>
              </a:ext>
            </a:extLst>
          </p:cNvPr>
          <p:cNvSpPr txBox="1"/>
          <p:nvPr/>
        </p:nvSpPr>
        <p:spPr>
          <a:xfrm>
            <a:off x="595588" y="2999935"/>
            <a:ext cx="107001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GJB 8114-2013《C/C++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语言编程安全子集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》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	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总装备部电子信息基础部提出的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C/C++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编码规范准则。</a:t>
            </a:r>
          </a:p>
        </p:txBody>
      </p:sp>
    </p:spTree>
    <p:extLst>
      <p:ext uri="{BB962C8B-B14F-4D97-AF65-F5344CB8AC3E}">
        <p14:creationId xmlns:p14="http://schemas.microsoft.com/office/powerpoint/2010/main" val="4236675779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文本框 72">
            <a:extLst>
              <a:ext uri="{FF2B5EF4-FFF2-40B4-BE49-F238E27FC236}">
                <a16:creationId xmlns:a16="http://schemas.microsoft.com/office/drawing/2014/main" id="{E3286D1A-3594-477A-9EC1-CED618189ADA}"/>
              </a:ext>
            </a:extLst>
          </p:cNvPr>
          <p:cNvSpPr txBox="1"/>
          <p:nvPr/>
        </p:nvSpPr>
        <p:spPr>
          <a:xfrm>
            <a:off x="695325" y="1462580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b="1" dirty="0"/>
              <a:t>预处理级别的分析</a:t>
            </a:r>
          </a:p>
        </p:txBody>
      </p:sp>
      <p:sp>
        <p:nvSpPr>
          <p:cNvPr id="120" name="标题 119">
            <a:extLst>
              <a:ext uri="{FF2B5EF4-FFF2-40B4-BE49-F238E27FC236}">
                <a16:creationId xmlns:a16="http://schemas.microsoft.com/office/drawing/2014/main" id="{341FBA95-2580-4704-9875-357BD19F0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66" y="495734"/>
            <a:ext cx="1826141" cy="4862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zh-CN" altLang="en-US" dirty="0"/>
              <a:t>主要方法</a:t>
            </a:r>
          </a:p>
        </p:txBody>
      </p:sp>
      <p:cxnSp>
        <p:nvCxnSpPr>
          <p:cNvPr id="124" name="直接连接符 123">
            <a:extLst>
              <a:ext uri="{FF2B5EF4-FFF2-40B4-BE49-F238E27FC236}">
                <a16:creationId xmlns:a16="http://schemas.microsoft.com/office/drawing/2014/main" id="{0A33D8A8-7480-4CB0-A975-87AE0B961475}"/>
              </a:ext>
            </a:extLst>
          </p:cNvPr>
          <p:cNvCxnSpPr>
            <a:cxnSpLocks/>
          </p:cNvCxnSpPr>
          <p:nvPr/>
        </p:nvCxnSpPr>
        <p:spPr>
          <a:xfrm>
            <a:off x="11287125" y="552430"/>
            <a:ext cx="20955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接连接符 124">
            <a:extLst>
              <a:ext uri="{FF2B5EF4-FFF2-40B4-BE49-F238E27FC236}">
                <a16:creationId xmlns:a16="http://schemas.microsoft.com/office/drawing/2014/main" id="{84CCFA35-EE64-4B52-BDDD-A0E6C87C2879}"/>
              </a:ext>
            </a:extLst>
          </p:cNvPr>
          <p:cNvCxnSpPr>
            <a:cxnSpLocks/>
          </p:cNvCxnSpPr>
          <p:nvPr/>
        </p:nvCxnSpPr>
        <p:spPr>
          <a:xfrm>
            <a:off x="11377612" y="604817"/>
            <a:ext cx="119063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6" name="组合 125">
            <a:extLst>
              <a:ext uri="{FF2B5EF4-FFF2-40B4-BE49-F238E27FC236}">
                <a16:creationId xmlns:a16="http://schemas.microsoft.com/office/drawing/2014/main" id="{9BAC5122-0E10-4FAC-A3CE-69C44FA005FE}"/>
              </a:ext>
            </a:extLst>
          </p:cNvPr>
          <p:cNvGrpSpPr/>
          <p:nvPr/>
        </p:nvGrpSpPr>
        <p:grpSpPr>
          <a:xfrm rot="10800000">
            <a:off x="695325" y="6318451"/>
            <a:ext cx="10793295" cy="3266"/>
            <a:chOff x="6831724" y="6292750"/>
            <a:chExt cx="10793295" cy="3266"/>
          </a:xfrm>
        </p:grpSpPr>
        <p:cxnSp>
          <p:nvCxnSpPr>
            <p:cNvPr id="127" name="直接连接符 126">
              <a:extLst>
                <a:ext uri="{FF2B5EF4-FFF2-40B4-BE49-F238E27FC236}">
                  <a16:creationId xmlns:a16="http://schemas.microsoft.com/office/drawing/2014/main" id="{A29A1F65-B668-4025-AC1E-880385A33BE9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6831724" y="6296016"/>
              <a:ext cx="10793295" cy="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接连接符 127">
              <a:extLst>
                <a:ext uri="{FF2B5EF4-FFF2-40B4-BE49-F238E27FC236}">
                  <a16:creationId xmlns:a16="http://schemas.microsoft.com/office/drawing/2014/main" id="{8714516D-4017-478B-93DF-6F11497E9842}"/>
                </a:ext>
              </a:extLst>
            </p:cNvPr>
            <p:cNvCxnSpPr/>
            <p:nvPr/>
          </p:nvCxnSpPr>
          <p:spPr>
            <a:xfrm>
              <a:off x="6831724" y="6292750"/>
              <a:ext cx="362857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文本框 8">
            <a:extLst>
              <a:ext uri="{FF2B5EF4-FFF2-40B4-BE49-F238E27FC236}">
                <a16:creationId xmlns:a16="http://schemas.microsoft.com/office/drawing/2014/main" id="{9376E3C1-D7C0-4262-8045-3D302BF6DC18}"/>
              </a:ext>
            </a:extLst>
          </p:cNvPr>
          <p:cNvSpPr txBox="1"/>
          <p:nvPr/>
        </p:nvSpPr>
        <p:spPr>
          <a:xfrm>
            <a:off x="1237516" y="2048226"/>
            <a:ext cx="3262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C/C++</a:t>
            </a:r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预处理器</a:t>
            </a:r>
            <a:r>
              <a:rPr lang="en-US" altLang="zh-CN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Preprocessor</a:t>
            </a:r>
            <a:endParaRPr lang="zh-CN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2C84F201-99D0-4598-809C-3AFA2D68672E}"/>
              </a:ext>
            </a:extLst>
          </p:cNvPr>
          <p:cNvSpPr/>
          <p:nvPr/>
        </p:nvSpPr>
        <p:spPr>
          <a:xfrm>
            <a:off x="1237516" y="2514332"/>
            <a:ext cx="91671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/>
              <a:t>预处理器</a:t>
            </a:r>
            <a:r>
              <a:rPr lang="en-US" altLang="zh-CN" sz="1600" dirty="0"/>
              <a:t>Preprocessor</a:t>
            </a:r>
            <a:r>
              <a:rPr lang="zh-CN" altLang="en-US" sz="1600" dirty="0"/>
              <a:t>，负责通过以</a:t>
            </a:r>
            <a:r>
              <a:rPr lang="en-US" altLang="zh-CN" sz="1600" dirty="0"/>
              <a:t>#</a:t>
            </a:r>
            <a:r>
              <a:rPr lang="zh-CN" altLang="en-US" sz="1600" dirty="0"/>
              <a:t>开头的预处理器指令（例如</a:t>
            </a:r>
            <a:r>
              <a:rPr lang="en-US" altLang="zh-CN" sz="1600" dirty="0"/>
              <a:t>#define</a:t>
            </a:r>
            <a:r>
              <a:rPr lang="zh-CN" altLang="en-US" sz="1600" dirty="0"/>
              <a:t>、</a:t>
            </a:r>
            <a:r>
              <a:rPr lang="en-US" altLang="zh-CN" sz="1600" dirty="0"/>
              <a:t>#include</a:t>
            </a:r>
            <a:r>
              <a:rPr lang="zh-CN" altLang="en-US" sz="1600" dirty="0"/>
              <a:t>）来扩展文件在内的宏或跳过的部分代码。预处理器使用符号表来保存已定义的宏，将宏以</a:t>
            </a:r>
            <a:r>
              <a:rPr lang="en-US" altLang="zh-CN" sz="1600" dirty="0"/>
              <a:t>token</a:t>
            </a:r>
            <a:r>
              <a:rPr lang="zh-CN" altLang="en-US" sz="1600" dirty="0"/>
              <a:t>的形式保存在符号表中。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A5F63A54-5731-499C-8521-3A698F9AC054}"/>
              </a:ext>
            </a:extLst>
          </p:cNvPr>
          <p:cNvSpPr txBox="1"/>
          <p:nvPr/>
        </p:nvSpPr>
        <p:spPr>
          <a:xfrm>
            <a:off x="1237516" y="344136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符号表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F304E56-F5B0-4AD9-BAE9-9803604391E1}"/>
              </a:ext>
            </a:extLst>
          </p:cNvPr>
          <p:cNvSpPr/>
          <p:nvPr/>
        </p:nvSpPr>
        <p:spPr>
          <a:xfrm>
            <a:off x="1237516" y="3907471"/>
            <a:ext cx="91671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/>
              <a:t>符号表是指，用于保存类型和变量信息的表。</a:t>
            </a:r>
            <a:endParaRPr lang="en-US" altLang="zh-CN" sz="1600" dirty="0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CA702B33-36EC-4B02-9EBE-A0F1CC10B655}"/>
              </a:ext>
            </a:extLst>
          </p:cNvPr>
          <p:cNvSpPr txBox="1"/>
          <p:nvPr/>
        </p:nvSpPr>
        <p:spPr>
          <a:xfrm>
            <a:off x="1237516" y="434908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Clang</a:t>
            </a:r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的宏处理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D5CC866C-F11F-4E2A-B39C-5EF9B72233EB}"/>
              </a:ext>
            </a:extLst>
          </p:cNvPr>
          <p:cNvSpPr/>
          <p:nvPr/>
        </p:nvSpPr>
        <p:spPr>
          <a:xfrm>
            <a:off x="1237516" y="4815186"/>
            <a:ext cx="91671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/>
              <a:t>Clang</a:t>
            </a:r>
            <a:r>
              <a:rPr lang="zh-CN" altLang="en-US" sz="1600" dirty="0"/>
              <a:t>将宏以一堆</a:t>
            </a:r>
            <a:r>
              <a:rPr lang="en-US" altLang="zh-CN" sz="1600" dirty="0"/>
              <a:t>token</a:t>
            </a:r>
            <a:r>
              <a:rPr lang="zh-CN" altLang="en-US" sz="1600" dirty="0"/>
              <a:t>的方式保存在符号表中</a:t>
            </a:r>
            <a:r>
              <a:rPr lang="en-US" altLang="zh-CN" sz="1600" dirty="0"/>
              <a:t>,</a:t>
            </a:r>
            <a:r>
              <a:rPr lang="zh-CN" altLang="en-US" sz="1600" dirty="0"/>
              <a:t>因此当需要对宏进行处理的时候，仅需要对符号表中的</a:t>
            </a:r>
            <a:r>
              <a:rPr lang="en-US" altLang="zh-CN" sz="1600" dirty="0"/>
              <a:t>tokens</a:t>
            </a:r>
            <a:r>
              <a:rPr lang="zh-CN" altLang="en-US" sz="1600" dirty="0"/>
              <a:t>进行处理即可。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3D10A3D7-54D6-47C1-BDFF-41246665E527}"/>
              </a:ext>
            </a:extLst>
          </p:cNvPr>
          <p:cNvSpPr txBox="1"/>
          <p:nvPr/>
        </p:nvSpPr>
        <p:spPr>
          <a:xfrm>
            <a:off x="1237516" y="5499837"/>
            <a:ext cx="2877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检测宏中使用</a:t>
            </a:r>
            <a:r>
              <a:rPr lang="en-US" altLang="zh-CN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#</a:t>
            </a:r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与</a:t>
            </a:r>
            <a:r>
              <a:rPr lang="en-US" altLang="zh-CN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##</a:t>
            </a:r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的情况</a:t>
            </a:r>
            <a:endParaRPr lang="en-US" altLang="zh-CN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7BF56EBA-4E71-4213-A289-8080989BF187}"/>
              </a:ext>
            </a:extLst>
          </p:cNvPr>
          <p:cNvSpPr/>
          <p:nvPr/>
        </p:nvSpPr>
        <p:spPr>
          <a:xfrm>
            <a:off x="1237516" y="5965943"/>
            <a:ext cx="91671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/>
              <a:t>遍历符号表中的</a:t>
            </a:r>
            <a:r>
              <a:rPr lang="en-US" altLang="zh-CN" sz="1600" dirty="0"/>
              <a:t>tokens</a:t>
            </a:r>
            <a:r>
              <a:rPr lang="zh-CN" altLang="en-US" sz="1600" dirty="0"/>
              <a:t>即可。</a:t>
            </a:r>
          </a:p>
        </p:txBody>
      </p:sp>
    </p:spTree>
    <p:extLst>
      <p:ext uri="{BB962C8B-B14F-4D97-AF65-F5344CB8AC3E}">
        <p14:creationId xmlns:p14="http://schemas.microsoft.com/office/powerpoint/2010/main" val="602206153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文本框 72">
            <a:extLst>
              <a:ext uri="{FF2B5EF4-FFF2-40B4-BE49-F238E27FC236}">
                <a16:creationId xmlns:a16="http://schemas.microsoft.com/office/drawing/2014/main" id="{E3286D1A-3594-477A-9EC1-CED618189ADA}"/>
              </a:ext>
            </a:extLst>
          </p:cNvPr>
          <p:cNvSpPr txBox="1"/>
          <p:nvPr/>
        </p:nvSpPr>
        <p:spPr>
          <a:xfrm>
            <a:off x="695325" y="146258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抽象语法树</a:t>
            </a:r>
          </a:p>
        </p:txBody>
      </p:sp>
      <p:sp>
        <p:nvSpPr>
          <p:cNvPr id="120" name="标题 119">
            <a:extLst>
              <a:ext uri="{FF2B5EF4-FFF2-40B4-BE49-F238E27FC236}">
                <a16:creationId xmlns:a16="http://schemas.microsoft.com/office/drawing/2014/main" id="{341FBA95-2580-4704-9875-357BD19F0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66" y="495734"/>
            <a:ext cx="1826141" cy="4862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zh-CN" altLang="en-US" dirty="0"/>
              <a:t>主要方法</a:t>
            </a:r>
          </a:p>
        </p:txBody>
      </p:sp>
      <p:cxnSp>
        <p:nvCxnSpPr>
          <p:cNvPr id="124" name="直接连接符 123">
            <a:extLst>
              <a:ext uri="{FF2B5EF4-FFF2-40B4-BE49-F238E27FC236}">
                <a16:creationId xmlns:a16="http://schemas.microsoft.com/office/drawing/2014/main" id="{0A33D8A8-7480-4CB0-A975-87AE0B961475}"/>
              </a:ext>
            </a:extLst>
          </p:cNvPr>
          <p:cNvCxnSpPr>
            <a:cxnSpLocks/>
          </p:cNvCxnSpPr>
          <p:nvPr/>
        </p:nvCxnSpPr>
        <p:spPr>
          <a:xfrm>
            <a:off x="11287125" y="552430"/>
            <a:ext cx="20955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接连接符 124">
            <a:extLst>
              <a:ext uri="{FF2B5EF4-FFF2-40B4-BE49-F238E27FC236}">
                <a16:creationId xmlns:a16="http://schemas.microsoft.com/office/drawing/2014/main" id="{84CCFA35-EE64-4B52-BDDD-A0E6C87C2879}"/>
              </a:ext>
            </a:extLst>
          </p:cNvPr>
          <p:cNvCxnSpPr>
            <a:cxnSpLocks/>
          </p:cNvCxnSpPr>
          <p:nvPr/>
        </p:nvCxnSpPr>
        <p:spPr>
          <a:xfrm>
            <a:off x="11377612" y="604817"/>
            <a:ext cx="119063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6" name="组合 125">
            <a:extLst>
              <a:ext uri="{FF2B5EF4-FFF2-40B4-BE49-F238E27FC236}">
                <a16:creationId xmlns:a16="http://schemas.microsoft.com/office/drawing/2014/main" id="{9BAC5122-0E10-4FAC-A3CE-69C44FA005FE}"/>
              </a:ext>
            </a:extLst>
          </p:cNvPr>
          <p:cNvGrpSpPr/>
          <p:nvPr/>
        </p:nvGrpSpPr>
        <p:grpSpPr>
          <a:xfrm rot="10800000">
            <a:off x="695325" y="6318451"/>
            <a:ext cx="10793295" cy="3266"/>
            <a:chOff x="6831724" y="6292750"/>
            <a:chExt cx="10793295" cy="3266"/>
          </a:xfrm>
        </p:grpSpPr>
        <p:cxnSp>
          <p:nvCxnSpPr>
            <p:cNvPr id="127" name="直接连接符 126">
              <a:extLst>
                <a:ext uri="{FF2B5EF4-FFF2-40B4-BE49-F238E27FC236}">
                  <a16:creationId xmlns:a16="http://schemas.microsoft.com/office/drawing/2014/main" id="{A29A1F65-B668-4025-AC1E-880385A33BE9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6831724" y="6296016"/>
              <a:ext cx="10793295" cy="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接连接符 127">
              <a:extLst>
                <a:ext uri="{FF2B5EF4-FFF2-40B4-BE49-F238E27FC236}">
                  <a16:creationId xmlns:a16="http://schemas.microsoft.com/office/drawing/2014/main" id="{8714516D-4017-478B-93DF-6F11497E9842}"/>
                </a:ext>
              </a:extLst>
            </p:cNvPr>
            <p:cNvCxnSpPr/>
            <p:nvPr/>
          </p:nvCxnSpPr>
          <p:spPr>
            <a:xfrm>
              <a:off x="6831724" y="6292750"/>
              <a:ext cx="362857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矩形 15">
            <a:extLst>
              <a:ext uri="{FF2B5EF4-FFF2-40B4-BE49-F238E27FC236}">
                <a16:creationId xmlns:a16="http://schemas.microsoft.com/office/drawing/2014/main" id="{BF06BE03-8023-43B7-9607-ED2FE0D5F851}"/>
              </a:ext>
            </a:extLst>
          </p:cNvPr>
          <p:cNvSpPr/>
          <p:nvPr/>
        </p:nvSpPr>
        <p:spPr>
          <a:xfrm>
            <a:off x="695325" y="1958528"/>
            <a:ext cx="91671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表示用树状数据结构来表示源代码的抽象语法结构。它保留着源代码的全部语法和语义的结构信息。</a:t>
            </a:r>
            <a:endParaRPr lang="en-US" altLang="zh-CN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7D211E6C-D3E3-4C6D-B298-543751BF46A3}"/>
              </a:ext>
            </a:extLst>
          </p:cNvPr>
          <p:cNvSpPr txBox="1"/>
          <p:nvPr/>
        </p:nvSpPr>
        <p:spPr>
          <a:xfrm>
            <a:off x="1041573" y="2552609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抽象语法树</a:t>
            </a:r>
            <a:r>
              <a:rPr lang="en-US" altLang="zh-CN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AST</a:t>
            </a:r>
            <a:endParaRPr lang="zh-CN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79521FEA-00EC-4474-B63A-8A0D12C3FFFA}"/>
              </a:ext>
            </a:extLst>
          </p:cNvPr>
          <p:cNvSpPr/>
          <p:nvPr/>
        </p:nvSpPr>
        <p:spPr>
          <a:xfrm>
            <a:off x="1041573" y="3397451"/>
            <a:ext cx="91671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Clang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对源程序进行词法分析和语法分析，并且将分析的结果转化为等价的抽象语法树。</a:t>
            </a:r>
            <a:endParaRPr lang="en-US" altLang="zh-CN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altLang="zh-CN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生成的抽象语法树主要包括三大类个结点：</a:t>
            </a:r>
            <a:endParaRPr lang="en-US" altLang="zh-CN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zh-CN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声明（</a:t>
            </a:r>
            <a:r>
              <a:rPr lang="en-US" altLang="zh-CN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Declaration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），语句（</a:t>
            </a:r>
            <a:r>
              <a:rPr lang="en-US" altLang="zh-CN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Statement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）和类型（</a:t>
            </a:r>
            <a:r>
              <a:rPr lang="en-US" altLang="zh-CN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Type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）</a:t>
            </a:r>
            <a:endParaRPr lang="en-US" altLang="zh-CN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199701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文本框 72">
            <a:extLst>
              <a:ext uri="{FF2B5EF4-FFF2-40B4-BE49-F238E27FC236}">
                <a16:creationId xmlns:a16="http://schemas.microsoft.com/office/drawing/2014/main" id="{E3286D1A-3594-477A-9EC1-CED618189ADA}"/>
              </a:ext>
            </a:extLst>
          </p:cNvPr>
          <p:cNvSpPr txBox="1"/>
          <p:nvPr/>
        </p:nvSpPr>
        <p:spPr>
          <a:xfrm>
            <a:off x="695325" y="14625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0" name="标题 119">
            <a:extLst>
              <a:ext uri="{FF2B5EF4-FFF2-40B4-BE49-F238E27FC236}">
                <a16:creationId xmlns:a16="http://schemas.microsoft.com/office/drawing/2014/main" id="{341FBA95-2580-4704-9875-357BD19F0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66" y="495734"/>
            <a:ext cx="1826141" cy="4862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zh-CN" altLang="en-US" dirty="0"/>
              <a:t>主要方法</a:t>
            </a:r>
          </a:p>
        </p:txBody>
      </p:sp>
      <p:cxnSp>
        <p:nvCxnSpPr>
          <p:cNvPr id="124" name="直接连接符 123">
            <a:extLst>
              <a:ext uri="{FF2B5EF4-FFF2-40B4-BE49-F238E27FC236}">
                <a16:creationId xmlns:a16="http://schemas.microsoft.com/office/drawing/2014/main" id="{0A33D8A8-7480-4CB0-A975-87AE0B961475}"/>
              </a:ext>
            </a:extLst>
          </p:cNvPr>
          <p:cNvCxnSpPr>
            <a:cxnSpLocks/>
          </p:cNvCxnSpPr>
          <p:nvPr/>
        </p:nvCxnSpPr>
        <p:spPr>
          <a:xfrm>
            <a:off x="11287125" y="552430"/>
            <a:ext cx="20955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接连接符 124">
            <a:extLst>
              <a:ext uri="{FF2B5EF4-FFF2-40B4-BE49-F238E27FC236}">
                <a16:creationId xmlns:a16="http://schemas.microsoft.com/office/drawing/2014/main" id="{84CCFA35-EE64-4B52-BDDD-A0E6C87C2879}"/>
              </a:ext>
            </a:extLst>
          </p:cNvPr>
          <p:cNvCxnSpPr>
            <a:cxnSpLocks/>
          </p:cNvCxnSpPr>
          <p:nvPr/>
        </p:nvCxnSpPr>
        <p:spPr>
          <a:xfrm>
            <a:off x="11377612" y="604817"/>
            <a:ext cx="119063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6" name="组合 125">
            <a:extLst>
              <a:ext uri="{FF2B5EF4-FFF2-40B4-BE49-F238E27FC236}">
                <a16:creationId xmlns:a16="http://schemas.microsoft.com/office/drawing/2014/main" id="{9BAC5122-0E10-4FAC-A3CE-69C44FA005FE}"/>
              </a:ext>
            </a:extLst>
          </p:cNvPr>
          <p:cNvGrpSpPr/>
          <p:nvPr/>
        </p:nvGrpSpPr>
        <p:grpSpPr>
          <a:xfrm rot="10800000">
            <a:off x="695325" y="6318451"/>
            <a:ext cx="10793295" cy="3266"/>
            <a:chOff x="6831724" y="6292750"/>
            <a:chExt cx="10793295" cy="3266"/>
          </a:xfrm>
        </p:grpSpPr>
        <p:cxnSp>
          <p:nvCxnSpPr>
            <p:cNvPr id="127" name="直接连接符 126">
              <a:extLst>
                <a:ext uri="{FF2B5EF4-FFF2-40B4-BE49-F238E27FC236}">
                  <a16:creationId xmlns:a16="http://schemas.microsoft.com/office/drawing/2014/main" id="{A29A1F65-B668-4025-AC1E-880385A33BE9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6831724" y="6296016"/>
              <a:ext cx="10793295" cy="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接连接符 127">
              <a:extLst>
                <a:ext uri="{FF2B5EF4-FFF2-40B4-BE49-F238E27FC236}">
                  <a16:creationId xmlns:a16="http://schemas.microsoft.com/office/drawing/2014/main" id="{8714516D-4017-478B-93DF-6F11497E9842}"/>
                </a:ext>
              </a:extLst>
            </p:cNvPr>
            <p:cNvCxnSpPr/>
            <p:nvPr/>
          </p:nvCxnSpPr>
          <p:spPr>
            <a:xfrm>
              <a:off x="6831724" y="6292750"/>
              <a:ext cx="362857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文本框 16">
            <a:extLst>
              <a:ext uri="{FF2B5EF4-FFF2-40B4-BE49-F238E27FC236}">
                <a16:creationId xmlns:a16="http://schemas.microsoft.com/office/drawing/2014/main" id="{7D211E6C-D3E3-4C6D-B298-543751BF46A3}"/>
              </a:ext>
            </a:extLst>
          </p:cNvPr>
          <p:cNvSpPr txBox="1"/>
          <p:nvPr/>
        </p:nvSpPr>
        <p:spPr>
          <a:xfrm>
            <a:off x="1041573" y="2022758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AST Matcher</a:t>
            </a:r>
            <a:endParaRPr lang="zh-CN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79521FEA-00EC-4474-B63A-8A0D12C3FFFA}"/>
              </a:ext>
            </a:extLst>
          </p:cNvPr>
          <p:cNvSpPr/>
          <p:nvPr/>
        </p:nvSpPr>
        <p:spPr>
          <a:xfrm>
            <a:off x="1041573" y="2488864"/>
            <a:ext cx="91671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/>
              <a:t>Clang</a:t>
            </a:r>
            <a:r>
              <a:rPr lang="zh-CN" altLang="en-US" sz="1600" dirty="0"/>
              <a:t>提供访问和控制抽象语法树的方式：</a:t>
            </a:r>
            <a:r>
              <a:rPr lang="en-US" altLang="zh-CN" sz="1600" dirty="0"/>
              <a:t>AST Matcher</a:t>
            </a:r>
            <a:r>
              <a:rPr lang="zh-CN" altLang="en-US" sz="1600" dirty="0"/>
              <a:t>。</a:t>
            </a:r>
            <a:endParaRPr lang="en-US" altLang="zh-CN" sz="1600" dirty="0"/>
          </a:p>
          <a:p>
            <a:endParaRPr lang="en-US" altLang="zh-CN" sz="1600" dirty="0"/>
          </a:p>
          <a:p>
            <a:endParaRPr lang="en-US" altLang="zh-CN" sz="1600" dirty="0"/>
          </a:p>
          <a:p>
            <a:r>
              <a:rPr lang="en-US" altLang="zh-CN" sz="1600" dirty="0"/>
              <a:t>AST Matcher</a:t>
            </a:r>
            <a:r>
              <a:rPr lang="zh-CN" altLang="en-US" sz="1600" dirty="0"/>
              <a:t>提供一系列函数以</a:t>
            </a:r>
            <a:r>
              <a:rPr lang="en-US" altLang="zh-CN" sz="1600" dirty="0"/>
              <a:t>DSL</a:t>
            </a:r>
            <a:r>
              <a:rPr lang="zh-CN" altLang="en-US" sz="1600" dirty="0"/>
              <a:t>的方式编写匹配式来查找我们所需要的结点，并将匹配器用</a:t>
            </a:r>
            <a:r>
              <a:rPr lang="en-US" altLang="zh-CN" sz="1600" dirty="0"/>
              <a:t>bind(“id”)</a:t>
            </a:r>
            <a:r>
              <a:rPr lang="zh-CN" altLang="en-US" sz="1600" dirty="0"/>
              <a:t>的方法绑定到指定的字符串上，以便之后从匹配回调中进行检索</a:t>
            </a:r>
            <a:endParaRPr lang="en-US" altLang="zh-CN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BB5B51D-E28C-4AB3-9F97-9BA9BC345CA2}"/>
              </a:ext>
            </a:extLst>
          </p:cNvPr>
          <p:cNvSpPr txBox="1"/>
          <p:nvPr/>
        </p:nvSpPr>
        <p:spPr>
          <a:xfrm>
            <a:off x="695325" y="146258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抽象语法树</a:t>
            </a:r>
          </a:p>
        </p:txBody>
      </p:sp>
    </p:spTree>
    <p:extLst>
      <p:ext uri="{BB962C8B-B14F-4D97-AF65-F5344CB8AC3E}">
        <p14:creationId xmlns:p14="http://schemas.microsoft.com/office/powerpoint/2010/main" val="1668660730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标题 119">
            <a:extLst>
              <a:ext uri="{FF2B5EF4-FFF2-40B4-BE49-F238E27FC236}">
                <a16:creationId xmlns:a16="http://schemas.microsoft.com/office/drawing/2014/main" id="{341FBA95-2580-4704-9875-357BD19F0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66" y="495734"/>
            <a:ext cx="1826141" cy="4862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zh-CN" altLang="en-US" dirty="0"/>
              <a:t>主要方法</a:t>
            </a:r>
          </a:p>
        </p:txBody>
      </p:sp>
      <p:cxnSp>
        <p:nvCxnSpPr>
          <p:cNvPr id="124" name="直接连接符 123">
            <a:extLst>
              <a:ext uri="{FF2B5EF4-FFF2-40B4-BE49-F238E27FC236}">
                <a16:creationId xmlns:a16="http://schemas.microsoft.com/office/drawing/2014/main" id="{0A33D8A8-7480-4CB0-A975-87AE0B961475}"/>
              </a:ext>
            </a:extLst>
          </p:cNvPr>
          <p:cNvCxnSpPr>
            <a:cxnSpLocks/>
          </p:cNvCxnSpPr>
          <p:nvPr/>
        </p:nvCxnSpPr>
        <p:spPr>
          <a:xfrm>
            <a:off x="11287125" y="552430"/>
            <a:ext cx="20955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接连接符 124">
            <a:extLst>
              <a:ext uri="{FF2B5EF4-FFF2-40B4-BE49-F238E27FC236}">
                <a16:creationId xmlns:a16="http://schemas.microsoft.com/office/drawing/2014/main" id="{84CCFA35-EE64-4B52-BDDD-A0E6C87C2879}"/>
              </a:ext>
            </a:extLst>
          </p:cNvPr>
          <p:cNvCxnSpPr>
            <a:cxnSpLocks/>
          </p:cNvCxnSpPr>
          <p:nvPr/>
        </p:nvCxnSpPr>
        <p:spPr>
          <a:xfrm>
            <a:off x="11377612" y="604817"/>
            <a:ext cx="119063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6" name="组合 125">
            <a:extLst>
              <a:ext uri="{FF2B5EF4-FFF2-40B4-BE49-F238E27FC236}">
                <a16:creationId xmlns:a16="http://schemas.microsoft.com/office/drawing/2014/main" id="{9BAC5122-0E10-4FAC-A3CE-69C44FA005FE}"/>
              </a:ext>
            </a:extLst>
          </p:cNvPr>
          <p:cNvGrpSpPr/>
          <p:nvPr/>
        </p:nvGrpSpPr>
        <p:grpSpPr>
          <a:xfrm rot="10800000">
            <a:off x="695325" y="6318451"/>
            <a:ext cx="10793295" cy="3266"/>
            <a:chOff x="6831724" y="6292750"/>
            <a:chExt cx="10793295" cy="3266"/>
          </a:xfrm>
        </p:grpSpPr>
        <p:cxnSp>
          <p:nvCxnSpPr>
            <p:cNvPr id="127" name="直接连接符 126">
              <a:extLst>
                <a:ext uri="{FF2B5EF4-FFF2-40B4-BE49-F238E27FC236}">
                  <a16:creationId xmlns:a16="http://schemas.microsoft.com/office/drawing/2014/main" id="{A29A1F65-B668-4025-AC1E-880385A33BE9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6831724" y="6296016"/>
              <a:ext cx="10793295" cy="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接连接符 127">
              <a:extLst>
                <a:ext uri="{FF2B5EF4-FFF2-40B4-BE49-F238E27FC236}">
                  <a16:creationId xmlns:a16="http://schemas.microsoft.com/office/drawing/2014/main" id="{8714516D-4017-478B-93DF-6F11497E9842}"/>
                </a:ext>
              </a:extLst>
            </p:cNvPr>
            <p:cNvCxnSpPr/>
            <p:nvPr/>
          </p:nvCxnSpPr>
          <p:spPr>
            <a:xfrm>
              <a:off x="6831724" y="6292750"/>
              <a:ext cx="362857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文本框 12">
            <a:extLst>
              <a:ext uri="{FF2B5EF4-FFF2-40B4-BE49-F238E27FC236}">
                <a16:creationId xmlns:a16="http://schemas.microsoft.com/office/drawing/2014/main" id="{74FC9328-B649-4051-A534-C9D7D0F68041}"/>
              </a:ext>
            </a:extLst>
          </p:cNvPr>
          <p:cNvSpPr txBox="1"/>
          <p:nvPr/>
        </p:nvSpPr>
        <p:spPr>
          <a:xfrm>
            <a:off x="1237516" y="2048226"/>
            <a:ext cx="2980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AST Matcher</a:t>
            </a:r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提供的匹配器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B345523-CEF7-49A3-BB8D-D9FCB346C6E3}"/>
              </a:ext>
            </a:extLst>
          </p:cNvPr>
          <p:cNvSpPr/>
          <p:nvPr/>
        </p:nvSpPr>
        <p:spPr>
          <a:xfrm>
            <a:off x="1237516" y="2514332"/>
            <a:ext cx="91671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/>
              <a:t>（</a:t>
            </a:r>
            <a:r>
              <a:rPr lang="en-US" altLang="zh-CN" sz="1600" dirty="0"/>
              <a:t>1</a:t>
            </a:r>
            <a:r>
              <a:rPr lang="zh-CN" altLang="en-US" sz="1600" dirty="0"/>
              <a:t>）结点匹配器：用于匹配特定类型节点。</a:t>
            </a:r>
          </a:p>
          <a:p>
            <a:r>
              <a:rPr lang="zh-CN" altLang="en-US" sz="1600" dirty="0"/>
              <a:t>	例：</a:t>
            </a:r>
            <a:r>
              <a:rPr lang="en-US" altLang="zh-CN" sz="1600" dirty="0" err="1"/>
              <a:t>objPropertyDecl</a:t>
            </a:r>
            <a:r>
              <a:rPr lang="en-US" altLang="zh-CN" sz="1600" dirty="0"/>
              <a:t>():</a:t>
            </a:r>
            <a:r>
              <a:rPr lang="zh-CN" altLang="en-US" sz="1600" dirty="0"/>
              <a:t>匹配</a:t>
            </a:r>
            <a:r>
              <a:rPr lang="en-US" altLang="zh-CN" sz="1600" dirty="0"/>
              <a:t>OC</a:t>
            </a:r>
            <a:r>
              <a:rPr lang="zh-CN" altLang="en-US" sz="1600" dirty="0"/>
              <a:t>属性声明节点。</a:t>
            </a:r>
            <a:endParaRPr lang="en-US" altLang="zh-CN" sz="1600" dirty="0"/>
          </a:p>
          <a:p>
            <a:endParaRPr lang="zh-CN" altLang="en-US" sz="1600" dirty="0"/>
          </a:p>
          <a:p>
            <a:r>
              <a:rPr lang="zh-CN" altLang="en-US" sz="1600" dirty="0"/>
              <a:t>（</a:t>
            </a:r>
            <a:r>
              <a:rPr lang="en-US" altLang="zh-CN" sz="1600" dirty="0"/>
              <a:t>2</a:t>
            </a:r>
            <a:r>
              <a:rPr lang="zh-CN" altLang="en-US" sz="1600" dirty="0"/>
              <a:t>）缩小匹配器（</a:t>
            </a:r>
            <a:r>
              <a:rPr lang="en-US" altLang="zh-CN" sz="1600" dirty="0"/>
              <a:t>Narrowing Matchers</a:t>
            </a:r>
            <a:r>
              <a:rPr lang="zh-CN" altLang="en-US" sz="1600" dirty="0"/>
              <a:t>）</a:t>
            </a:r>
            <a:r>
              <a:rPr lang="en-US" altLang="zh-CN" sz="1600" dirty="0"/>
              <a:t>:</a:t>
            </a:r>
            <a:r>
              <a:rPr lang="zh-CN" altLang="en-US" sz="1600" dirty="0"/>
              <a:t>匹配具有相应属性的节点：</a:t>
            </a:r>
          </a:p>
          <a:p>
            <a:r>
              <a:rPr lang="zh-CN" altLang="en-US" sz="1600" dirty="0"/>
              <a:t>	例：</a:t>
            </a:r>
            <a:r>
              <a:rPr lang="en-US" altLang="zh-CN" sz="1600" dirty="0" err="1"/>
              <a:t>hasName</a:t>
            </a:r>
            <a:r>
              <a:rPr lang="en-US" altLang="zh-CN" sz="1600" dirty="0"/>
              <a:t>()</a:t>
            </a:r>
            <a:r>
              <a:rPr lang="zh-CN" altLang="en-US" sz="1600" dirty="0"/>
              <a:t>、</a:t>
            </a:r>
            <a:r>
              <a:rPr lang="en-US" altLang="zh-CN" sz="1600" dirty="0" err="1"/>
              <a:t>hasAttr</a:t>
            </a:r>
            <a:r>
              <a:rPr lang="en-US" altLang="zh-CN" sz="1600" dirty="0"/>
              <a:t>()</a:t>
            </a:r>
            <a:r>
              <a:rPr lang="zh-CN" altLang="en-US" sz="1600" dirty="0"/>
              <a:t>：匹配具有指定名称、</a:t>
            </a:r>
            <a:r>
              <a:rPr lang="en-US" altLang="zh-CN" sz="1600" dirty="0" err="1"/>
              <a:t>attribut</a:t>
            </a:r>
            <a:r>
              <a:rPr lang="zh-CN" altLang="en-US" sz="1600" dirty="0"/>
              <a:t>的节点。</a:t>
            </a:r>
            <a:endParaRPr lang="en-US" altLang="zh-CN" sz="1600" dirty="0"/>
          </a:p>
          <a:p>
            <a:endParaRPr lang="zh-CN" altLang="en-US" sz="1600" dirty="0"/>
          </a:p>
          <a:p>
            <a:r>
              <a:rPr lang="zh-CN" altLang="en-US" sz="1600" dirty="0"/>
              <a:t>（</a:t>
            </a:r>
            <a:r>
              <a:rPr lang="en-US" altLang="zh-CN" sz="1600" dirty="0"/>
              <a:t>3</a:t>
            </a:r>
            <a:r>
              <a:rPr lang="zh-CN" altLang="en-US" sz="1600" dirty="0"/>
              <a:t>）遍历匹配器（</a:t>
            </a:r>
            <a:r>
              <a:rPr lang="en-US" altLang="zh-CN" sz="1600" dirty="0"/>
              <a:t>AST Traversal Matchers</a:t>
            </a:r>
            <a:r>
              <a:rPr lang="zh-CN" altLang="en-US" sz="1600" dirty="0"/>
              <a:t>）</a:t>
            </a:r>
            <a:r>
              <a:rPr lang="en-US" altLang="zh-CN" sz="1600" dirty="0"/>
              <a:t>:</a:t>
            </a:r>
            <a:r>
              <a:rPr lang="zh-CN" altLang="en-US" sz="1600" dirty="0"/>
              <a:t>允许在节点之间递归匹配：</a:t>
            </a:r>
          </a:p>
          <a:p>
            <a:r>
              <a:rPr lang="zh-CN" altLang="en-US" sz="1600" dirty="0"/>
              <a:t>	例：</a:t>
            </a:r>
            <a:r>
              <a:rPr lang="en-US" altLang="zh-CN" sz="1600" dirty="0" err="1"/>
              <a:t>hasAncestor</a:t>
            </a:r>
            <a:r>
              <a:rPr lang="en-US" altLang="zh-CN" sz="1600" dirty="0"/>
              <a:t>()</a:t>
            </a:r>
            <a:r>
              <a:rPr lang="zh-CN" altLang="en-US" sz="1600" dirty="0"/>
              <a:t>、</a:t>
            </a:r>
            <a:r>
              <a:rPr lang="en-US" altLang="zh-CN" sz="1600" dirty="0" err="1"/>
              <a:t>hasDescendant</a:t>
            </a:r>
            <a:r>
              <a:rPr lang="en-US" altLang="zh-CN" sz="1600" dirty="0"/>
              <a:t>()</a:t>
            </a:r>
            <a:r>
              <a:rPr lang="zh-CN" altLang="en-US" sz="1600" dirty="0"/>
              <a:t>：匹配组、后代类节点。</a:t>
            </a:r>
            <a:endParaRPr lang="en-US" altLang="zh-CN" sz="1600" dirty="0"/>
          </a:p>
          <a:p>
            <a:endParaRPr lang="zh-CN" altLang="en-US" sz="1600" dirty="0"/>
          </a:p>
          <a:p>
            <a:r>
              <a:rPr lang="zh-CN" altLang="en-US" sz="1600" dirty="0"/>
              <a:t>结点匹配器是匹配表达式的核心内容，指定了预期的结点类型。</a:t>
            </a:r>
            <a:endParaRPr lang="en-US" altLang="zh-CN" sz="1600" dirty="0"/>
          </a:p>
          <a:p>
            <a:r>
              <a:rPr lang="zh-CN" altLang="en-US" sz="1600" dirty="0"/>
              <a:t>每个匹配表达式都是从结点匹配器开始，然后通过缩小匹配式和遍历匹配式进行进一步的细化。</a:t>
            </a:r>
            <a:endParaRPr lang="en-US" altLang="zh-CN" sz="1600" dirty="0"/>
          </a:p>
          <a:p>
            <a:r>
              <a:rPr lang="zh-CN" altLang="en-US" sz="1600" dirty="0"/>
              <a:t>通过这三个匹配器的结合使用，使得匹配表达式能够应用在更加通用的场景中。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5650B92C-D1EC-4816-AFDA-6B6ACCB3600A}"/>
              </a:ext>
            </a:extLst>
          </p:cNvPr>
          <p:cNvSpPr txBox="1"/>
          <p:nvPr/>
        </p:nvSpPr>
        <p:spPr>
          <a:xfrm>
            <a:off x="695325" y="146258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抽象语法树</a:t>
            </a:r>
          </a:p>
        </p:txBody>
      </p:sp>
    </p:spTree>
    <p:extLst>
      <p:ext uri="{BB962C8B-B14F-4D97-AF65-F5344CB8AC3E}">
        <p14:creationId xmlns:p14="http://schemas.microsoft.com/office/powerpoint/2010/main" val="373112616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文本框 72">
            <a:extLst>
              <a:ext uri="{FF2B5EF4-FFF2-40B4-BE49-F238E27FC236}">
                <a16:creationId xmlns:a16="http://schemas.microsoft.com/office/drawing/2014/main" id="{E3286D1A-3594-477A-9EC1-CED618189ADA}"/>
              </a:ext>
            </a:extLst>
          </p:cNvPr>
          <p:cNvSpPr txBox="1"/>
          <p:nvPr/>
        </p:nvSpPr>
        <p:spPr>
          <a:xfrm>
            <a:off x="695325" y="146258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Clang</a:t>
            </a:r>
            <a:r>
              <a:rPr lang="zh-CN" altLang="zh-CN" b="1" dirty="0"/>
              <a:t>词法分析</a:t>
            </a:r>
          </a:p>
        </p:txBody>
      </p:sp>
      <p:sp>
        <p:nvSpPr>
          <p:cNvPr id="120" name="标题 119">
            <a:extLst>
              <a:ext uri="{FF2B5EF4-FFF2-40B4-BE49-F238E27FC236}">
                <a16:creationId xmlns:a16="http://schemas.microsoft.com/office/drawing/2014/main" id="{341FBA95-2580-4704-9875-357BD19F0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66" y="495734"/>
            <a:ext cx="1826141" cy="4862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zh-CN" altLang="en-US" dirty="0"/>
              <a:t>主要方法</a:t>
            </a:r>
          </a:p>
        </p:txBody>
      </p:sp>
      <p:cxnSp>
        <p:nvCxnSpPr>
          <p:cNvPr id="124" name="直接连接符 123">
            <a:extLst>
              <a:ext uri="{FF2B5EF4-FFF2-40B4-BE49-F238E27FC236}">
                <a16:creationId xmlns:a16="http://schemas.microsoft.com/office/drawing/2014/main" id="{0A33D8A8-7480-4CB0-A975-87AE0B961475}"/>
              </a:ext>
            </a:extLst>
          </p:cNvPr>
          <p:cNvCxnSpPr>
            <a:cxnSpLocks/>
          </p:cNvCxnSpPr>
          <p:nvPr/>
        </p:nvCxnSpPr>
        <p:spPr>
          <a:xfrm>
            <a:off x="11287125" y="552430"/>
            <a:ext cx="20955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接连接符 124">
            <a:extLst>
              <a:ext uri="{FF2B5EF4-FFF2-40B4-BE49-F238E27FC236}">
                <a16:creationId xmlns:a16="http://schemas.microsoft.com/office/drawing/2014/main" id="{84CCFA35-EE64-4B52-BDDD-A0E6C87C2879}"/>
              </a:ext>
            </a:extLst>
          </p:cNvPr>
          <p:cNvCxnSpPr>
            <a:cxnSpLocks/>
          </p:cNvCxnSpPr>
          <p:nvPr/>
        </p:nvCxnSpPr>
        <p:spPr>
          <a:xfrm>
            <a:off x="11377612" y="604817"/>
            <a:ext cx="119063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6" name="组合 125">
            <a:extLst>
              <a:ext uri="{FF2B5EF4-FFF2-40B4-BE49-F238E27FC236}">
                <a16:creationId xmlns:a16="http://schemas.microsoft.com/office/drawing/2014/main" id="{9BAC5122-0E10-4FAC-A3CE-69C44FA005FE}"/>
              </a:ext>
            </a:extLst>
          </p:cNvPr>
          <p:cNvGrpSpPr/>
          <p:nvPr/>
        </p:nvGrpSpPr>
        <p:grpSpPr>
          <a:xfrm rot="10800000">
            <a:off x="695325" y="6318451"/>
            <a:ext cx="10793295" cy="3266"/>
            <a:chOff x="6831724" y="6292750"/>
            <a:chExt cx="10793295" cy="3266"/>
          </a:xfrm>
        </p:grpSpPr>
        <p:cxnSp>
          <p:nvCxnSpPr>
            <p:cNvPr id="127" name="直接连接符 126">
              <a:extLst>
                <a:ext uri="{FF2B5EF4-FFF2-40B4-BE49-F238E27FC236}">
                  <a16:creationId xmlns:a16="http://schemas.microsoft.com/office/drawing/2014/main" id="{A29A1F65-B668-4025-AC1E-880385A33BE9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6831724" y="6296016"/>
              <a:ext cx="10793295" cy="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接连接符 127">
              <a:extLst>
                <a:ext uri="{FF2B5EF4-FFF2-40B4-BE49-F238E27FC236}">
                  <a16:creationId xmlns:a16="http://schemas.microsoft.com/office/drawing/2014/main" id="{8714516D-4017-478B-93DF-6F11497E9842}"/>
                </a:ext>
              </a:extLst>
            </p:cNvPr>
            <p:cNvCxnSpPr/>
            <p:nvPr/>
          </p:nvCxnSpPr>
          <p:spPr>
            <a:xfrm>
              <a:off x="6831724" y="6292750"/>
              <a:ext cx="362857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文本框 8">
            <a:extLst>
              <a:ext uri="{FF2B5EF4-FFF2-40B4-BE49-F238E27FC236}">
                <a16:creationId xmlns:a16="http://schemas.microsoft.com/office/drawing/2014/main" id="{F8B5670B-AE77-4862-B1A9-CB1BA4591600}"/>
              </a:ext>
            </a:extLst>
          </p:cNvPr>
          <p:cNvSpPr txBox="1"/>
          <p:nvPr/>
        </p:nvSpPr>
        <p:spPr>
          <a:xfrm>
            <a:off x="1237516" y="2048226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抽象语法树的问题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65C32C0E-8169-4F5C-80D4-DFA79AFC5B45}"/>
              </a:ext>
            </a:extLst>
          </p:cNvPr>
          <p:cNvSpPr/>
          <p:nvPr/>
        </p:nvSpPr>
        <p:spPr>
          <a:xfrm>
            <a:off x="1237516" y="2514332"/>
            <a:ext cx="91671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/>
              <a:t>Clang </a:t>
            </a:r>
            <a:r>
              <a:rPr lang="zh-CN" altLang="en-US" sz="1600" dirty="0"/>
              <a:t>生成的抽象语法树中，保存了程序的绝大多数信息，但是仍然会有一些不重要或者意义不大信息不会被保存下来。</a:t>
            </a:r>
            <a:endParaRPr lang="en-US" altLang="zh-CN" sz="1600" dirty="0"/>
          </a:p>
          <a:p>
            <a:r>
              <a:rPr lang="zh-CN" altLang="en-US" sz="1600" dirty="0"/>
              <a:t>出现</a:t>
            </a:r>
            <a:r>
              <a:rPr lang="en-US" altLang="zh-CN" sz="1600" dirty="0"/>
              <a:t>Clang AST</a:t>
            </a:r>
            <a:r>
              <a:rPr lang="zh-CN" altLang="en-US" sz="1600" dirty="0"/>
              <a:t>中保存信息不全的情况，可以使用</a:t>
            </a:r>
            <a:r>
              <a:rPr lang="en-US" altLang="zh-CN" sz="1600" dirty="0"/>
              <a:t>Clang</a:t>
            </a:r>
            <a:r>
              <a:rPr lang="zh-CN" altLang="en-US" sz="1600" dirty="0"/>
              <a:t>的词法分析做补充。</a:t>
            </a:r>
          </a:p>
        </p:txBody>
      </p:sp>
    </p:spTree>
    <p:extLst>
      <p:ext uri="{BB962C8B-B14F-4D97-AF65-F5344CB8AC3E}">
        <p14:creationId xmlns:p14="http://schemas.microsoft.com/office/powerpoint/2010/main" val="830437734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标题 119">
            <a:extLst>
              <a:ext uri="{FF2B5EF4-FFF2-40B4-BE49-F238E27FC236}">
                <a16:creationId xmlns:a16="http://schemas.microsoft.com/office/drawing/2014/main" id="{341FBA95-2580-4704-9875-357BD19F0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66" y="495734"/>
            <a:ext cx="1826141" cy="4862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zh-CN" altLang="en-US" dirty="0"/>
              <a:t>研究成果</a:t>
            </a:r>
          </a:p>
        </p:txBody>
      </p:sp>
      <p:cxnSp>
        <p:nvCxnSpPr>
          <p:cNvPr id="124" name="直接连接符 123">
            <a:extLst>
              <a:ext uri="{FF2B5EF4-FFF2-40B4-BE49-F238E27FC236}">
                <a16:creationId xmlns:a16="http://schemas.microsoft.com/office/drawing/2014/main" id="{0A33D8A8-7480-4CB0-A975-87AE0B961475}"/>
              </a:ext>
            </a:extLst>
          </p:cNvPr>
          <p:cNvCxnSpPr>
            <a:cxnSpLocks/>
          </p:cNvCxnSpPr>
          <p:nvPr/>
        </p:nvCxnSpPr>
        <p:spPr>
          <a:xfrm>
            <a:off x="11287125" y="552430"/>
            <a:ext cx="20955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接连接符 124">
            <a:extLst>
              <a:ext uri="{FF2B5EF4-FFF2-40B4-BE49-F238E27FC236}">
                <a16:creationId xmlns:a16="http://schemas.microsoft.com/office/drawing/2014/main" id="{84CCFA35-EE64-4B52-BDDD-A0E6C87C2879}"/>
              </a:ext>
            </a:extLst>
          </p:cNvPr>
          <p:cNvCxnSpPr>
            <a:cxnSpLocks/>
          </p:cNvCxnSpPr>
          <p:nvPr/>
        </p:nvCxnSpPr>
        <p:spPr>
          <a:xfrm>
            <a:off x="11377612" y="604817"/>
            <a:ext cx="119063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6" name="组合 125">
            <a:extLst>
              <a:ext uri="{FF2B5EF4-FFF2-40B4-BE49-F238E27FC236}">
                <a16:creationId xmlns:a16="http://schemas.microsoft.com/office/drawing/2014/main" id="{9BAC5122-0E10-4FAC-A3CE-69C44FA005FE}"/>
              </a:ext>
            </a:extLst>
          </p:cNvPr>
          <p:cNvGrpSpPr/>
          <p:nvPr/>
        </p:nvGrpSpPr>
        <p:grpSpPr>
          <a:xfrm rot="10800000">
            <a:off x="695325" y="6318451"/>
            <a:ext cx="10793295" cy="3266"/>
            <a:chOff x="6831724" y="6292750"/>
            <a:chExt cx="10793295" cy="3266"/>
          </a:xfrm>
        </p:grpSpPr>
        <p:cxnSp>
          <p:nvCxnSpPr>
            <p:cNvPr id="127" name="直接连接符 126">
              <a:extLst>
                <a:ext uri="{FF2B5EF4-FFF2-40B4-BE49-F238E27FC236}">
                  <a16:creationId xmlns:a16="http://schemas.microsoft.com/office/drawing/2014/main" id="{A29A1F65-B668-4025-AC1E-880385A33BE9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6831724" y="6296016"/>
              <a:ext cx="10793295" cy="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接连接符 127">
              <a:extLst>
                <a:ext uri="{FF2B5EF4-FFF2-40B4-BE49-F238E27FC236}">
                  <a16:creationId xmlns:a16="http://schemas.microsoft.com/office/drawing/2014/main" id="{8714516D-4017-478B-93DF-6F11497E9842}"/>
                </a:ext>
              </a:extLst>
            </p:cNvPr>
            <p:cNvCxnSpPr/>
            <p:nvPr/>
          </p:nvCxnSpPr>
          <p:spPr>
            <a:xfrm>
              <a:off x="6831724" y="6292750"/>
              <a:ext cx="362857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矩形 9">
            <a:extLst>
              <a:ext uri="{FF2B5EF4-FFF2-40B4-BE49-F238E27FC236}">
                <a16:creationId xmlns:a16="http://schemas.microsoft.com/office/drawing/2014/main" id="{65C32C0E-8169-4F5C-80D4-DFA79AFC5B45}"/>
              </a:ext>
            </a:extLst>
          </p:cNvPr>
          <p:cNvSpPr/>
          <p:nvPr/>
        </p:nvSpPr>
        <p:spPr>
          <a:xfrm>
            <a:off x="1237516" y="1810028"/>
            <a:ext cx="91671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/>
              <a:t>Detecting Memory-Related Bugs by Tracking Heap Memory Management of C++ Smart Pointers</a:t>
            </a:r>
          </a:p>
          <a:p>
            <a:r>
              <a:rPr lang="en-US" altLang="zh-CN" sz="2000" dirty="0"/>
              <a:t>ASE 2021</a:t>
            </a:r>
            <a:r>
              <a:rPr lang="zh-CN" altLang="en-US" sz="2000" dirty="0"/>
              <a:t>（第三作者）</a:t>
            </a:r>
          </a:p>
        </p:txBody>
      </p:sp>
    </p:spTree>
    <p:extLst>
      <p:ext uri="{BB962C8B-B14F-4D97-AF65-F5344CB8AC3E}">
        <p14:creationId xmlns:p14="http://schemas.microsoft.com/office/powerpoint/2010/main" val="1866207446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Office Theme">
  <a:themeElements>
    <a:clrScheme name="自定义 7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520B0621022B4CA37193CEB4BD4006" ma:contentTypeVersion="13" ma:contentTypeDescription="Create a new document." ma:contentTypeScope="" ma:versionID="cfe9ef737fb2ae655456fe470e3de886">
  <xsd:schema xmlns:xsd="http://www.w3.org/2001/XMLSchema" xmlns:xs="http://www.w3.org/2001/XMLSchema" xmlns:p="http://schemas.microsoft.com/office/2006/metadata/properties" xmlns:ns2="45e91f00-0250-4a60-970e-f6ee534b485a" xmlns:ns3="03902022-5f07-415b-99da-02f7a843c2d0" targetNamespace="http://schemas.microsoft.com/office/2006/metadata/properties" ma:root="true" ma:fieldsID="1f8918928c275871385115b2196c7a39" ns2:_="" ns3:_="">
    <xsd:import namespace="45e91f00-0250-4a60-970e-f6ee534b485a"/>
    <xsd:import namespace="03902022-5f07-415b-99da-02f7a843c2d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e91f00-0250-4a60-970e-f6ee534b485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902022-5f07-415b-99da-02f7a843c2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6" nillable="true" ma:displayName="MediaServiceOCR" ma:description="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83D684D-EF6F-4F7B-8211-64688BE7A1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4233DA-3D9D-4C0F-A740-A2F2EA5D50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e91f00-0250-4a60-970e-f6ee534b485a"/>
    <ds:schemaRef ds:uri="03902022-5f07-415b-99da-02f7a843c2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1474A70-BFC8-4761-970B-B1199D354F6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1497</TotalTime>
  <Words>716</Words>
  <Application>Microsoft Office PowerPoint</Application>
  <PresentationFormat>宽屏</PresentationFormat>
  <Paragraphs>76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17" baseType="lpstr">
      <vt:lpstr>等线</vt:lpstr>
      <vt:lpstr>Arial</vt:lpstr>
      <vt:lpstr>Century Gothic</vt:lpstr>
      <vt:lpstr>Segoe UI Light</vt:lpstr>
      <vt:lpstr>Office Theme</vt:lpstr>
      <vt:lpstr>自定义设计方案</vt:lpstr>
      <vt:lpstr>PowerPoint 演示文稿</vt:lpstr>
      <vt:lpstr>内容</vt:lpstr>
      <vt:lpstr>研究内容</vt:lpstr>
      <vt:lpstr>主要方法</vt:lpstr>
      <vt:lpstr>主要方法</vt:lpstr>
      <vt:lpstr>主要方法</vt:lpstr>
      <vt:lpstr>主要方法</vt:lpstr>
      <vt:lpstr>主要方法</vt:lpstr>
      <vt:lpstr>研究成果</vt:lpstr>
      <vt:lpstr>自我感悟、勉励和告诫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Weisheng Zhu</dc:creator>
  <cp:lastModifiedBy>Administrator</cp:lastModifiedBy>
  <cp:revision>216</cp:revision>
  <dcterms:created xsi:type="dcterms:W3CDTF">2019-07-25T02:40:13Z</dcterms:created>
  <dcterms:modified xsi:type="dcterms:W3CDTF">2021-09-02T08:22:47Z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t-weiszh@microsoft.com</vt:lpwstr>
  </property>
  <property fmtid="{D5CDD505-2E9C-101B-9397-08002B2CF9AE}" pid="5" name="MSIP_Label_f42aa342-8706-4288-bd11-ebb85995028c_SetDate">
    <vt:lpwstr>2019-07-25T06:33:15.4457998Z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ActionId">
    <vt:lpwstr>89c5bf5f-33b9-4fc1-bd99-04ee503b4f85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0x0101004D520B0621022B4CA37193CEB4BD4006</vt:lpwstr>
  </property>
</Properties>
</file>