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80" y="1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B3D1A-8E70-45FF-BA9A-CA6AE961A21B}" type="datetimeFigureOut">
              <a:rPr lang="zh-CN" altLang="en-US" smtClean="0"/>
              <a:t>2021/9/2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FA2E9C-E003-48CF-ACEE-AE796BDAABE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8715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B964D3-997F-4BBC-9577-E838A110AF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BD645F1-DDCF-4E46-8F9B-A27518C232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CAEEFE3-617D-4432-A697-F40C1CEBB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CD95-4C96-4417-941E-599CF49CA378}" type="datetimeFigureOut">
              <a:rPr lang="zh-CN" altLang="en-US" smtClean="0"/>
              <a:t>2021/9/2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C0D0750-9EDF-4859-87F3-737AA816A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151F0C-77A3-4EB3-92FF-FF4F4D8A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66B1-B4A5-4238-828B-25AE01B7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9170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AA67283-1BA7-4CEE-9FD1-47E5388F2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41EDC47-938F-4897-A1F1-4CBFF0363C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9D842A8-CDAC-47C1-BC9E-5357FF78B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CD95-4C96-4417-941E-599CF49CA378}" type="datetimeFigureOut">
              <a:rPr lang="zh-CN" altLang="en-US" smtClean="0"/>
              <a:t>2021/9/2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7D49443-DDB8-4FFD-AC28-94DB09C9A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8E22148-BB34-4C6F-8B96-EF6161B7D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66B1-B4A5-4238-828B-25AE01B7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9230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7504D6C-BBBA-4ADC-9157-608CB7745D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A26A103-1BC2-414C-8D3D-7DAB3AE087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19A7461-7B1F-46A9-94FE-D31C5D38F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CD95-4C96-4417-941E-599CF49CA378}" type="datetimeFigureOut">
              <a:rPr lang="zh-CN" altLang="en-US" smtClean="0"/>
              <a:t>2021/9/2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C8AE8B8-D7A8-42AB-BE89-067FF0E70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93A2491-8792-48A0-9B85-A446AB2DD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66B1-B4A5-4238-828B-25AE01B7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7423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8793920-6C33-44E3-83AC-C32CBCA0F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78133D1-A18F-4B70-B362-F9B430A32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663DF59-E43D-42DC-8D1A-DB37C325F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CD95-4C96-4417-941E-599CF49CA378}" type="datetimeFigureOut">
              <a:rPr lang="zh-CN" altLang="en-US" smtClean="0"/>
              <a:t>2021/9/2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0C677B-0F49-4C49-978C-E8E2A34D4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83EE8AB-F963-415B-8ACB-CC32B427E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66B1-B4A5-4238-828B-25AE01B7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542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3FF8CDC-3AE6-42FA-9A59-3E5A8081D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A462797-0CFB-488F-BB63-906B0AC31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EE59B7C-ABE2-4BB9-9E91-87EAD5F07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CD95-4C96-4417-941E-599CF49CA378}" type="datetimeFigureOut">
              <a:rPr lang="zh-CN" altLang="en-US" smtClean="0"/>
              <a:t>2021/9/2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2F30434-059E-486F-A82E-96C166A78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952F3D7-C713-4579-9E65-8878F7520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66B1-B4A5-4238-828B-25AE01B7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3417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F45351A-718E-4334-AF58-9AA453C89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238419E-FA5D-4A37-B501-558E7FBE93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C6B2913-4B0B-47A7-8817-A652307DA7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3FDE480-CD8F-4F35-B750-125503077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CD95-4C96-4417-941E-599CF49CA378}" type="datetimeFigureOut">
              <a:rPr lang="zh-CN" altLang="en-US" smtClean="0"/>
              <a:t>2021/9/2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DB11BA0-51ED-41E1-B51B-EE58724DC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A8F59D5-6D83-454E-9B6F-48CD18D17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66B1-B4A5-4238-828B-25AE01B7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3503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4F1345-69F2-47BF-9E04-35B6D1687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4807179-7E86-4ECC-8378-765FB574C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75BB755-B0F5-4BEB-B2A7-FF85C06C55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DFADD38-13C2-45B0-983B-97CA7EABD1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987FCB8-642E-4857-AD5A-25712DF301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1E21F26C-2C76-48C1-8FC8-783830E68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CD95-4C96-4417-941E-599CF49CA378}" type="datetimeFigureOut">
              <a:rPr lang="zh-CN" altLang="en-US" smtClean="0"/>
              <a:t>2021/9/2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7662F09-CC3A-4BA6-9192-9564698B4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5C41030-C895-491C-B00B-FA170E3DA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66B1-B4A5-4238-828B-25AE01B7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8445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69D468A-DF52-47A1-9F63-C8D31464B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ED80741-A555-4C44-80A5-156DFE894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CD95-4C96-4417-941E-599CF49CA378}" type="datetimeFigureOut">
              <a:rPr lang="zh-CN" altLang="en-US" smtClean="0"/>
              <a:t>2021/9/2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F352C3A-F725-4F24-8C5F-20D8B41A8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47E2AE1-3635-4FA0-AC16-9D57BAF3C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66B1-B4A5-4238-828B-25AE01B7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493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F106415-0202-4EE2-9E69-918FB214C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CD95-4C96-4417-941E-599CF49CA378}" type="datetimeFigureOut">
              <a:rPr lang="zh-CN" altLang="en-US" smtClean="0"/>
              <a:t>2021/9/2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D1271A43-7902-415B-A411-46C22F682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565EC82-4EA8-4B5B-88B7-C4B10752E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66B1-B4A5-4238-828B-25AE01B7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7489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8984BA-299F-4FC7-A5C4-1DA767BB3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14AA0B1-BE4B-464A-A5B4-837388607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92A3C15-F54A-4D30-9C69-871B1B14A9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5B132A6-43FE-455C-8618-0CC3A8D00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CD95-4C96-4417-941E-599CF49CA378}" type="datetimeFigureOut">
              <a:rPr lang="zh-CN" altLang="en-US" smtClean="0"/>
              <a:t>2021/9/2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C4F5879-9B07-4D02-A5C3-0CDF3839E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4230798-7FDB-45A3-8014-AB3182F50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66B1-B4A5-4238-828B-25AE01B7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1598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627C74-561D-4805-A640-0603CCBE3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648859DD-6608-4ECE-9117-4139B5C42F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38C2639-D7EA-42DD-8A0A-AEA36A2CF4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AA7D3F0-C722-4EBE-A242-92CF05AC3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CD95-4C96-4417-941E-599CF49CA378}" type="datetimeFigureOut">
              <a:rPr lang="zh-CN" altLang="en-US" smtClean="0"/>
              <a:t>2021/9/2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FF1F371-F4ED-4864-82D2-951640727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F51078E-6152-4B95-B0ED-ED07073B5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66B1-B4A5-4238-828B-25AE01B7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4116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2F29E521-6CD7-4AEF-A7C5-CA4E0FC90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9CA361A-AC64-4EC0-A240-46479411C2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5A72721-0EEF-4531-BF23-28AFBF8B90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7CD95-4C96-4417-941E-599CF49CA378}" type="datetimeFigureOut">
              <a:rPr lang="zh-CN" altLang="en-US" smtClean="0"/>
              <a:t>2021/9/2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BAE5D88-628D-4AED-9E83-CECA8FE1F7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B68EC95-238F-4B38-AA7D-17C2970665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A66B1-B4A5-4238-828B-25AE01B7D0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3121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D54DC4-AF88-4E7A-A191-CBD2DF1FB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研究内容介绍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A2203E9-4695-40CF-BD83-030BDFCDB9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0352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0EBB7D6-FC96-4996-B0D7-895A1DE7F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Scala warning</a:t>
            </a:r>
            <a:br>
              <a:rPr lang="en-US" altLang="zh-CN" dirty="0"/>
            </a:br>
            <a:r>
              <a:rPr lang="zh-CN" altLang="en-US" dirty="0"/>
              <a:t>误报自动标注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DFF6305-EF55-4359-928B-1FAF0CF353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122683"/>
          </a:xfrm>
        </p:spPr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zh-CN" altLang="en-US" dirty="0"/>
              <a:t>没有一个能自动评估这些检查规则的方法，能快速让使用者知道在他们自己的项目中，哪些检查项的误报很高。</a:t>
            </a:r>
            <a:endParaRPr lang="en-US" altLang="zh-CN" dirty="0"/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zh-CN" alt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我们提出了一个自动化评估检查规则的方法。我们的方法对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warning</a:t>
            </a:r>
            <a:r>
              <a:rPr lang="zh-CN" alt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生成补丁或进行特定场景的检查，判断</a:t>
            </a:r>
            <a:r>
              <a:rPr lang="en-US" altLang="zh-CN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warning</a:t>
            </a:r>
            <a:r>
              <a:rPr lang="zh-CN" alt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的误报情况。</a:t>
            </a:r>
            <a:endParaRPr lang="en-US" altLang="zh-CN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zh-CN" altLang="en-US" dirty="0"/>
              <a:t>我们收集了</a:t>
            </a:r>
            <a:r>
              <a:rPr lang="en-US" altLang="zh-CN" dirty="0" err="1"/>
              <a:t>github</a:t>
            </a:r>
            <a:r>
              <a:rPr lang="zh-CN" altLang="en-US" dirty="0"/>
              <a:t>上</a:t>
            </a:r>
            <a:r>
              <a:rPr lang="en-US" altLang="zh-CN" dirty="0"/>
              <a:t>star</a:t>
            </a:r>
            <a:r>
              <a:rPr lang="zh-CN" altLang="en-US" dirty="0"/>
              <a:t>排名在前</a:t>
            </a:r>
            <a:r>
              <a:rPr lang="en-US" altLang="zh-CN" dirty="0"/>
              <a:t>6</a:t>
            </a:r>
            <a:r>
              <a:rPr lang="zh-CN" altLang="en-US" dirty="0"/>
              <a:t>的</a:t>
            </a:r>
            <a:r>
              <a:rPr lang="en-US" altLang="zh-CN" dirty="0"/>
              <a:t>Scala</a:t>
            </a:r>
            <a:r>
              <a:rPr lang="zh-CN" altLang="en-US" dirty="0"/>
              <a:t>项目，并在这些项目上评估了</a:t>
            </a:r>
            <a:r>
              <a:rPr lang="en-US" altLang="zh-CN" dirty="0"/>
              <a:t>115</a:t>
            </a:r>
            <a:r>
              <a:rPr lang="zh-CN" altLang="en-US" dirty="0"/>
              <a:t>个检查项。我们的方法发现检查项的平均误报率在</a:t>
            </a:r>
            <a:r>
              <a:rPr lang="en-US" altLang="zh-CN" dirty="0"/>
              <a:t>49\%</a:t>
            </a:r>
            <a:r>
              <a:rPr lang="zh-CN" altLang="en-US" dirty="0"/>
              <a:t>。</a:t>
            </a:r>
          </a:p>
        </p:txBody>
      </p:sp>
      <p:pic>
        <p:nvPicPr>
          <p:cNvPr id="10" name="内容占位符 9">
            <a:extLst>
              <a:ext uri="{FF2B5EF4-FFF2-40B4-BE49-F238E27FC236}">
                <a16:creationId xmlns:a16="http://schemas.microsoft.com/office/drawing/2014/main" id="{623A1EDC-04F8-4797-9269-40BEBA68A3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57201" y="1576552"/>
            <a:ext cx="7107679" cy="3265571"/>
          </a:xfrm>
        </p:spPr>
      </p:pic>
    </p:spTree>
    <p:extLst>
      <p:ext uri="{BB962C8B-B14F-4D97-AF65-F5344CB8AC3E}">
        <p14:creationId xmlns:p14="http://schemas.microsoft.com/office/powerpoint/2010/main" val="2327849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0EBB7D6-FC96-4996-B0D7-895A1DE7F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 Memory Leak Detection</a:t>
            </a:r>
            <a:endParaRPr lang="zh-CN" altLang="en-US" dirty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DFF6305-EF55-4359-928B-1FAF0CF353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122683"/>
          </a:xfrm>
        </p:spPr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en-US" altLang="zh-CN" dirty="0"/>
              <a:t>Python</a:t>
            </a:r>
            <a:r>
              <a:rPr lang="zh-CN" altLang="en-US" dirty="0"/>
              <a:t>和</a:t>
            </a:r>
            <a:r>
              <a:rPr lang="en-US" altLang="zh-CN" dirty="0"/>
              <a:t>native libraries</a:t>
            </a:r>
            <a:r>
              <a:rPr lang="zh-CN" altLang="en-US" dirty="0"/>
              <a:t>的交互会出现内存泄漏的情况。</a:t>
            </a:r>
            <a:endParaRPr lang="en-US" altLang="zh-CN" dirty="0"/>
          </a:p>
          <a:p>
            <a:pPr marL="342900" indent="-342900">
              <a:buAutoNum type="arabicPeriod"/>
            </a:pPr>
            <a:r>
              <a:rPr lang="en-US" altLang="zh-CN" dirty="0"/>
              <a:t>Native libraries</a:t>
            </a:r>
            <a:r>
              <a:rPr lang="zh-CN" altLang="en-US" dirty="0"/>
              <a:t>没有正确处理对象的引用计数，或者申请</a:t>
            </a:r>
            <a:r>
              <a:rPr lang="en-US" altLang="zh-CN" dirty="0"/>
              <a:t>Python heap space</a:t>
            </a:r>
            <a:r>
              <a:rPr lang="zh-CN" altLang="en-US" dirty="0"/>
              <a:t>中的内存，结束后没有释放。</a:t>
            </a:r>
          </a:p>
        </p:txBody>
      </p:sp>
      <p:pic>
        <p:nvPicPr>
          <p:cNvPr id="13" name="内容占位符 12">
            <a:extLst>
              <a:ext uri="{FF2B5EF4-FFF2-40B4-BE49-F238E27FC236}">
                <a16:creationId xmlns:a16="http://schemas.microsoft.com/office/drawing/2014/main" id="{A231BCD4-0FE9-483B-9FD7-62BE6E5FE8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72050" y="987425"/>
            <a:ext cx="5884074" cy="5520628"/>
          </a:xfrm>
        </p:spPr>
      </p:pic>
    </p:spTree>
    <p:extLst>
      <p:ext uri="{BB962C8B-B14F-4D97-AF65-F5344CB8AC3E}">
        <p14:creationId xmlns:p14="http://schemas.microsoft.com/office/powerpoint/2010/main" val="1269104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0EBB7D6-FC96-4996-B0D7-895A1DE7F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 Memory Leak Detection</a:t>
            </a:r>
            <a:endParaRPr lang="zh-CN" altLang="en-US" dirty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DFF6305-EF55-4359-928B-1FAF0CF353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122683"/>
          </a:xfrm>
        </p:spPr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zh-CN" altLang="en-US" dirty="0"/>
              <a:t>我们设计了工具，在</a:t>
            </a:r>
            <a:r>
              <a:rPr lang="en-US" altLang="zh-CN" dirty="0"/>
              <a:t>Python code</a:t>
            </a:r>
            <a:r>
              <a:rPr lang="zh-CN" altLang="en-US" dirty="0"/>
              <a:t>层面生成测试用例，检测</a:t>
            </a:r>
            <a:r>
              <a:rPr lang="en-US" altLang="zh-CN" dirty="0"/>
              <a:t>native libraries</a:t>
            </a:r>
            <a:r>
              <a:rPr lang="zh-CN" altLang="en-US" dirty="0"/>
              <a:t>中的内存泄漏。</a:t>
            </a:r>
          </a:p>
        </p:txBody>
      </p:sp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51CE94C2-C7B7-44B2-96B6-5E8623E914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42046" y="1868215"/>
            <a:ext cx="6927688" cy="3239814"/>
          </a:xfrm>
        </p:spPr>
      </p:pic>
    </p:spTree>
    <p:extLst>
      <p:ext uri="{BB962C8B-B14F-4D97-AF65-F5344CB8AC3E}">
        <p14:creationId xmlns:p14="http://schemas.microsoft.com/office/powerpoint/2010/main" val="2290866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D54DC4-AF88-4E7A-A191-CBD2DF1FB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自我感悟 </a:t>
            </a:r>
            <a:r>
              <a:rPr lang="en-US" altLang="zh-CN" dirty="0"/>
              <a:t>&amp; </a:t>
            </a:r>
            <a:r>
              <a:rPr lang="zh-CN" altLang="en-US" dirty="0"/>
              <a:t>勉励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A2203E9-4695-40CF-BD83-030BDFCDB9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8667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185</Words>
  <Application>Microsoft Office PowerPoint</Application>
  <PresentationFormat>宽屏</PresentationFormat>
  <Paragraphs>11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等线</vt:lpstr>
      <vt:lpstr>等线 Light</vt:lpstr>
      <vt:lpstr>Arial</vt:lpstr>
      <vt:lpstr>Consolas</vt:lpstr>
      <vt:lpstr>Office 主题​​</vt:lpstr>
      <vt:lpstr>研究内容介绍</vt:lpstr>
      <vt:lpstr>Scala warning 误报自动标注</vt:lpstr>
      <vt:lpstr>Python Memory Leak Detection</vt:lpstr>
      <vt:lpstr>Python Memory Leak Detection</vt:lpstr>
      <vt:lpstr>自我感悟 &amp; 勉励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章新</dc:creator>
  <cp:lastModifiedBy>章新</cp:lastModifiedBy>
  <cp:revision>3</cp:revision>
  <dcterms:created xsi:type="dcterms:W3CDTF">2021-09-02T06:33:31Z</dcterms:created>
  <dcterms:modified xsi:type="dcterms:W3CDTF">2021-09-02T06:50:09Z</dcterms:modified>
</cp:coreProperties>
</file>