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76" r:id="rId3"/>
    <p:sldId id="285" r:id="rId4"/>
    <p:sldId id="283" r:id="rId5"/>
    <p:sldId id="27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065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928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434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78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371210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5277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46718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428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335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50226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227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8875632-2D61-4B3D-A3E5-B24663F24314}" type="datetimeFigureOut">
              <a:rPr lang="zh-CN" altLang="en-US" smtClean="0"/>
              <a:t>2021/9/3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B8B582-9ABA-4440-A9C1-E9B1F7F4D8F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8314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/>
        </p:nvSpPr>
        <p:spPr>
          <a:xfrm>
            <a:off x="2010569" y="2681288"/>
            <a:ext cx="8170862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000" b="1" spc="3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迎新报告</a:t>
            </a:r>
          </a:p>
        </p:txBody>
      </p: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7847013" y="3988323"/>
            <a:ext cx="2967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胡登杭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0B15CB71-CAED-4759-B297-A0308888A76B}"/>
              </a:ext>
            </a:extLst>
          </p:cNvPr>
          <p:cNvSpPr/>
          <p:nvPr/>
        </p:nvSpPr>
        <p:spPr>
          <a:xfrm>
            <a:off x="0" y="65345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E1F2435-7AC1-43CE-AAC5-969A58264FA6}"/>
              </a:ext>
            </a:extLst>
          </p:cNvPr>
          <p:cNvSpPr/>
          <p:nvPr/>
        </p:nvSpPr>
        <p:spPr>
          <a:xfrm>
            <a:off x="0" y="0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7B8702D-1220-4994-8DB9-9AE249B373EA}"/>
              </a:ext>
            </a:extLst>
          </p:cNvPr>
          <p:cNvSpPr/>
          <p:nvPr/>
        </p:nvSpPr>
        <p:spPr>
          <a:xfrm>
            <a:off x="1600200" y="2257425"/>
            <a:ext cx="8956675" cy="2382838"/>
          </a:xfrm>
          <a:prstGeom prst="rect">
            <a:avLst/>
          </a:prstGeom>
          <a:noFill/>
          <a:ln w="25400">
            <a:solidFill>
              <a:srgbClr val="044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476045BD-ACBD-4B25-938F-198C847B89CA}"/>
              </a:ext>
            </a:extLst>
          </p:cNvPr>
          <p:cNvGrpSpPr>
            <a:grpSpLocks/>
          </p:cNvGrpSpPr>
          <p:nvPr/>
        </p:nvGrpSpPr>
        <p:grpSpPr bwMode="auto">
          <a:xfrm>
            <a:off x="10290175" y="4325938"/>
            <a:ext cx="1109663" cy="1130300"/>
            <a:chOff x="2666985" y="682103"/>
            <a:chExt cx="1109138" cy="1131217"/>
          </a:xfrm>
        </p:grpSpPr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5E8687E4-AE15-46B7-B7C0-078D6AC04421}"/>
                </a:ext>
              </a:extLst>
            </p:cNvPr>
            <p:cNvSpPr/>
            <p:nvPr/>
          </p:nvSpPr>
          <p:spPr>
            <a:xfrm>
              <a:off x="2841527" y="858458"/>
              <a:ext cx="769574" cy="768973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41F92066-A82B-4881-878F-A90E1A935A9F}"/>
                </a:ext>
              </a:extLst>
            </p:cNvPr>
            <p:cNvSpPr/>
            <p:nvPr/>
          </p:nvSpPr>
          <p:spPr>
            <a:xfrm>
              <a:off x="2666985" y="682103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92CEB764-0F04-4053-B1FF-3B9A57E1B0B5}"/>
                </a:ext>
              </a:extLst>
            </p:cNvPr>
            <p:cNvSpPr/>
            <p:nvPr/>
          </p:nvSpPr>
          <p:spPr>
            <a:xfrm>
              <a:off x="3217587" y="1254067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21171ECE-F691-47E4-81FB-97EEBF9EA477}"/>
              </a:ext>
            </a:extLst>
          </p:cNvPr>
          <p:cNvGrpSpPr>
            <a:grpSpLocks/>
          </p:cNvGrpSpPr>
          <p:nvPr/>
        </p:nvGrpSpPr>
        <p:grpSpPr bwMode="auto">
          <a:xfrm>
            <a:off x="792163" y="1462088"/>
            <a:ext cx="1109662" cy="1131887"/>
            <a:chOff x="2666985" y="682103"/>
            <a:chExt cx="1109138" cy="1131217"/>
          </a:xfrm>
        </p:grpSpPr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04878287-FDCA-4116-A14B-6C72BC270F5C}"/>
                </a:ext>
              </a:extLst>
            </p:cNvPr>
            <p:cNvSpPr/>
            <p:nvPr/>
          </p:nvSpPr>
          <p:spPr>
            <a:xfrm>
              <a:off x="2841528" y="858211"/>
              <a:ext cx="769573" cy="769482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595B2505-97DD-4B69-BF25-66433158B1C6}"/>
                </a:ext>
              </a:extLst>
            </p:cNvPr>
            <p:cNvSpPr/>
            <p:nvPr/>
          </p:nvSpPr>
          <p:spPr>
            <a:xfrm>
              <a:off x="2666985" y="682103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6CF67F4F-4B2C-4278-A580-B16007084BE9}"/>
                </a:ext>
              </a:extLst>
            </p:cNvPr>
            <p:cNvSpPr/>
            <p:nvPr/>
          </p:nvSpPr>
          <p:spPr>
            <a:xfrm>
              <a:off x="3217587" y="1254851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54000"/>
            <a:ext cx="609600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0347" y="233680"/>
            <a:ext cx="9341653" cy="25844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70" name="文本框 4"/>
          <p:cNvSpPr txBox="1">
            <a:spLocks noChangeArrowheads="1"/>
          </p:cNvSpPr>
          <p:nvPr/>
        </p:nvSpPr>
        <p:spPr bwMode="auto">
          <a:xfrm>
            <a:off x="920238" y="105284"/>
            <a:ext cx="1930109" cy="53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研究内容</a:t>
            </a:r>
          </a:p>
        </p:txBody>
      </p:sp>
      <p:sp>
        <p:nvSpPr>
          <p:cNvPr id="6" name="文本框 5"/>
          <p:cNvSpPr txBox="1"/>
          <p:nvPr/>
        </p:nvSpPr>
        <p:spPr bwMode="auto">
          <a:xfrm>
            <a:off x="433633" y="80168"/>
            <a:ext cx="740606" cy="59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rPr>
              <a:t>1</a:t>
            </a:r>
            <a:endParaRPr lang="zh-CN" altLang="en-US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49CA963-724A-4283-8342-DA3912D3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676" y="1674674"/>
            <a:ext cx="877383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软件的应用广泛，功能复杂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测试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形式化验证、字符串约束求解，</a:t>
            </a:r>
            <a:r>
              <a:rPr lang="en-US" altLang="zh-CN" dirty="0" err="1">
                <a:latin typeface="+mn-ea"/>
                <a:ea typeface="+mn-ea"/>
              </a:rPr>
              <a:t>javascript</a:t>
            </a:r>
            <a:r>
              <a:rPr lang="zh-CN" altLang="en-US" dirty="0">
                <a:latin typeface="+mn-ea"/>
                <a:ea typeface="+mn-ea"/>
              </a:rPr>
              <a:t>源码分析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7BA4B3-0A14-40D7-937A-CEC9AE9718FC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16909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54000"/>
            <a:ext cx="609600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0347" y="233680"/>
            <a:ext cx="9341653" cy="25844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70" name="文本框 4"/>
          <p:cNvSpPr txBox="1">
            <a:spLocks noChangeArrowheads="1"/>
          </p:cNvSpPr>
          <p:nvPr/>
        </p:nvSpPr>
        <p:spPr bwMode="auto">
          <a:xfrm>
            <a:off x="920238" y="105284"/>
            <a:ext cx="1930109" cy="53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研究内容</a:t>
            </a:r>
          </a:p>
        </p:txBody>
      </p:sp>
      <p:sp>
        <p:nvSpPr>
          <p:cNvPr id="6" name="文本框 5"/>
          <p:cNvSpPr txBox="1"/>
          <p:nvPr/>
        </p:nvSpPr>
        <p:spPr bwMode="auto">
          <a:xfrm>
            <a:off x="433633" y="80168"/>
            <a:ext cx="740606" cy="59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rPr>
              <a:t>1</a:t>
            </a:r>
            <a:endParaRPr lang="zh-CN" altLang="en-US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49CA963-724A-4283-8342-DA3912D3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676" y="1432242"/>
            <a:ext cx="877383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形式化验证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+mn-ea"/>
                <a:ea typeface="+mn-ea"/>
              </a:rPr>
              <a:t>       </a:t>
            </a:r>
            <a:r>
              <a:rPr lang="zh-CN" altLang="en-US" dirty="0">
                <a:latin typeface="+mn-ea"/>
                <a:ea typeface="+mn-ea"/>
              </a:rPr>
              <a:t>系统行为            状态迁移系统        系统性质           逻辑公式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字符串约束求解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dirty="0">
                <a:latin typeface="+mn-ea"/>
                <a:ea typeface="+mn-ea"/>
              </a:rPr>
              <a:t>字符串约束可满足性问题             自动机求交判空问题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 err="1">
                <a:latin typeface="+mn-ea"/>
                <a:ea typeface="+mn-ea"/>
              </a:rPr>
              <a:t>javascript</a:t>
            </a:r>
            <a:r>
              <a:rPr lang="zh-CN" altLang="en-US" dirty="0">
                <a:latin typeface="+mn-ea"/>
                <a:ea typeface="+mn-ea"/>
              </a:rPr>
              <a:t>源码分析</a:t>
            </a:r>
            <a:endParaRPr lang="en-US" altLang="zh-CN" dirty="0">
              <a:latin typeface="+mn-ea"/>
              <a:ea typeface="+mn-ea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marL="0" indent="0"/>
            <a:r>
              <a:rPr lang="en-US" altLang="zh-CN" dirty="0">
                <a:latin typeface="+mn-ea"/>
                <a:ea typeface="+mn-ea"/>
              </a:rPr>
              <a:t>       </a:t>
            </a:r>
            <a:r>
              <a:rPr lang="en-US" altLang="zh-CN" dirty="0" err="1">
                <a:latin typeface="+mn-ea"/>
                <a:ea typeface="+mn-ea"/>
              </a:rPr>
              <a:t>javascript</a:t>
            </a:r>
            <a:r>
              <a:rPr lang="zh-CN" altLang="en-US" dirty="0">
                <a:latin typeface="+mn-ea"/>
                <a:ea typeface="+mn-ea"/>
              </a:rPr>
              <a:t>源码              中间语言                  污点分析、调用图分析等             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7BA4B3-0A14-40D7-937A-CEC9AE9718FC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9C58F3C6-7D76-4E72-A36E-87AECA1470E2}"/>
              </a:ext>
            </a:extLst>
          </p:cNvPr>
          <p:cNvCxnSpPr/>
          <p:nvPr/>
        </p:nvCxnSpPr>
        <p:spPr>
          <a:xfrm>
            <a:off x="3217410" y="2455979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EA05FBBB-3142-4FAE-BA00-0CD2DF43CA41}"/>
              </a:ext>
            </a:extLst>
          </p:cNvPr>
          <p:cNvCxnSpPr/>
          <p:nvPr/>
        </p:nvCxnSpPr>
        <p:spPr>
          <a:xfrm>
            <a:off x="6921472" y="2455979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980409DD-FA0A-4194-9770-67A1C7D9163B}"/>
              </a:ext>
            </a:extLst>
          </p:cNvPr>
          <p:cNvCxnSpPr/>
          <p:nvPr/>
        </p:nvCxnSpPr>
        <p:spPr>
          <a:xfrm>
            <a:off x="4715723" y="3799954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3C0F52C0-A0EB-4F0D-B58A-1BCC84735126}"/>
              </a:ext>
            </a:extLst>
          </p:cNvPr>
          <p:cNvCxnSpPr/>
          <p:nvPr/>
        </p:nvCxnSpPr>
        <p:spPr>
          <a:xfrm>
            <a:off x="3916053" y="5159794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76FEF2C3-0EFF-4FBD-9C82-E9C599CC76EA}"/>
              </a:ext>
            </a:extLst>
          </p:cNvPr>
          <p:cNvCxnSpPr/>
          <p:nvPr/>
        </p:nvCxnSpPr>
        <p:spPr>
          <a:xfrm>
            <a:off x="6096000" y="5159794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50098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54000"/>
            <a:ext cx="609600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3123202" y="254000"/>
            <a:ext cx="9068798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70" name="文本框 4"/>
          <p:cNvSpPr txBox="1">
            <a:spLocks noChangeArrowheads="1"/>
          </p:cNvSpPr>
          <p:nvPr/>
        </p:nvSpPr>
        <p:spPr bwMode="auto">
          <a:xfrm>
            <a:off x="785082" y="118665"/>
            <a:ext cx="2319266" cy="53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感悟与建议</a:t>
            </a:r>
          </a:p>
        </p:txBody>
      </p:sp>
      <p:sp>
        <p:nvSpPr>
          <p:cNvPr id="6" name="文本框 5"/>
          <p:cNvSpPr txBox="1"/>
          <p:nvPr/>
        </p:nvSpPr>
        <p:spPr bwMode="auto">
          <a:xfrm>
            <a:off x="433633" y="59848"/>
            <a:ext cx="740606" cy="59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rPr>
              <a:t>2</a:t>
            </a:r>
            <a:endParaRPr lang="zh-CN" altLang="en-US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49CA963-724A-4283-8342-DA3912D3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356" y="1757362"/>
            <a:ext cx="8773834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学习与思考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+mn-ea"/>
                <a:ea typeface="+mn-ea"/>
              </a:rPr>
              <a:t>     -</a:t>
            </a:r>
            <a:r>
              <a:rPr lang="zh-CN" altLang="en-US" dirty="0">
                <a:latin typeface="+mn-ea"/>
                <a:ea typeface="+mn-ea"/>
              </a:rPr>
              <a:t>课程、论文、科研、计划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沟通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健康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抓住雁栖湖的欢乐时光（红螺寺、青龙峡、滑雪等）</a:t>
            </a:r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7BA4B3-0A14-40D7-937A-CEC9AE9718FC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447352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1992313" y="2849403"/>
            <a:ext cx="856456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000" b="1" spc="6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谢谢大家！</a:t>
            </a:r>
          </a:p>
        </p:txBody>
      </p:sp>
      <p:sp>
        <p:nvSpPr>
          <p:cNvPr id="33" name="矩形 32"/>
          <p:cNvSpPr/>
          <p:nvPr/>
        </p:nvSpPr>
        <p:spPr>
          <a:xfrm>
            <a:off x="1600200" y="2257425"/>
            <a:ext cx="8956675" cy="2382838"/>
          </a:xfrm>
          <a:prstGeom prst="rect">
            <a:avLst/>
          </a:prstGeom>
          <a:noFill/>
          <a:ln w="25400">
            <a:solidFill>
              <a:srgbClr val="044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34" name="组合 33"/>
          <p:cNvGrpSpPr>
            <a:grpSpLocks/>
          </p:cNvGrpSpPr>
          <p:nvPr/>
        </p:nvGrpSpPr>
        <p:grpSpPr bwMode="auto">
          <a:xfrm>
            <a:off x="10290175" y="4325938"/>
            <a:ext cx="1109663" cy="1130300"/>
            <a:chOff x="2666985" y="682103"/>
            <a:chExt cx="1109138" cy="1131217"/>
          </a:xfrm>
        </p:grpSpPr>
        <p:sp>
          <p:nvSpPr>
            <p:cNvPr id="35" name="矩形 34"/>
            <p:cNvSpPr/>
            <p:nvPr/>
          </p:nvSpPr>
          <p:spPr>
            <a:xfrm>
              <a:off x="2841527" y="858458"/>
              <a:ext cx="769574" cy="768973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2666985" y="682103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3217587" y="1254067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8" name="组合 37"/>
          <p:cNvGrpSpPr>
            <a:grpSpLocks/>
          </p:cNvGrpSpPr>
          <p:nvPr/>
        </p:nvGrpSpPr>
        <p:grpSpPr bwMode="auto">
          <a:xfrm>
            <a:off x="792163" y="1462088"/>
            <a:ext cx="1109662" cy="1131887"/>
            <a:chOff x="2666985" y="682103"/>
            <a:chExt cx="1109138" cy="1131217"/>
          </a:xfrm>
        </p:grpSpPr>
        <p:sp>
          <p:nvSpPr>
            <p:cNvPr id="39" name="矩形 38"/>
            <p:cNvSpPr/>
            <p:nvPr/>
          </p:nvSpPr>
          <p:spPr>
            <a:xfrm>
              <a:off x="2841528" y="858211"/>
              <a:ext cx="769573" cy="769482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2666985" y="682103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3217587" y="1254851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42" name="矩形 41"/>
          <p:cNvSpPr/>
          <p:nvPr/>
        </p:nvSpPr>
        <p:spPr>
          <a:xfrm>
            <a:off x="0" y="-12700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3BF2296-3458-4F9B-A570-54CF58CB67EE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徽章">
  <a:themeElements>
    <a:clrScheme name="徽章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徽章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徽章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27</TotalTime>
  <Words>110</Words>
  <Application>Microsoft Office PowerPoint</Application>
  <PresentationFormat>宽屏</PresentationFormat>
  <Paragraphs>40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华文中宋</vt:lpstr>
      <vt:lpstr>微软雅黑</vt:lpstr>
      <vt:lpstr>Arial</vt:lpstr>
      <vt:lpstr>Gill Sans MT</vt:lpstr>
      <vt:lpstr>Impact</vt:lpstr>
      <vt:lpstr>徽章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胡 登杭</dc:creator>
  <cp:lastModifiedBy>胡 登杭</cp:lastModifiedBy>
  <cp:revision>4</cp:revision>
  <dcterms:created xsi:type="dcterms:W3CDTF">2021-09-02T16:31:49Z</dcterms:created>
  <dcterms:modified xsi:type="dcterms:W3CDTF">2021-09-02T16:59:28Z</dcterms:modified>
</cp:coreProperties>
</file>