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20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089F5C9-6A09-42A0-8196-661E5D6289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C88565E-8814-4DF3-A1B7-C97283C9E0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2AEDBF0-2B84-45B2-8D75-035C521B2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C3CB5-1578-4B19-974F-063B5E21BDC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6997DC9-3AFC-4DED-8B57-953E83057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FDDC0D3-5C49-4F19-8BD7-5157EF0ED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7882A-ADE6-4775-AA6F-B36C547BB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838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4E258C-3FAA-4BBE-8AE3-A4D51D99E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F402765-9F54-4AA3-92D9-0E24E00526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8881429-F257-4047-8477-B7AF57B32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C3CB5-1578-4B19-974F-063B5E21BDC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9FADFDC-A75C-4067-9004-10DB4EE17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A415ED2-34E6-4818-9076-1DA2ED25E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7882A-ADE6-4775-AA6F-B36C547BB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08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70ABC85-4D14-46D5-86A7-7C4D36FC9E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AD5B485-43B7-4E2A-8BF6-8BBCA05F61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B4914F3-5667-49C2-BECF-CFB53D786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C3CB5-1578-4B19-974F-063B5E21BDC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646B007-9444-4C60-A319-1FE6C6DEB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47604F7-627A-4F21-9BCC-6BEC6D88B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7882A-ADE6-4775-AA6F-B36C547BB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997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982302-F6F2-4BD5-8BB5-217BDAD44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CCCDCD6-CE2F-4888-8F1D-46D687970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79E77B0-E2CA-4F8A-8281-EAA5F3814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C3CB5-1578-4B19-974F-063B5E21BDC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5639171-12AF-4F07-8157-7F6A8819D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01DBDEB-F6FB-47A7-8776-4F630F384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7882A-ADE6-4775-AA6F-B36C547BB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59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8991EDA-7E22-4D93-881F-58C407FF9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CC9B01D-74F8-4CB7-BF4E-0E9EA3198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A29EF72-AEE9-4906-A74D-6FBF2BC7D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C3CB5-1578-4B19-974F-063B5E21BDC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E152E4E-3122-4864-B3A5-05218C01D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F0F9F11-A4A3-49D8-A2D0-91D917A74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7882A-ADE6-4775-AA6F-B36C547BB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11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FA8A2F5-7342-4441-92CD-702580D85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5AB222-86A6-4F7B-949F-2CCE367E45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DF4772D-5D1B-49CA-8D06-6F311630A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FA22B8B-EC2C-40A4-8693-345F6F1A5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C3CB5-1578-4B19-974F-063B5E21BDC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7ACF3B0-9022-42F6-BC14-DD23EA646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B02A3E2-40C9-4A27-B52F-1266046E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7882A-ADE6-4775-AA6F-B36C547BB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891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30DA1A2-D148-4868-A645-B747D1082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5409B2A-77EA-4065-8EF5-7A4A628F8B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4E79DBC-AEF2-43F5-89E5-006AE37B3C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A064300-2E4F-480A-AA2C-BAD8FDBE93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D21A39C-6976-4C03-A6D6-56A24B6AD9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208A016-F864-4A66-8A71-C7CAD55A8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C3CB5-1578-4B19-974F-063B5E21BDC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7FE6360-A12C-4624-92C7-CE7908D79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DD0E7525-9B36-40D1-8731-84B12C46A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7882A-ADE6-4775-AA6F-B36C547BB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808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1F7E3D8-A193-4182-8E61-8A074F7BD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746111B-975F-4659-A0DA-4459DD1FB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C3CB5-1578-4B19-974F-063B5E21BDC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A355D74-A8DA-4702-B80F-FEAAB46E0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0120B14-BE8A-4FD7-A38D-3F7A34C75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7882A-ADE6-4775-AA6F-B36C547BB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86E95E52-5B4E-4530-BD61-F697B6659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C3CB5-1578-4B19-974F-063B5E21BDC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77D0F2A-A172-41BB-B8D7-90EC46BC7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156EE0B-9F47-4A88-AE63-0F04D5734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7882A-ADE6-4775-AA6F-B36C547BB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177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6400BC6-666D-4D87-9132-3093757C7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13AEFBB-1E0B-4728-A504-2BC003FF4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0C7FE90-00DF-4BE2-A6F8-75041B62EB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D540073-879B-448E-91A1-1CD0F5379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C3CB5-1578-4B19-974F-063B5E21BDC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B306F11-3245-4587-8029-1597287B4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99C534A-9398-4B7A-A169-470D09DC9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7882A-ADE6-4775-AA6F-B36C547BB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895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C5C8136-06FC-4B06-ABBA-3CC37A3B8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D336DAB6-82C0-497F-93F5-9E77D047B8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31247F0-028F-41CC-8C39-FE21A113F5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57309BC-564B-4ED4-B5F6-49BB65C5D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C3CB5-1578-4B19-974F-063B5E21BDC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EBA3EC0-25A0-48ED-882A-358D899FD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D4EAA2C-C360-450D-AB97-E455FFD66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7882A-ADE6-4775-AA6F-B36C547BB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7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0CA30A4-84F3-4B26-A76B-BAC7B60F8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33DF3C7-7631-4B5D-A66B-FC307AC720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110B6C5-5091-483C-A3A8-A908C43724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C3CB5-1578-4B19-974F-063B5E21BDC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57BE244-9233-47B5-AD6C-55CBE9DD04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DEFE3E9-BFD5-427D-B6AC-B00E21E2CA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7882A-ADE6-4775-AA6F-B36C547BB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070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9B494BE-38D7-4899-B631-E861F2C25C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/>
              <a:t>2021</a:t>
            </a:r>
            <a:r>
              <a:rPr lang="zh-CN" altLang="en-US" b="1" dirty="0"/>
              <a:t>迎新报告</a:t>
            </a:r>
            <a:endParaRPr lang="en-US" b="1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AE15CAB-F470-4FC4-B99C-A5CE3A0BB3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苏涵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491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FDBE6DB-E794-4D25-94A2-F4804EC29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  <a:endParaRPr 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D298876-C9E7-4857-9FF2-2AFE9BD8C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研究内容介绍</a:t>
            </a:r>
            <a:endParaRPr lang="en-US" altLang="zh-CN" dirty="0"/>
          </a:p>
          <a:p>
            <a:r>
              <a:rPr lang="zh-CN" altLang="en-US" dirty="0"/>
              <a:t>自我感悟</a:t>
            </a:r>
            <a:endParaRPr lang="en-US" altLang="zh-CN" dirty="0"/>
          </a:p>
          <a:p>
            <a:r>
              <a:rPr lang="zh-CN" altLang="en-US" dirty="0"/>
              <a:t>勉励与告诫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641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CEDDBFB-C6E1-4B55-A95C-FE43A5A68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研究内容：概率程序的形式化验证</a:t>
            </a:r>
            <a:endParaRPr 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861E875-333F-4029-B053-DC5B283D6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概率程序</a:t>
            </a:r>
            <a:r>
              <a:rPr lang="en-US" altLang="zh-CN" dirty="0"/>
              <a:t>(probabilistic program)</a:t>
            </a:r>
            <a:r>
              <a:rPr lang="zh-CN" altLang="en-US" dirty="0"/>
              <a:t>：概率程序是包含概率分支语句或者概率分布赋值的一种特殊程序，在描述随机算法</a:t>
            </a:r>
            <a:r>
              <a:rPr lang="en-US" altLang="zh-CN" dirty="0"/>
              <a:t>(random algorithm)</a:t>
            </a:r>
            <a:r>
              <a:rPr lang="zh-CN" altLang="en-US" dirty="0"/>
              <a:t>，编码复杂分布等场合有广泛应用。</a:t>
            </a:r>
            <a:endParaRPr lang="en-US" altLang="zh-CN" dirty="0"/>
          </a:p>
          <a:p>
            <a:r>
              <a:rPr lang="zh-CN" altLang="en-US" dirty="0"/>
              <a:t>形式化方法</a:t>
            </a:r>
            <a:r>
              <a:rPr lang="en-US" altLang="zh-CN" dirty="0"/>
              <a:t>(formal method)</a:t>
            </a:r>
            <a:r>
              <a:rPr lang="zh-CN" altLang="en-US" dirty="0"/>
              <a:t>：一种基于数学的特种技术，适合于软件和硬件系统的描述、开发和验证。将形式化方法用于软件和硬件设计，是期望能够像其它工程学科一样，使用适当的数学分析以提高设计的可靠性和强健性。形式化方法被广泛地应用于安全攸关地系统设计过程中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189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D712F4-AC95-457F-B3D8-207DCF899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自我感悟</a:t>
            </a:r>
            <a:endParaRPr 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02F287F-0F2E-4FC9-BB37-C127785DB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明确自己的目标，尽早确定自己的方向</a:t>
            </a:r>
            <a:endParaRPr lang="en-US" altLang="zh-CN" dirty="0"/>
          </a:p>
          <a:p>
            <a:r>
              <a:rPr lang="zh-CN" altLang="en-US" dirty="0"/>
              <a:t>学会自主学习和自我管理，有成就感地过每一天</a:t>
            </a:r>
            <a:endParaRPr lang="en-US" altLang="zh-CN" dirty="0"/>
          </a:p>
          <a:p>
            <a:r>
              <a:rPr lang="zh-CN" altLang="en-US" dirty="0"/>
              <a:t>选择适合自己的方法</a:t>
            </a:r>
            <a:endParaRPr lang="en-US" altLang="zh-CN" dirty="0"/>
          </a:p>
          <a:p>
            <a:r>
              <a:rPr lang="zh-CN" altLang="en-US" dirty="0"/>
              <a:t>敢于问问题，多与师兄师姐、导师交流</a:t>
            </a:r>
            <a:endParaRPr lang="en-US" altLang="zh-CN" dirty="0"/>
          </a:p>
          <a:p>
            <a:r>
              <a:rPr lang="zh-CN" altLang="en-US" dirty="0"/>
              <a:t>学会排解压力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529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CE829F-6638-4BA7-8193-4E348DF1F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勉励与告诫</a:t>
            </a:r>
            <a:endParaRPr 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9E09F1B-DB36-4FDD-B5CE-97A85FC96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希望大家都能够成功走完三年或者五年，学有所成。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176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197</Words>
  <Application>Microsoft Office PowerPoint</Application>
  <PresentationFormat>宽屏</PresentationFormat>
  <Paragraphs>17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主题​​</vt:lpstr>
      <vt:lpstr>2021迎新报告</vt:lpstr>
      <vt:lpstr>目录</vt:lpstr>
      <vt:lpstr>研究内容：概率程序的形式化验证</vt:lpstr>
      <vt:lpstr>自我感悟</vt:lpstr>
      <vt:lpstr>勉励与告诫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2021迎新报告</dc:title>
  <dc:creator>SU Han</dc:creator>
  <cp:lastModifiedBy>SU Han</cp:lastModifiedBy>
  <cp:revision>2</cp:revision>
  <dcterms:created xsi:type="dcterms:W3CDTF">2021-08-31T04:48:42Z</dcterms:created>
  <dcterms:modified xsi:type="dcterms:W3CDTF">2021-08-31T05:40:45Z</dcterms:modified>
</cp:coreProperties>
</file>