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7" r:id="rId4"/>
    <p:sldId id="273" r:id="rId5"/>
    <p:sldId id="272" r:id="rId6"/>
    <p:sldId id="278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 lixin" initials="r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4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F78E-ACB2-4FEE-A019-B46EFBC62C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96191-06B1-43A6-BEA2-506A217238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7F78E-ACB2-4FEE-A019-B46EFBC62C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96191-06B1-43A6-BEA2-506A2172382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620" y="1122680"/>
            <a:ext cx="12185015" cy="2387600"/>
          </a:xfrm>
        </p:spPr>
        <p:txBody>
          <a:bodyPr/>
          <a:lstStyle/>
          <a:p>
            <a:r>
              <a:rPr lang="en-US" altLang="zh-CN" dirty="0"/>
              <a:t>2021</a:t>
            </a:r>
            <a:r>
              <a:rPr lang="zh-CN" altLang="en-US" dirty="0"/>
              <a:t>年实验室迎新报告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姓名：陈子轩  导师：陈海明</a:t>
            </a:r>
            <a:endParaRPr lang="en-US" altLang="zh-CN" dirty="0"/>
          </a:p>
          <a:p>
            <a:r>
              <a:rPr lang="en-US" altLang="zh-CN" dirty="0"/>
              <a:t>2021/09/03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566" y="6348148"/>
            <a:ext cx="1504950" cy="381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研究内容简介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dirty="0"/>
              <a:t>正则表达式的合成</a:t>
            </a:r>
            <a:endParaRPr lang="zh-CN" altLang="en-US" dirty="0"/>
          </a:p>
          <a:p>
            <a:endParaRPr lang="zh-CN" altLang="en-US" dirty="0"/>
          </a:p>
          <a:p>
            <a:r>
              <a:rPr lang="zh-CN" altLang="en-US" dirty="0"/>
              <a:t>正则表达式的</a:t>
            </a:r>
            <a:r>
              <a:rPr lang="en-US" altLang="zh-CN" dirty="0"/>
              <a:t>DoS</a:t>
            </a:r>
            <a:r>
              <a:rPr lang="zh-CN" altLang="en-US" dirty="0"/>
              <a:t>攻击检测</a:t>
            </a:r>
            <a:endParaRPr lang="zh-CN" altLang="en-US" dirty="0"/>
          </a:p>
          <a:p>
            <a:endParaRPr lang="zh-CN" altLang="en-US" dirty="0"/>
          </a:p>
          <a:p>
            <a:r>
              <a:rPr lang="zh-CN" altLang="en-US" dirty="0"/>
              <a:t>扩展正则表达式的成员判定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研究成果展示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zh-CN" altLang="en-US" sz="2500" dirty="0">
                <a:sym typeface="+mn-ea"/>
              </a:rPr>
              <a:t>以第二作者身份在USENIX Security 2021</a:t>
            </a:r>
            <a:r>
              <a:rPr lang="en-US" altLang="zh-CN" sz="2500" dirty="0">
                <a:sym typeface="+mn-ea"/>
              </a:rPr>
              <a:t> (</a:t>
            </a:r>
            <a:r>
              <a:rPr lang="zh-CN" altLang="en-US" sz="2500" dirty="0">
                <a:sym typeface="+mn-ea"/>
              </a:rPr>
              <a:t>CCF-A类</a:t>
            </a:r>
            <a:r>
              <a:rPr lang="en-US" altLang="zh-CN" sz="2500" dirty="0">
                <a:sym typeface="+mn-ea"/>
              </a:rPr>
              <a:t>) </a:t>
            </a:r>
            <a:r>
              <a:rPr lang="zh-CN" altLang="en-US" sz="2500" dirty="0">
                <a:sym typeface="+mn-ea"/>
              </a:rPr>
              <a:t>上发表长文一篇</a:t>
            </a:r>
            <a:r>
              <a:rPr lang="en-US" altLang="zh-CN" sz="2500" dirty="0">
                <a:sym typeface="+mn-ea"/>
              </a:rPr>
              <a:t>“ReDoSHunter: A Combined Static and Dynamic Approach for Regular Expression DoS Detection”</a:t>
            </a:r>
            <a:r>
              <a:rPr lang="zh-CN" altLang="en-US" sz="2500" dirty="0">
                <a:sym typeface="+mn-ea"/>
              </a:rPr>
              <a:t>。</a:t>
            </a:r>
            <a:endParaRPr lang="zh-CN" altLang="en-US" sz="2500" dirty="0"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03756" y="2960461"/>
            <a:ext cx="7984280" cy="1802039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9395" y="4903470"/>
            <a:ext cx="6633210" cy="171323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研究成果展示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zh-CN" altLang="en-US" sz="2500" dirty="0">
                <a:sym typeface="+mn-ea"/>
              </a:rPr>
              <a:t>以第五作者身份在ICSE 2021 (CCF-A类) 上发表长文</a:t>
            </a:r>
            <a:r>
              <a:rPr lang="en-US" altLang="zh-CN" sz="2500" dirty="0">
                <a:sym typeface="+mn-ea"/>
              </a:rPr>
              <a:t>“</a:t>
            </a:r>
            <a:r>
              <a:rPr lang="zh-CN" altLang="en-US" sz="2500" dirty="0">
                <a:sym typeface="+mn-ea"/>
              </a:rPr>
              <a:t>TransRegex: Multi-modal Regular Expression Synthesis by Generate-and-Repair</a:t>
            </a:r>
            <a:r>
              <a:rPr lang="en-US" altLang="zh-CN" sz="2500" dirty="0">
                <a:sym typeface="+mn-ea"/>
              </a:rPr>
              <a:t>”</a:t>
            </a:r>
            <a:r>
              <a:rPr lang="zh-CN" altLang="en-US" sz="2500" dirty="0">
                <a:sym typeface="+mn-ea"/>
              </a:rPr>
              <a:t>。</a:t>
            </a:r>
            <a:endParaRPr lang="zh-CN" altLang="en-US" sz="2500" dirty="0"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8200" y="3329940"/>
            <a:ext cx="6253480" cy="2624455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9680" y="2924810"/>
            <a:ext cx="3754120" cy="343408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5676900" y="5034280"/>
            <a:ext cx="1176655" cy="1049020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515860" y="2839720"/>
            <a:ext cx="3910965" cy="3603625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  <a:extLst>
            <a:ext uri="{909E8E84-426E-40DD-AFC4-6F175D3DCCD1}">
              <a14:hiddenFill xmlns:a14="http://schemas.microsoft.com/office/drawing/2010/main">
                <a:solidFill>
                  <a:schemeClr val="lt1"/>
                </a:solidFill>
              </a14:hiddenFill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9" name="直接箭头连接符 8"/>
          <p:cNvCxnSpPr>
            <a:stCxn id="7" idx="3"/>
            <a:endCxn id="8" idx="1"/>
          </p:cNvCxnSpPr>
          <p:nvPr/>
        </p:nvCxnSpPr>
        <p:spPr>
          <a:xfrm flipV="1">
            <a:off x="6853555" y="4641850"/>
            <a:ext cx="662305" cy="916940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自我感悟、勉励及告诫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dirty="0"/>
              <a:t>最关键的：</a:t>
            </a:r>
            <a:endParaRPr lang="zh-CN" altLang="en-US" dirty="0"/>
          </a:p>
          <a:p>
            <a:pPr lvl="1"/>
            <a:r>
              <a:rPr lang="zh-CN" altLang="en-US" dirty="0"/>
              <a:t>要有一颗大心脏</a:t>
            </a:r>
            <a:endParaRPr lang="zh-CN" altLang="en-US" dirty="0"/>
          </a:p>
          <a:p>
            <a:pPr lvl="0"/>
            <a:r>
              <a:rPr lang="zh-CN" altLang="en-US" dirty="0"/>
              <a:t>其次：</a:t>
            </a:r>
            <a:endParaRPr lang="zh-CN" altLang="en-US" dirty="0"/>
          </a:p>
          <a:p>
            <a:pPr lvl="1"/>
            <a:r>
              <a:rPr lang="zh-CN" altLang="en-US" dirty="0"/>
              <a:t>跟紧组里的方向，除非你可以自己带自己毕业</a:t>
            </a:r>
            <a:endParaRPr lang="zh-CN" altLang="en-US" dirty="0"/>
          </a:p>
          <a:p>
            <a:pPr lvl="1"/>
            <a:r>
              <a:rPr lang="zh-CN" altLang="en-US" dirty="0"/>
              <a:t>如果是准备工作的，做开发类的工作不是简单的会写几行代码</a:t>
            </a:r>
            <a:endParaRPr lang="zh-CN" altLang="en-US" dirty="0"/>
          </a:p>
          <a:p>
            <a:pPr lvl="2"/>
            <a:r>
              <a:rPr lang="zh-CN" altLang="en-US" dirty="0"/>
              <a:t>刷刷</a:t>
            </a:r>
            <a:r>
              <a:rPr lang="en-US" altLang="zh-CN" dirty="0"/>
              <a:t>LeetCode</a:t>
            </a:r>
            <a:endParaRPr lang="en-US" altLang="zh-CN" dirty="0"/>
          </a:p>
          <a:p>
            <a:pPr lvl="2"/>
            <a:r>
              <a:rPr lang="zh-CN" altLang="en-US" dirty="0"/>
              <a:t>能手撕快排吗？能清楚地给别人讲明白快排吗？</a:t>
            </a:r>
            <a:endParaRPr lang="zh-CN" altLang="en-US" dirty="0"/>
          </a:p>
          <a:p>
            <a:pPr lvl="2"/>
            <a:r>
              <a:rPr lang="zh-CN" altLang="en-US" dirty="0"/>
              <a:t>了解数据库吗？</a:t>
            </a:r>
            <a:r>
              <a:rPr lang="en-US" altLang="zh-CN" dirty="0"/>
              <a:t>MySQL</a:t>
            </a:r>
            <a:r>
              <a:rPr lang="zh-CN" altLang="en-US" dirty="0"/>
              <a:t>中的事务隔离级别知道吗？索引知道吗？锁知道吗？</a:t>
            </a:r>
            <a:endParaRPr lang="zh-CN" altLang="en-US" dirty="0"/>
          </a:p>
          <a:p>
            <a:pPr lvl="2"/>
            <a:r>
              <a:rPr lang="en-US" altLang="zh-CN" dirty="0"/>
              <a:t>Java</a:t>
            </a:r>
            <a:r>
              <a:rPr lang="zh-CN" altLang="en-US" dirty="0"/>
              <a:t>中的锁知道吗？多线程知道吗？垃圾回收知道吗？</a:t>
            </a:r>
            <a:endParaRPr lang="zh-CN" altLang="en-US" dirty="0"/>
          </a:p>
          <a:p>
            <a:pPr lvl="2"/>
            <a:r>
              <a:rPr lang="zh-CN" altLang="en-US" dirty="0"/>
              <a:t>用过哪些开发框架？</a:t>
            </a:r>
            <a:endParaRPr lang="zh-CN" altLang="en-US" dirty="0"/>
          </a:p>
          <a:p>
            <a:pPr lvl="2"/>
            <a:r>
              <a:rPr lang="en-US" altLang="zh-CN" dirty="0"/>
              <a:t>……</a:t>
            </a:r>
            <a:endParaRPr lang="en-US" altLang="zh-C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508</Words>
  <Application>WPS 演示</Application>
  <PresentationFormat>宽屏</PresentationFormat>
  <Paragraphs>35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Calibri Light</vt:lpstr>
      <vt:lpstr>Calibri</vt:lpstr>
      <vt:lpstr>微软雅黑</vt:lpstr>
      <vt:lpstr>Arial Unicode MS</vt:lpstr>
      <vt:lpstr>Office 主题</vt:lpstr>
      <vt:lpstr>2021年实验室三好学生报告</vt:lpstr>
      <vt:lpstr>集中教学阶段成绩及绩点</vt:lpstr>
      <vt:lpstr>取得成果</vt:lpstr>
      <vt:lpstr>取得成果</vt:lpstr>
      <vt:lpstr>集中教学阶段成绩及绩点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2019年实验室迎新报告</dc:title>
  <dc:creator>康 杨雨轩</dc:creator>
  <cp:lastModifiedBy>轩plus</cp:lastModifiedBy>
  <cp:revision>80</cp:revision>
  <dcterms:created xsi:type="dcterms:W3CDTF">2019-09-01T06:59:00Z</dcterms:created>
  <dcterms:modified xsi:type="dcterms:W3CDTF">2021-08-31T06:42:23Z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0A5C48AB5AD447E4BDFFC8A2B1CF9F72</vt:lpwstr>
  </property>
  <property fmtid="{D5CDD505-2E9C-101B-9397-08002B2CF9AE}" pid="3" name="KSOProductBuildVer">
    <vt:lpwstr>2052-11.1.0.10700</vt:lpwstr>
  </property>
</Properties>
</file>