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8" r:id="rId3"/>
    <p:sldId id="289" r:id="rId4"/>
    <p:sldId id="264" r:id="rId5"/>
    <p:sldId id="291" r:id="rId6"/>
    <p:sldId id="266" r:id="rId7"/>
    <p:sldId id="290" r:id="rId8"/>
    <p:sldId id="269" r:id="rId9"/>
    <p:sldId id="270" r:id="rId10"/>
    <p:sldId id="271" r:id="rId11"/>
    <p:sldId id="292" r:id="rId12"/>
    <p:sldId id="293" r:id="rId13"/>
    <p:sldId id="278" r:id="rId14"/>
    <p:sldId id="281" r:id="rId15"/>
    <p:sldId id="287" r:id="rId16"/>
    <p:sldId id="282" r:id="rId17"/>
    <p:sldId id="283" r:id="rId18"/>
    <p:sldId id="288" r:id="rId19"/>
    <p:sldId id="294" r:id="rId20"/>
    <p:sldId id="280" r:id="rId21"/>
    <p:sldId id="286" r:id="rId22"/>
    <p:sldId id="284" r:id="rId23"/>
    <p:sldId id="285" r:id="rId24"/>
    <p:sldId id="272" r:id="rId25"/>
    <p:sldId id="276" r:id="rId26"/>
    <p:sldId id="279" r:id="rId2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9966"/>
    <a:srgbClr val="0000FF"/>
    <a:srgbClr val="0070C0"/>
    <a:srgbClr val="6600CC"/>
    <a:srgbClr val="FFFFD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2872" autoAdjust="0"/>
    <p:restoredTop sz="94629" autoAdjust="0"/>
  </p:normalViewPr>
  <p:slideViewPr>
    <p:cSldViewPr snapToObjects="1">
      <p:cViewPr varScale="1">
        <p:scale>
          <a:sx n="61" d="100"/>
          <a:sy n="61" d="100"/>
        </p:scale>
        <p:origin x="-115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116E4D-32EB-4580-AD8A-8D9810D7E603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3C93BB-50E1-4AA9-A9EA-77C4EBCDFC6A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EC5F487-8B69-4476-9542-4D3ADDF9BFC3}" type="slidenum">
              <a:rPr lang="en-US"/>
              <a:pPr/>
              <a:t>3</a:t>
            </a:fld>
            <a:endParaRPr lang="en-US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599386D-4F1A-44E7-809E-1201A07DB364}" type="slidenum">
              <a:rPr lang="en-US"/>
              <a:pPr/>
              <a:t>21</a:t>
            </a:fld>
            <a:endParaRPr lang="en-US"/>
          </a:p>
        </p:txBody>
      </p:sp>
      <p:sp>
        <p:nvSpPr>
          <p:cNvPr id="245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68E5E8A-B800-46D2-8F51-32840E546300}" type="slidenum">
              <a:rPr lang="en-US"/>
              <a:pPr/>
              <a:t>23</a:t>
            </a:fld>
            <a:endParaRPr lang="en-US"/>
          </a:p>
        </p:txBody>
      </p:sp>
      <p:sp>
        <p:nvSpPr>
          <p:cNvPr id="276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599386D-4F1A-44E7-809E-1201A07DB364}" type="slidenum">
              <a:rPr lang="en-US"/>
              <a:pPr/>
              <a:t>24</a:t>
            </a:fld>
            <a:endParaRPr lang="en-US"/>
          </a:p>
        </p:txBody>
      </p:sp>
      <p:sp>
        <p:nvSpPr>
          <p:cNvPr id="245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9B88EFF-06CF-4BE7-934D-0F6E90BBB0D9}" type="slidenum">
              <a:rPr lang="en-US"/>
              <a:pPr/>
              <a:t>4</a:t>
            </a:fld>
            <a:endParaRPr lang="en-US"/>
          </a:p>
        </p:txBody>
      </p:sp>
      <p:sp>
        <p:nvSpPr>
          <p:cNvPr id="235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599386D-4F1A-44E7-809E-1201A07DB364}" type="slidenum">
              <a:rPr lang="en-US"/>
              <a:pPr/>
              <a:t>5</a:t>
            </a:fld>
            <a:endParaRPr lang="en-US"/>
          </a:p>
        </p:txBody>
      </p:sp>
      <p:sp>
        <p:nvSpPr>
          <p:cNvPr id="245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DF1FB75-5658-4A96-8E31-2C78C48BDFB1}" type="slidenum">
              <a:rPr lang="en-US"/>
              <a:pPr/>
              <a:t>6</a:t>
            </a:fld>
            <a:endParaRPr lang="en-US"/>
          </a:p>
        </p:txBody>
      </p:sp>
      <p:sp>
        <p:nvSpPr>
          <p:cNvPr id="256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68E5E8A-B800-46D2-8F51-32840E546300}" type="slidenum">
              <a:rPr lang="en-US"/>
              <a:pPr/>
              <a:t>7</a:t>
            </a:fld>
            <a:endParaRPr lang="en-US"/>
          </a:p>
        </p:txBody>
      </p:sp>
      <p:sp>
        <p:nvSpPr>
          <p:cNvPr id="276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DF1FB75-5658-4A96-8E31-2C78C48BDFB1}" type="slidenum">
              <a:rPr lang="en-US"/>
              <a:pPr/>
              <a:t>8</a:t>
            </a:fld>
            <a:endParaRPr lang="en-US"/>
          </a:p>
        </p:txBody>
      </p:sp>
      <p:sp>
        <p:nvSpPr>
          <p:cNvPr id="256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DF1FB75-5658-4A96-8E31-2C78C48BDFB1}" type="slidenum">
              <a:rPr lang="en-US"/>
              <a:pPr/>
              <a:t>9</a:t>
            </a:fld>
            <a:endParaRPr lang="en-US"/>
          </a:p>
        </p:txBody>
      </p:sp>
      <p:sp>
        <p:nvSpPr>
          <p:cNvPr id="256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D520A-14E5-4B67-A1B7-BA8BC1A3AC31}" type="slidenum">
              <a:rPr lang="it-IT" smtClean="0"/>
              <a:pPr/>
              <a:t>10</a:t>
            </a:fld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599386D-4F1A-44E7-809E-1201A07DB364}" type="slidenum">
              <a:rPr lang="en-US"/>
              <a:pPr/>
              <a:t>11</a:t>
            </a:fld>
            <a:endParaRPr lang="en-US"/>
          </a:p>
        </p:txBody>
      </p:sp>
      <p:sp>
        <p:nvSpPr>
          <p:cNvPr id="245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2886094"/>
          </a:xfrm>
        </p:spPr>
        <p:txBody>
          <a:bodyPr/>
          <a:lstStyle>
            <a:lvl1pPr>
              <a:defRPr i="1">
                <a:solidFill>
                  <a:srgbClr val="0000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71758"/>
          </a:xfrm>
        </p:spPr>
        <p:txBody>
          <a:bodyPr anchor="ctr"/>
          <a:lstStyle>
            <a:lvl1pPr marL="0" indent="0" algn="ctr">
              <a:buNone/>
              <a:defRPr i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1DD55-F5D6-4B5E-BAFB-3DC67EFCB091}" type="datetimeFigureOut">
              <a:rPr lang="it-IT" smtClean="0"/>
              <a:pPr/>
              <a:t>24/09/2013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EA854-376C-43B1-9DDC-F4451217209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1DD55-F5D6-4B5E-BAFB-3DC67EFCB091}" type="datetimeFigureOut">
              <a:rPr lang="it-IT" smtClean="0"/>
              <a:pPr/>
              <a:t>24/09/2013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EA854-376C-43B1-9DDC-F4451217209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>
            <a:lvl1pPr>
              <a:defRPr>
                <a:solidFill>
                  <a:srgbClr val="0000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28400"/>
            <a:ext cx="8229600" cy="4798800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pic>
        <p:nvPicPr>
          <p:cNvPr id="7" name="Immagine 6" descr="depend_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04013" y="6426586"/>
            <a:ext cx="367347" cy="360000"/>
          </a:xfrm>
          <a:prstGeom prst="rect">
            <a:avLst/>
          </a:prstGeom>
        </p:spPr>
      </p:pic>
      <p:sp>
        <p:nvSpPr>
          <p:cNvPr id="8" name="CasellaDiTesto 7"/>
          <p:cNvSpPr txBox="1"/>
          <p:nvPr userDrawn="1"/>
        </p:nvSpPr>
        <p:spPr>
          <a:xfrm>
            <a:off x="871360" y="6334804"/>
            <a:ext cx="13860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Andrea Turrini</a:t>
            </a:r>
          </a:p>
          <a:p>
            <a:r>
              <a:rPr lang="en-US" sz="1200" i="1" dirty="0" smtClean="0"/>
              <a:t>Saarland</a:t>
            </a:r>
            <a:r>
              <a:rPr lang="en-US" sz="1200" i="1" baseline="0" dirty="0" smtClean="0"/>
              <a:t> University</a:t>
            </a:r>
            <a:endParaRPr lang="it-IT" sz="1200" i="1" dirty="0"/>
          </a:p>
        </p:txBody>
      </p:sp>
      <p:pic>
        <p:nvPicPr>
          <p:cNvPr id="6" name="Immagine 5" descr="uds_logo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1406" y="6429396"/>
            <a:ext cx="360000" cy="36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1DD55-F5D6-4B5E-BAFB-3DC67EFCB091}" type="datetimeFigureOut">
              <a:rPr lang="it-IT" smtClean="0"/>
              <a:pPr/>
              <a:t>24/09/2013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EA854-376C-43B1-9DDC-F4451217209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1DD55-F5D6-4B5E-BAFB-3DC67EFCB091}" type="datetimeFigureOut">
              <a:rPr lang="it-IT" smtClean="0"/>
              <a:pPr/>
              <a:t>24/09/2013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EA854-376C-43B1-9DDC-F4451217209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1DD55-F5D6-4B5E-BAFB-3DC67EFCB091}" type="datetimeFigureOut">
              <a:rPr lang="it-IT" smtClean="0"/>
              <a:pPr/>
              <a:t>24/09/2013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EA854-376C-43B1-9DDC-F4451217209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1DD55-F5D6-4B5E-BAFB-3DC67EFCB091}" type="datetimeFigureOut">
              <a:rPr lang="it-IT" smtClean="0"/>
              <a:pPr/>
              <a:t>24/09/2013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EA854-376C-43B1-9DDC-F4451217209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1DD55-F5D6-4B5E-BAFB-3DC67EFCB091}" type="datetimeFigureOut">
              <a:rPr lang="it-IT" smtClean="0"/>
              <a:pPr/>
              <a:t>24/09/2013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EA854-376C-43B1-9DDC-F4451217209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1DD55-F5D6-4B5E-BAFB-3DC67EFCB091}" type="datetimeFigureOut">
              <a:rPr lang="it-IT" smtClean="0"/>
              <a:pPr/>
              <a:t>24/09/2013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EA854-376C-43B1-9DDC-F4451217209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1DD55-F5D6-4B5E-BAFB-3DC67EFCB091}" type="datetimeFigureOut">
              <a:rPr lang="it-IT" smtClean="0"/>
              <a:pPr/>
              <a:t>24/09/2013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EA854-376C-43B1-9DDC-F4451217209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1DD55-F5D6-4B5E-BAFB-3DC67EFCB091}" type="datetimeFigureOut">
              <a:rPr lang="it-IT" smtClean="0"/>
              <a:pPr/>
              <a:t>24/09/2013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EA854-376C-43B1-9DDC-F44512172096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The Algorithmics</a:t>
            </a:r>
            <a:br>
              <a:rPr lang="en-US" smtClean="0"/>
            </a:br>
            <a:r>
              <a:rPr lang="en-US" sz="3200" smtClean="0"/>
              <a:t>of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Probabilistic </a:t>
            </a:r>
            <a:r>
              <a:rPr lang="en-US" smtClean="0"/>
              <a:t>Automata</a:t>
            </a:r>
            <a:br>
              <a:rPr lang="en-US" smtClean="0"/>
            </a:br>
            <a:r>
              <a:rPr lang="en-US" smtClean="0"/>
              <a:t>Weak Bisimulation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Andrea Turrini</a:t>
            </a:r>
          </a:p>
          <a:p>
            <a:r>
              <a:rPr lang="en-US" sz="2600" dirty="0" smtClean="0"/>
              <a:t>Saarland University</a:t>
            </a:r>
          </a:p>
          <a:p>
            <a:endParaRPr lang="en-US" sz="2400" dirty="0" smtClean="0"/>
          </a:p>
          <a:p>
            <a:r>
              <a:rPr lang="en-US" sz="1700" dirty="0" smtClean="0"/>
              <a:t>based on a joint work with</a:t>
            </a:r>
          </a:p>
          <a:p>
            <a:r>
              <a:rPr lang="en-US" sz="2600" smtClean="0"/>
              <a:t>Holger Hermanns</a:t>
            </a:r>
            <a:endParaRPr lang="it-IT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4282" y="-24"/>
            <a:ext cx="8715436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Flow as Linear Programming Problem</a:t>
            </a:r>
            <a:endParaRPr lang="it-IT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98481" y="4816475"/>
            <a:ext cx="1570037" cy="13366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2640" rIns="18000" bIns="45000"/>
          <a:lstStyle/>
          <a:p>
            <a:pPr>
              <a:tabLst>
                <a:tab pos="723900" algn="l"/>
                <a:tab pos="1447800" algn="l"/>
              </a:tabLst>
            </a:pPr>
            <a:r>
              <a:rPr lang="en-US" sz="2000" i="1">
                <a:solidFill>
                  <a:srgbClr val="800000"/>
                </a:solidFill>
              </a:rPr>
              <a:t>f</a:t>
            </a:r>
            <a:r>
              <a:rPr lang="en-US" sz="2000" i="1" baseline="-20000">
                <a:solidFill>
                  <a:srgbClr val="800000"/>
                </a:solidFill>
              </a:rPr>
              <a:t>0</a:t>
            </a:r>
            <a:r>
              <a:rPr lang="en-US" sz="2000">
                <a:solidFill>
                  <a:srgbClr val="0000FF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= </a:t>
            </a:r>
            <a:r>
              <a:rPr lang="en-US" sz="2000">
                <a:solidFill>
                  <a:srgbClr val="0000FF"/>
                </a:solidFill>
              </a:rPr>
              <a:t>1</a:t>
            </a:r>
          </a:p>
          <a:p>
            <a:pPr>
              <a:tabLst>
                <a:tab pos="723900" algn="l"/>
                <a:tab pos="1447800" algn="l"/>
              </a:tabLst>
            </a:pPr>
            <a:r>
              <a:rPr lang="en-US" sz="2000" i="1">
                <a:solidFill>
                  <a:srgbClr val="800000"/>
                </a:solidFill>
              </a:rPr>
              <a:t>f</a:t>
            </a:r>
            <a:r>
              <a:rPr lang="en-US" sz="2000" i="1" baseline="-20000">
                <a:solidFill>
                  <a:srgbClr val="800000"/>
                </a:solidFill>
              </a:rPr>
              <a:t>9</a:t>
            </a:r>
            <a:r>
              <a:rPr lang="en-US" sz="2000">
                <a:solidFill>
                  <a:srgbClr val="000000"/>
                </a:solidFill>
              </a:rPr>
              <a:t> + </a:t>
            </a:r>
            <a:r>
              <a:rPr lang="en-US" sz="2000" i="1">
                <a:solidFill>
                  <a:srgbClr val="800000"/>
                </a:solidFill>
              </a:rPr>
              <a:t>f</a:t>
            </a:r>
            <a:r>
              <a:rPr lang="en-US" sz="2000" i="1" baseline="-20000">
                <a:solidFill>
                  <a:srgbClr val="800000"/>
                </a:solidFill>
              </a:rPr>
              <a:t>12</a:t>
            </a:r>
            <a:r>
              <a:rPr lang="en-US" sz="2000">
                <a:solidFill>
                  <a:srgbClr val="000000"/>
                </a:solidFill>
              </a:rPr>
              <a:t> = </a:t>
            </a:r>
            <a:r>
              <a:rPr lang="en-US" sz="2000">
                <a:solidFill>
                  <a:srgbClr val="0000FF"/>
                </a:solidFill>
              </a:rPr>
              <a:t>5/16</a:t>
            </a:r>
          </a:p>
          <a:p>
            <a:pPr>
              <a:tabLst>
                <a:tab pos="723900" algn="l"/>
                <a:tab pos="1447800" algn="l"/>
              </a:tabLst>
            </a:pPr>
            <a:r>
              <a:rPr lang="en-US" sz="2000" i="1">
                <a:solidFill>
                  <a:srgbClr val="800000"/>
                </a:solidFill>
              </a:rPr>
              <a:t>f</a:t>
            </a:r>
            <a:r>
              <a:rPr lang="en-US" sz="2000" i="1" baseline="-20000">
                <a:solidFill>
                  <a:srgbClr val="800000"/>
                </a:solidFill>
              </a:rPr>
              <a:t>10</a:t>
            </a:r>
            <a:r>
              <a:rPr lang="en-US" sz="2000">
                <a:solidFill>
                  <a:srgbClr val="000000"/>
                </a:solidFill>
              </a:rPr>
              <a:t> + </a:t>
            </a:r>
            <a:r>
              <a:rPr lang="en-US" sz="2000" i="1">
                <a:solidFill>
                  <a:srgbClr val="800000"/>
                </a:solidFill>
              </a:rPr>
              <a:t>f</a:t>
            </a:r>
            <a:r>
              <a:rPr lang="en-US" sz="2000" i="1" baseline="-20000">
                <a:solidFill>
                  <a:srgbClr val="800000"/>
                </a:solidFill>
              </a:rPr>
              <a:t>11</a:t>
            </a:r>
            <a:r>
              <a:rPr lang="en-US" sz="2000">
                <a:solidFill>
                  <a:srgbClr val="000000"/>
                </a:solidFill>
              </a:rPr>
              <a:t> = </a:t>
            </a:r>
            <a:r>
              <a:rPr lang="en-US" sz="2000">
                <a:solidFill>
                  <a:srgbClr val="0000FF"/>
                </a:solidFill>
              </a:rPr>
              <a:t>7/16</a:t>
            </a:r>
          </a:p>
          <a:p>
            <a:pPr>
              <a:tabLst>
                <a:tab pos="723900" algn="l"/>
                <a:tab pos="1447800" algn="l"/>
              </a:tabLst>
            </a:pPr>
            <a:r>
              <a:rPr lang="en-US" sz="2000" i="1">
                <a:solidFill>
                  <a:srgbClr val="800000"/>
                </a:solidFill>
              </a:rPr>
              <a:t>f</a:t>
            </a:r>
            <a:r>
              <a:rPr lang="en-US" sz="2000" i="1" baseline="-20000">
                <a:solidFill>
                  <a:srgbClr val="800000"/>
                </a:solidFill>
              </a:rPr>
              <a:t>13</a:t>
            </a:r>
            <a:r>
              <a:rPr lang="en-US" sz="2000">
                <a:solidFill>
                  <a:srgbClr val="000000"/>
                </a:solidFill>
              </a:rPr>
              <a:t> = </a:t>
            </a:r>
            <a:r>
              <a:rPr lang="en-US" sz="2000">
                <a:solidFill>
                  <a:srgbClr val="0000FF"/>
                </a:solidFill>
              </a:rPr>
              <a:t>4/16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6519831" y="1581150"/>
            <a:ext cx="157162" cy="27622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55584" rIns="18000" bIns="45000"/>
          <a:lstStyle/>
          <a:p>
            <a:r>
              <a:rPr lang="en-US" sz="1200">
                <a:solidFill>
                  <a:srgbClr val="000000"/>
                </a:solidFill>
              </a:rPr>
              <a:t>s</a:t>
            </a: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H="1">
            <a:off x="5541931" y="1812925"/>
            <a:ext cx="952500" cy="28257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6661118" y="1812925"/>
            <a:ext cx="1620838" cy="28257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5486368" y="2265363"/>
            <a:ext cx="447675" cy="79057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8393081" y="2265363"/>
            <a:ext cx="334962" cy="79057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 flipH="1">
            <a:off x="7945406" y="2265363"/>
            <a:ext cx="338137" cy="79057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H="1">
            <a:off x="7218331" y="2265363"/>
            <a:ext cx="1065212" cy="79057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 flipH="1">
            <a:off x="5037106" y="2265363"/>
            <a:ext cx="450850" cy="79057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 flipH="1" flipV="1">
            <a:off x="6586506" y="1878013"/>
            <a:ext cx="606425" cy="117633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8267668" y="2032000"/>
            <a:ext cx="165100" cy="274638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55584" rIns="18000" bIns="45000"/>
          <a:lstStyle/>
          <a:p>
            <a:r>
              <a:rPr lang="en-US" sz="1200">
                <a:solidFill>
                  <a:srgbClr val="000000"/>
                </a:solidFill>
              </a:rPr>
              <a:t>u</a:t>
            </a: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4968843" y="3094038"/>
            <a:ext cx="165100" cy="277812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55584" rIns="18000" bIns="45000"/>
          <a:lstStyle/>
          <a:p>
            <a:r>
              <a:rPr lang="en-US" sz="1200">
                <a:solidFill>
                  <a:srgbClr val="000000"/>
                </a:solidFill>
              </a:rPr>
              <a:t>h</a:t>
            </a:r>
            <a:r>
              <a:rPr lang="en-US" sz="1200" baseline="-20000">
                <a:solidFill>
                  <a:srgbClr val="000000"/>
                </a:solidFill>
              </a:rPr>
              <a:t>f</a:t>
            </a: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5919447" y="3082925"/>
            <a:ext cx="123825" cy="277813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55584" rIns="18000" bIns="45000"/>
          <a:lstStyle/>
          <a:p>
            <a:r>
              <a:rPr lang="en-US" sz="1200">
                <a:solidFill>
                  <a:srgbClr val="000000"/>
                </a:solidFill>
              </a:rPr>
              <a:t>t</a:t>
            </a:r>
            <a:r>
              <a:rPr lang="en-US" sz="1200" baseline="-20000">
                <a:solidFill>
                  <a:srgbClr val="000000"/>
                </a:solidFill>
              </a:rPr>
              <a:t>f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7875556" y="3094038"/>
            <a:ext cx="169862" cy="277812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55584" rIns="18000" bIns="45000"/>
          <a:lstStyle/>
          <a:p>
            <a:r>
              <a:rPr lang="en-US" sz="1200">
                <a:solidFill>
                  <a:srgbClr val="000000"/>
                </a:solidFill>
              </a:rPr>
              <a:t>h</a:t>
            </a:r>
            <a:r>
              <a:rPr lang="en-US" sz="1200" baseline="-20000">
                <a:solidFill>
                  <a:srgbClr val="000000"/>
                </a:solidFill>
              </a:rPr>
              <a:t>u</a:t>
            </a:r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8666131" y="3094038"/>
            <a:ext cx="165100" cy="274637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55584" rIns="18000" bIns="45000"/>
          <a:lstStyle/>
          <a:p>
            <a:r>
              <a:rPr lang="en-US" sz="1200">
                <a:solidFill>
                  <a:srgbClr val="000000"/>
                </a:solidFill>
              </a:rPr>
              <a:t>n</a:t>
            </a:r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7126256" y="3087688"/>
            <a:ext cx="128587" cy="277812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55584" rIns="18000" bIns="45000"/>
          <a:lstStyle/>
          <a:p>
            <a:r>
              <a:rPr lang="en-US" sz="1200">
                <a:solidFill>
                  <a:srgbClr val="000000"/>
                </a:solidFill>
              </a:rPr>
              <a:t>t</a:t>
            </a:r>
            <a:r>
              <a:rPr lang="en-US" sz="1200" baseline="-20000">
                <a:solidFill>
                  <a:srgbClr val="000000"/>
                </a:solidFill>
              </a:rPr>
              <a:t>u</a:t>
            </a: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5137118" y="2840038"/>
            <a:ext cx="363538" cy="366712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54702" rIns="18000" bIns="45000"/>
          <a:lstStyle/>
          <a:p>
            <a:r>
              <a:rPr lang="en-US" sz="1100" i="1">
                <a:solidFill>
                  <a:srgbClr val="000000"/>
                </a:solidFill>
              </a:rPr>
              <a:t>8/16</a:t>
            </a:r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>
            <a:off x="7948581" y="3395663"/>
            <a:ext cx="1587" cy="9032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>
            <a:off x="8726456" y="3394075"/>
            <a:ext cx="1587" cy="9032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5037106" y="3394075"/>
            <a:ext cx="1587" cy="9032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>
            <a:off x="5981668" y="3394075"/>
            <a:ext cx="1588" cy="9032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>
            <a:off x="7188168" y="3387725"/>
            <a:ext cx="1588" cy="9032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7759668" y="4305300"/>
            <a:ext cx="406400" cy="27622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55584" rIns="18000" bIns="45000"/>
          <a:lstStyle/>
          <a:p>
            <a:r>
              <a:rPr lang="en-US" sz="1200" i="1" smtClean="0"/>
              <a:t>beep</a:t>
            </a:r>
            <a:r>
              <a:rPr lang="en-US" sz="1200" i="1" baseline="-20000" smtClean="0">
                <a:ea typeface="Arial Unicode MS" charset="0"/>
                <a:cs typeface="Arial Unicode MS" charset="0"/>
              </a:rPr>
              <a:t>u</a:t>
            </a:r>
            <a:endParaRPr lang="en-US" sz="1200" i="1"/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8459756" y="4297363"/>
            <a:ext cx="520700" cy="27622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55584" rIns="18000" bIns="45000"/>
          <a:lstStyle/>
          <a:p>
            <a:r>
              <a:rPr lang="en-US" sz="1200" i="1">
                <a:solidFill>
                  <a:srgbClr val="6600CC"/>
                </a:solidFill>
              </a:rPr>
              <a:t>vibrate</a:t>
            </a:r>
          </a:p>
        </p:txBody>
      </p:sp>
      <p:sp>
        <p:nvSpPr>
          <p:cNvPr id="29" name="Text Box 27"/>
          <p:cNvSpPr txBox="1">
            <a:spLocks noChangeArrowheads="1"/>
          </p:cNvSpPr>
          <p:nvPr/>
        </p:nvSpPr>
        <p:spPr bwMode="auto">
          <a:xfrm>
            <a:off x="4840256" y="4305300"/>
            <a:ext cx="377825" cy="260350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55584" rIns="18000" bIns="45000"/>
          <a:lstStyle/>
          <a:p>
            <a:r>
              <a:rPr lang="en-US" sz="1200" i="1" smtClean="0"/>
              <a:t>beep</a:t>
            </a:r>
            <a:r>
              <a:rPr lang="en-US" sz="1200" i="1" baseline="-20000" smtClean="0">
                <a:ea typeface="Arial Unicode MS" charset="0"/>
                <a:cs typeface="Arial Unicode MS" charset="0"/>
              </a:rPr>
              <a:t>f</a:t>
            </a:r>
            <a:endParaRPr lang="en-US" sz="1200" i="1"/>
          </a:p>
        </p:txBody>
      </p: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5794343" y="4305300"/>
            <a:ext cx="392113" cy="27622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55584" rIns="18000" bIns="45000"/>
          <a:lstStyle/>
          <a:p>
            <a:r>
              <a:rPr lang="en-US" sz="1200" i="1" smtClean="0">
                <a:solidFill>
                  <a:srgbClr val="008000"/>
                </a:solidFill>
              </a:rPr>
              <a:t>flash</a:t>
            </a:r>
            <a:r>
              <a:rPr lang="en-US" sz="1200" i="1" baseline="-20000" smtClean="0">
                <a:solidFill>
                  <a:srgbClr val="008000"/>
                </a:solidFill>
                <a:ea typeface="Arial Unicode MS" charset="0"/>
                <a:cs typeface="Arial Unicode MS" charset="0"/>
              </a:rPr>
              <a:t>f</a:t>
            </a:r>
            <a:endParaRPr lang="en-US" sz="1200" i="1">
              <a:solidFill>
                <a:srgbClr val="008000"/>
              </a:solidFill>
            </a:endParaRPr>
          </a:p>
        </p:txBody>
      </p:sp>
      <p:sp>
        <p:nvSpPr>
          <p:cNvPr id="31" name="Text Box 29"/>
          <p:cNvSpPr txBox="1">
            <a:spLocks noChangeArrowheads="1"/>
          </p:cNvSpPr>
          <p:nvPr/>
        </p:nvSpPr>
        <p:spPr bwMode="auto">
          <a:xfrm>
            <a:off x="6997668" y="4305300"/>
            <a:ext cx="392113" cy="27622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55584" rIns="18000" bIns="45000"/>
          <a:lstStyle/>
          <a:p>
            <a:r>
              <a:rPr lang="en-US" sz="1200" i="1" smtClean="0">
                <a:solidFill>
                  <a:srgbClr val="008000"/>
                </a:solidFill>
              </a:rPr>
              <a:t>flash</a:t>
            </a:r>
            <a:r>
              <a:rPr lang="en-US" sz="1200" i="1" baseline="-20000" smtClean="0">
                <a:solidFill>
                  <a:srgbClr val="008000"/>
                </a:solidFill>
                <a:ea typeface="Arial Unicode MS" charset="0"/>
                <a:cs typeface="Arial Unicode MS" charset="0"/>
              </a:rPr>
              <a:t>u</a:t>
            </a:r>
            <a:endParaRPr lang="en-US" sz="1200" i="1">
              <a:solidFill>
                <a:srgbClr val="008000"/>
              </a:solidFill>
            </a:endParaRPr>
          </a:p>
        </p:txBody>
      </p:sp>
      <p:sp>
        <p:nvSpPr>
          <p:cNvPr id="32" name="Text Box 30"/>
          <p:cNvSpPr txBox="1">
            <a:spLocks noChangeArrowheads="1"/>
          </p:cNvSpPr>
          <p:nvPr/>
        </p:nvSpPr>
        <p:spPr bwMode="auto">
          <a:xfrm>
            <a:off x="5430806" y="2032000"/>
            <a:ext cx="123825" cy="274638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55584" rIns="18000" bIns="45000"/>
          <a:lstStyle/>
          <a:p>
            <a:r>
              <a:rPr lang="en-US" sz="1200">
                <a:solidFill>
                  <a:srgbClr val="000000"/>
                </a:solidFill>
              </a:rPr>
              <a:t>f</a:t>
            </a:r>
          </a:p>
        </p:txBody>
      </p:sp>
      <p:sp>
        <p:nvSpPr>
          <p:cNvPr id="33" name="Text Box 31"/>
          <p:cNvSpPr txBox="1">
            <a:spLocks noChangeArrowheads="1"/>
          </p:cNvSpPr>
          <p:nvPr/>
        </p:nvSpPr>
        <p:spPr bwMode="auto">
          <a:xfrm>
            <a:off x="5519706" y="2840038"/>
            <a:ext cx="363537" cy="366712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54702" rIns="18000" bIns="45000"/>
          <a:lstStyle/>
          <a:p>
            <a:r>
              <a:rPr lang="en-US" sz="1100" i="1">
                <a:solidFill>
                  <a:srgbClr val="000000"/>
                </a:solidFill>
              </a:rPr>
              <a:t>8/16</a:t>
            </a:r>
          </a:p>
        </p:txBody>
      </p:sp>
      <p:sp>
        <p:nvSpPr>
          <p:cNvPr id="34" name="Text Box 32"/>
          <p:cNvSpPr txBox="1">
            <a:spLocks noChangeArrowheads="1"/>
          </p:cNvSpPr>
          <p:nvPr/>
        </p:nvSpPr>
        <p:spPr bwMode="auto">
          <a:xfrm>
            <a:off x="7335806" y="2868613"/>
            <a:ext cx="387350" cy="246062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54702" rIns="18000" bIns="45000"/>
          <a:lstStyle/>
          <a:p>
            <a:r>
              <a:rPr lang="en-US" sz="1100" i="1">
                <a:solidFill>
                  <a:srgbClr val="000000"/>
                </a:solidFill>
              </a:rPr>
              <a:t>12/16</a:t>
            </a:r>
          </a:p>
        </p:txBody>
      </p:sp>
      <p:sp>
        <p:nvSpPr>
          <p:cNvPr id="35" name="Text Box 33"/>
          <p:cNvSpPr txBox="1">
            <a:spLocks noChangeArrowheads="1"/>
          </p:cNvSpPr>
          <p:nvPr/>
        </p:nvSpPr>
        <p:spPr bwMode="auto">
          <a:xfrm>
            <a:off x="8008906" y="2868613"/>
            <a:ext cx="309562" cy="246062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54702" rIns="18000" bIns="45000"/>
          <a:lstStyle/>
          <a:p>
            <a:r>
              <a:rPr lang="en-US" sz="1100" i="1">
                <a:solidFill>
                  <a:srgbClr val="000000"/>
                </a:solidFill>
              </a:rPr>
              <a:t>4/16</a:t>
            </a:r>
          </a:p>
        </p:txBody>
      </p:sp>
      <p:sp>
        <p:nvSpPr>
          <p:cNvPr id="36" name="Text Box 34"/>
          <p:cNvSpPr txBox="1">
            <a:spLocks noChangeArrowheads="1"/>
          </p:cNvSpPr>
          <p:nvPr/>
        </p:nvSpPr>
        <p:spPr bwMode="auto">
          <a:xfrm>
            <a:off x="796893" y="1987550"/>
            <a:ext cx="2387600" cy="3022600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lIns="18000" tIns="62640" rIns="18000" bIns="45000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US" sz="2000" i="1">
                <a:solidFill>
                  <a:srgbClr val="000000"/>
                </a:solidFill>
                <a:cs typeface="Arial" charset="0"/>
              </a:rPr>
              <a:t>0 ≤ </a:t>
            </a:r>
            <a:r>
              <a:rPr lang="en-US" sz="2000" i="1">
                <a:solidFill>
                  <a:srgbClr val="800000"/>
                </a:solidFill>
              </a:rPr>
              <a:t>f</a:t>
            </a:r>
            <a:r>
              <a:rPr lang="en-US" sz="2000" i="1" baseline="-20000">
                <a:solidFill>
                  <a:srgbClr val="800000"/>
                </a:solidFill>
              </a:rPr>
              <a:t>i</a:t>
            </a:r>
            <a:r>
              <a:rPr lang="en-US" sz="2000">
                <a:solidFill>
                  <a:srgbClr val="000000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  <a:cs typeface="Arial" charset="0"/>
              </a:rPr>
              <a:t>≤</a:t>
            </a:r>
            <a:r>
              <a:rPr lang="en-US" sz="2000">
                <a:solidFill>
                  <a:srgbClr val="000000"/>
                </a:solidFill>
              </a:rPr>
              <a:t> c</a:t>
            </a:r>
            <a:r>
              <a:rPr lang="en-US" sz="2000" i="1" baseline="-20000">
                <a:solidFill>
                  <a:srgbClr val="000000"/>
                </a:solidFill>
              </a:rPr>
              <a:t>i</a:t>
            </a:r>
            <a:r>
              <a:rPr lang="en-US" sz="2000">
                <a:solidFill>
                  <a:srgbClr val="000000"/>
                </a:solidFill>
              </a:rPr>
              <a:t> (&lt; </a:t>
            </a:r>
            <a:r>
              <a:rPr lang="en-US" sz="2000">
                <a:solidFill>
                  <a:srgbClr val="000000"/>
                </a:solidFill>
                <a:latin typeface="Symbol" pitchFamily="18" charset="2"/>
              </a:rPr>
              <a:t></a:t>
            </a:r>
            <a:r>
              <a:rPr lang="en-US" sz="2000">
                <a:solidFill>
                  <a:srgbClr val="000000"/>
                </a:solidFill>
              </a:rPr>
              <a:t>)</a:t>
            </a:r>
          </a:p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US" sz="2000" i="1">
                <a:solidFill>
                  <a:srgbClr val="800000"/>
                </a:solidFill>
              </a:rPr>
              <a:t>f</a:t>
            </a:r>
            <a:r>
              <a:rPr lang="en-US" sz="2000" i="1" baseline="-20000">
                <a:solidFill>
                  <a:srgbClr val="800000"/>
                </a:solidFill>
              </a:rPr>
              <a:t>0</a:t>
            </a:r>
            <a:r>
              <a:rPr lang="en-US" sz="2000">
                <a:solidFill>
                  <a:srgbClr val="000000"/>
                </a:solidFill>
              </a:rPr>
              <a:t> + </a:t>
            </a:r>
            <a:r>
              <a:rPr lang="en-US" sz="2000" i="1">
                <a:solidFill>
                  <a:srgbClr val="800000"/>
                </a:solidFill>
              </a:rPr>
              <a:t>f</a:t>
            </a:r>
            <a:r>
              <a:rPr lang="en-US" sz="2000" i="1" baseline="-20000">
                <a:solidFill>
                  <a:srgbClr val="800000"/>
                </a:solidFill>
              </a:rPr>
              <a:t>8</a:t>
            </a:r>
            <a:r>
              <a:rPr lang="en-US" sz="2000">
                <a:solidFill>
                  <a:srgbClr val="000000"/>
                </a:solidFill>
              </a:rPr>
              <a:t> = </a:t>
            </a:r>
            <a:r>
              <a:rPr lang="en-US" sz="2000" i="1">
                <a:solidFill>
                  <a:srgbClr val="800000"/>
                </a:solidFill>
              </a:rPr>
              <a:t>f</a:t>
            </a:r>
            <a:r>
              <a:rPr lang="en-US" sz="2000" i="1" baseline="-20000">
                <a:solidFill>
                  <a:srgbClr val="800000"/>
                </a:solidFill>
              </a:rPr>
              <a:t>1</a:t>
            </a:r>
            <a:r>
              <a:rPr lang="en-US" sz="2000">
                <a:solidFill>
                  <a:srgbClr val="000000"/>
                </a:solidFill>
              </a:rPr>
              <a:t> + </a:t>
            </a:r>
            <a:r>
              <a:rPr lang="en-US" sz="2000" i="1">
                <a:solidFill>
                  <a:srgbClr val="800000"/>
                </a:solidFill>
              </a:rPr>
              <a:t>f</a:t>
            </a:r>
            <a:r>
              <a:rPr lang="en-US" sz="2000" i="1" baseline="-20000">
                <a:solidFill>
                  <a:srgbClr val="800000"/>
                </a:solidFill>
              </a:rPr>
              <a:t>4</a:t>
            </a:r>
          </a:p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US" sz="2000" i="1">
                <a:solidFill>
                  <a:srgbClr val="800000"/>
                </a:solidFill>
              </a:rPr>
              <a:t>f</a:t>
            </a:r>
            <a:r>
              <a:rPr lang="en-US" sz="2000" i="1" baseline="-20000">
                <a:solidFill>
                  <a:srgbClr val="800000"/>
                </a:solidFill>
              </a:rPr>
              <a:t>1</a:t>
            </a:r>
            <a:r>
              <a:rPr lang="en-US" sz="2000">
                <a:solidFill>
                  <a:srgbClr val="000000"/>
                </a:solidFill>
              </a:rPr>
              <a:t> = </a:t>
            </a:r>
            <a:r>
              <a:rPr lang="en-US" sz="2000" i="1">
                <a:solidFill>
                  <a:srgbClr val="800000"/>
                </a:solidFill>
              </a:rPr>
              <a:t>f</a:t>
            </a:r>
            <a:r>
              <a:rPr lang="en-US" sz="2000" i="1" baseline="-20000">
                <a:solidFill>
                  <a:srgbClr val="800000"/>
                </a:solidFill>
              </a:rPr>
              <a:t>2</a:t>
            </a:r>
            <a:r>
              <a:rPr lang="en-US" sz="2000">
                <a:solidFill>
                  <a:srgbClr val="000000"/>
                </a:solidFill>
              </a:rPr>
              <a:t> + </a:t>
            </a:r>
            <a:r>
              <a:rPr lang="en-US" sz="2000" i="1">
                <a:solidFill>
                  <a:srgbClr val="800000"/>
                </a:solidFill>
              </a:rPr>
              <a:t>f</a:t>
            </a:r>
            <a:r>
              <a:rPr lang="en-US" sz="2000" i="1" baseline="-20000">
                <a:solidFill>
                  <a:srgbClr val="800000"/>
                </a:solidFill>
              </a:rPr>
              <a:t>3</a:t>
            </a:r>
            <a:r>
              <a:rPr lang="en-US" sz="2000">
                <a:solidFill>
                  <a:srgbClr val="000000"/>
                </a:solidFill>
              </a:rPr>
              <a:t> </a:t>
            </a:r>
          </a:p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US" sz="2000" i="1">
                <a:solidFill>
                  <a:srgbClr val="800000"/>
                </a:solidFill>
              </a:rPr>
              <a:t>f</a:t>
            </a:r>
            <a:r>
              <a:rPr lang="en-US" sz="2000" i="1" baseline="-20000">
                <a:solidFill>
                  <a:srgbClr val="800000"/>
                </a:solidFill>
              </a:rPr>
              <a:t>2</a:t>
            </a:r>
            <a:r>
              <a:rPr lang="en-US" sz="2000">
                <a:solidFill>
                  <a:srgbClr val="000000"/>
                </a:solidFill>
              </a:rPr>
              <a:t> = </a:t>
            </a:r>
            <a:r>
              <a:rPr lang="en-US" sz="2000" i="1">
                <a:solidFill>
                  <a:srgbClr val="800000"/>
                </a:solidFill>
              </a:rPr>
              <a:t>f</a:t>
            </a:r>
            <a:r>
              <a:rPr lang="en-US" sz="2000" i="1" baseline="-20000">
                <a:solidFill>
                  <a:srgbClr val="800000"/>
                </a:solidFill>
              </a:rPr>
              <a:t>9</a:t>
            </a:r>
          </a:p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US" sz="2000" i="1">
                <a:solidFill>
                  <a:srgbClr val="800000"/>
                </a:solidFill>
              </a:rPr>
              <a:t>f</a:t>
            </a:r>
            <a:r>
              <a:rPr lang="en-US" sz="2000" i="1" baseline="-20000">
                <a:solidFill>
                  <a:srgbClr val="800000"/>
                </a:solidFill>
              </a:rPr>
              <a:t>3</a:t>
            </a:r>
            <a:r>
              <a:rPr lang="en-US" sz="2000">
                <a:solidFill>
                  <a:srgbClr val="000000"/>
                </a:solidFill>
              </a:rPr>
              <a:t> = </a:t>
            </a:r>
            <a:r>
              <a:rPr lang="en-US" sz="2000" i="1">
                <a:solidFill>
                  <a:srgbClr val="800000"/>
                </a:solidFill>
              </a:rPr>
              <a:t>f</a:t>
            </a:r>
            <a:r>
              <a:rPr lang="en-US" sz="2000" i="1" baseline="-20000">
                <a:solidFill>
                  <a:srgbClr val="800000"/>
                </a:solidFill>
              </a:rPr>
              <a:t>10</a:t>
            </a:r>
          </a:p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US" sz="2000" i="1">
                <a:solidFill>
                  <a:srgbClr val="800000"/>
                </a:solidFill>
              </a:rPr>
              <a:t>f</a:t>
            </a:r>
            <a:r>
              <a:rPr lang="en-US" sz="2000" i="1" baseline="-20000">
                <a:solidFill>
                  <a:srgbClr val="800000"/>
                </a:solidFill>
              </a:rPr>
              <a:t>4</a:t>
            </a:r>
            <a:r>
              <a:rPr lang="en-US" sz="2000">
                <a:solidFill>
                  <a:srgbClr val="000000"/>
                </a:solidFill>
              </a:rPr>
              <a:t> = </a:t>
            </a:r>
            <a:r>
              <a:rPr lang="en-US" sz="2000" i="1">
                <a:solidFill>
                  <a:srgbClr val="800000"/>
                </a:solidFill>
              </a:rPr>
              <a:t>f</a:t>
            </a:r>
            <a:r>
              <a:rPr lang="en-US" sz="2000" i="1" baseline="-20000">
                <a:solidFill>
                  <a:srgbClr val="800000"/>
                </a:solidFill>
              </a:rPr>
              <a:t>5</a:t>
            </a:r>
            <a:r>
              <a:rPr lang="en-US" sz="2000">
                <a:solidFill>
                  <a:srgbClr val="000000"/>
                </a:solidFill>
              </a:rPr>
              <a:t> + </a:t>
            </a:r>
            <a:r>
              <a:rPr lang="en-US" sz="2000" i="1">
                <a:solidFill>
                  <a:srgbClr val="800000"/>
                </a:solidFill>
              </a:rPr>
              <a:t>f</a:t>
            </a:r>
            <a:r>
              <a:rPr lang="en-US" sz="2000" i="1" baseline="-20000">
                <a:solidFill>
                  <a:srgbClr val="800000"/>
                </a:solidFill>
              </a:rPr>
              <a:t>6</a:t>
            </a:r>
            <a:r>
              <a:rPr lang="en-US" sz="2000">
                <a:solidFill>
                  <a:srgbClr val="000000"/>
                </a:solidFill>
              </a:rPr>
              <a:t> + </a:t>
            </a:r>
            <a:r>
              <a:rPr lang="en-US" sz="2000" i="1">
                <a:solidFill>
                  <a:srgbClr val="800000"/>
                </a:solidFill>
              </a:rPr>
              <a:t>f</a:t>
            </a:r>
            <a:r>
              <a:rPr lang="en-US" sz="2000" i="1" baseline="-20000">
                <a:solidFill>
                  <a:srgbClr val="800000"/>
                </a:solidFill>
              </a:rPr>
              <a:t>7</a:t>
            </a:r>
            <a:r>
              <a:rPr lang="en-US" sz="2000">
                <a:solidFill>
                  <a:srgbClr val="000000"/>
                </a:solidFill>
              </a:rPr>
              <a:t> </a:t>
            </a:r>
          </a:p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US" sz="2000" i="1">
                <a:solidFill>
                  <a:srgbClr val="800000"/>
                </a:solidFill>
              </a:rPr>
              <a:t>f</a:t>
            </a:r>
            <a:r>
              <a:rPr lang="en-US" sz="2000" i="1" baseline="-20000">
                <a:solidFill>
                  <a:srgbClr val="800000"/>
                </a:solidFill>
              </a:rPr>
              <a:t>5</a:t>
            </a:r>
            <a:r>
              <a:rPr lang="en-US" sz="2000">
                <a:solidFill>
                  <a:srgbClr val="000000"/>
                </a:solidFill>
              </a:rPr>
              <a:t> = </a:t>
            </a:r>
            <a:r>
              <a:rPr lang="en-US" sz="2000" i="1">
                <a:solidFill>
                  <a:srgbClr val="800000"/>
                </a:solidFill>
              </a:rPr>
              <a:t>f</a:t>
            </a:r>
            <a:r>
              <a:rPr lang="en-US" sz="2000" i="1" baseline="-20000">
                <a:solidFill>
                  <a:srgbClr val="800000"/>
                </a:solidFill>
              </a:rPr>
              <a:t>8</a:t>
            </a:r>
            <a:r>
              <a:rPr lang="en-US" sz="2000">
                <a:solidFill>
                  <a:srgbClr val="000000"/>
                </a:solidFill>
              </a:rPr>
              <a:t> + </a:t>
            </a:r>
            <a:r>
              <a:rPr lang="en-US" sz="2000" i="1">
                <a:solidFill>
                  <a:srgbClr val="800000"/>
                </a:solidFill>
              </a:rPr>
              <a:t>f</a:t>
            </a:r>
            <a:r>
              <a:rPr lang="en-US" sz="2000" i="1" baseline="-20000">
                <a:solidFill>
                  <a:srgbClr val="800000"/>
                </a:solidFill>
              </a:rPr>
              <a:t>11</a:t>
            </a:r>
            <a:r>
              <a:rPr lang="en-US" sz="2000">
                <a:solidFill>
                  <a:srgbClr val="000000"/>
                </a:solidFill>
              </a:rPr>
              <a:t> </a:t>
            </a:r>
          </a:p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US" sz="2000" i="1">
                <a:solidFill>
                  <a:srgbClr val="800000"/>
                </a:solidFill>
              </a:rPr>
              <a:t>f</a:t>
            </a:r>
            <a:r>
              <a:rPr lang="en-US" sz="2000" i="1" baseline="-20000">
                <a:solidFill>
                  <a:srgbClr val="800000"/>
                </a:solidFill>
              </a:rPr>
              <a:t>6</a:t>
            </a:r>
            <a:r>
              <a:rPr lang="en-US" sz="2000">
                <a:solidFill>
                  <a:srgbClr val="000000"/>
                </a:solidFill>
              </a:rPr>
              <a:t> = </a:t>
            </a:r>
            <a:r>
              <a:rPr lang="en-US" sz="2000" i="1">
                <a:solidFill>
                  <a:srgbClr val="800000"/>
                </a:solidFill>
              </a:rPr>
              <a:t>f</a:t>
            </a:r>
            <a:r>
              <a:rPr lang="en-US" sz="2000" i="1" baseline="-20000">
                <a:solidFill>
                  <a:srgbClr val="800000"/>
                </a:solidFill>
              </a:rPr>
              <a:t>12</a:t>
            </a:r>
            <a:r>
              <a:rPr lang="en-US" sz="2000">
                <a:solidFill>
                  <a:srgbClr val="000000"/>
                </a:solidFill>
              </a:rPr>
              <a:t> </a:t>
            </a:r>
          </a:p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US" sz="2000" i="1">
                <a:solidFill>
                  <a:srgbClr val="800000"/>
                </a:solidFill>
              </a:rPr>
              <a:t>f</a:t>
            </a:r>
            <a:r>
              <a:rPr lang="en-US" sz="2000" i="1" baseline="-20000">
                <a:solidFill>
                  <a:srgbClr val="800000"/>
                </a:solidFill>
              </a:rPr>
              <a:t>7</a:t>
            </a:r>
            <a:r>
              <a:rPr lang="en-US" sz="2000">
                <a:solidFill>
                  <a:srgbClr val="000000"/>
                </a:solidFill>
              </a:rPr>
              <a:t> = </a:t>
            </a:r>
            <a:r>
              <a:rPr lang="en-US" sz="2000" i="1">
                <a:solidFill>
                  <a:srgbClr val="800000"/>
                </a:solidFill>
              </a:rPr>
              <a:t>f</a:t>
            </a:r>
            <a:r>
              <a:rPr lang="en-US" sz="2000" i="1" baseline="-20000">
                <a:solidFill>
                  <a:srgbClr val="800000"/>
                </a:solidFill>
              </a:rPr>
              <a:t>13</a:t>
            </a:r>
            <a:r>
              <a:rPr lang="en-US" sz="20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7" name="Text Box 35"/>
          <p:cNvSpPr txBox="1">
            <a:spLocks noChangeArrowheads="1"/>
          </p:cNvSpPr>
          <p:nvPr/>
        </p:nvSpPr>
        <p:spPr bwMode="auto">
          <a:xfrm>
            <a:off x="5748306" y="1630363"/>
            <a:ext cx="401637" cy="468312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lIns="18000" tIns="60876" rIns="18000" bIns="45000"/>
          <a:lstStyle/>
          <a:p>
            <a:r>
              <a:rPr lang="en-US" i="1">
                <a:solidFill>
                  <a:srgbClr val="800000"/>
                </a:solidFill>
              </a:rPr>
              <a:t>f</a:t>
            </a:r>
            <a:r>
              <a:rPr lang="en-US" i="1" baseline="-20000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38" name="Text Box 36"/>
          <p:cNvSpPr txBox="1">
            <a:spLocks noChangeArrowheads="1"/>
          </p:cNvSpPr>
          <p:nvPr/>
        </p:nvSpPr>
        <p:spPr bwMode="auto">
          <a:xfrm>
            <a:off x="7529536" y="1630363"/>
            <a:ext cx="400050" cy="468312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lIns="18000" tIns="60876" rIns="18000" bIns="45000"/>
          <a:lstStyle/>
          <a:p>
            <a:r>
              <a:rPr lang="en-US" i="1" dirty="0">
                <a:solidFill>
                  <a:srgbClr val="800000"/>
                </a:solidFill>
              </a:rPr>
              <a:t>f</a:t>
            </a:r>
            <a:r>
              <a:rPr lang="en-US" i="1" baseline="-20000" dirty="0">
                <a:solidFill>
                  <a:srgbClr val="800000"/>
                </a:solidFill>
              </a:rPr>
              <a:t>4</a:t>
            </a:r>
          </a:p>
        </p:txBody>
      </p:sp>
      <p:sp>
        <p:nvSpPr>
          <p:cNvPr id="39" name="Text Box 37"/>
          <p:cNvSpPr txBox="1">
            <a:spLocks noChangeArrowheads="1"/>
          </p:cNvSpPr>
          <p:nvPr/>
        </p:nvSpPr>
        <p:spPr bwMode="auto">
          <a:xfrm>
            <a:off x="6092793" y="1331913"/>
            <a:ext cx="401638" cy="468312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lIns="18000" tIns="60876" rIns="18000" bIns="45000"/>
          <a:lstStyle/>
          <a:p>
            <a:r>
              <a:rPr lang="en-US" i="1">
                <a:solidFill>
                  <a:srgbClr val="800000"/>
                </a:solidFill>
              </a:rPr>
              <a:t>f</a:t>
            </a:r>
            <a:r>
              <a:rPr lang="en-US" i="1" baseline="-20000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40" name="Text Box 38"/>
          <p:cNvSpPr txBox="1">
            <a:spLocks noChangeArrowheads="1"/>
          </p:cNvSpPr>
          <p:nvPr/>
        </p:nvSpPr>
        <p:spPr bwMode="auto">
          <a:xfrm>
            <a:off x="5038693" y="2438400"/>
            <a:ext cx="401638" cy="468313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lIns="18000" tIns="60876" rIns="18000" bIns="45000"/>
          <a:lstStyle/>
          <a:p>
            <a:r>
              <a:rPr lang="en-US" i="1">
                <a:solidFill>
                  <a:srgbClr val="800000"/>
                </a:solidFill>
              </a:rPr>
              <a:t>f</a:t>
            </a:r>
            <a:r>
              <a:rPr lang="en-US" i="1" baseline="-20000">
                <a:solidFill>
                  <a:srgbClr val="800000"/>
                </a:solidFill>
              </a:rPr>
              <a:t>2</a:t>
            </a:r>
          </a:p>
        </p:txBody>
      </p:sp>
      <p:sp>
        <p:nvSpPr>
          <p:cNvPr id="41" name="Text Box 39"/>
          <p:cNvSpPr txBox="1">
            <a:spLocks noChangeArrowheads="1"/>
          </p:cNvSpPr>
          <p:nvPr/>
        </p:nvSpPr>
        <p:spPr bwMode="auto">
          <a:xfrm>
            <a:off x="5786446" y="2438400"/>
            <a:ext cx="401638" cy="468313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lIns="18000" tIns="60876" rIns="18000" bIns="45000"/>
          <a:lstStyle/>
          <a:p>
            <a:r>
              <a:rPr lang="en-US" i="1" dirty="0">
                <a:solidFill>
                  <a:srgbClr val="800000"/>
                </a:solidFill>
              </a:rPr>
              <a:t>f</a:t>
            </a:r>
            <a:r>
              <a:rPr lang="en-US" i="1" baseline="-20000" dirty="0">
                <a:solidFill>
                  <a:srgbClr val="800000"/>
                </a:solidFill>
              </a:rPr>
              <a:t>3</a:t>
            </a:r>
          </a:p>
        </p:txBody>
      </p:sp>
      <p:sp>
        <p:nvSpPr>
          <p:cNvPr id="42" name="Text Box 40"/>
          <p:cNvSpPr txBox="1">
            <a:spLocks noChangeArrowheads="1"/>
          </p:cNvSpPr>
          <p:nvPr/>
        </p:nvSpPr>
        <p:spPr bwMode="auto">
          <a:xfrm>
            <a:off x="7454868" y="2438400"/>
            <a:ext cx="401638" cy="468313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lIns="18000" tIns="60876" rIns="18000" bIns="45000"/>
          <a:lstStyle/>
          <a:p>
            <a:r>
              <a:rPr lang="en-US" i="1">
                <a:solidFill>
                  <a:srgbClr val="800000"/>
                </a:solidFill>
              </a:rPr>
              <a:t>f</a:t>
            </a:r>
            <a:r>
              <a:rPr lang="en-US" i="1" baseline="-20000">
                <a:solidFill>
                  <a:srgbClr val="800000"/>
                </a:solidFill>
              </a:rPr>
              <a:t>5</a:t>
            </a:r>
          </a:p>
        </p:txBody>
      </p:sp>
      <p:sp>
        <p:nvSpPr>
          <p:cNvPr id="43" name="Text Box 41"/>
          <p:cNvSpPr txBox="1">
            <a:spLocks noChangeArrowheads="1"/>
          </p:cNvSpPr>
          <p:nvPr/>
        </p:nvSpPr>
        <p:spPr bwMode="auto">
          <a:xfrm>
            <a:off x="8181943" y="2438400"/>
            <a:ext cx="401638" cy="468313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lIns="18000" tIns="60876" rIns="18000" bIns="45000"/>
          <a:lstStyle/>
          <a:p>
            <a:r>
              <a:rPr lang="en-US" i="1">
                <a:solidFill>
                  <a:srgbClr val="800000"/>
                </a:solidFill>
              </a:rPr>
              <a:t>f</a:t>
            </a:r>
            <a:r>
              <a:rPr lang="en-US" i="1" baseline="-20000">
                <a:solidFill>
                  <a:srgbClr val="800000"/>
                </a:solidFill>
              </a:rPr>
              <a:t>6</a:t>
            </a:r>
          </a:p>
        </p:txBody>
      </p:sp>
      <p:sp>
        <p:nvSpPr>
          <p:cNvPr id="44" name="Text Box 42"/>
          <p:cNvSpPr txBox="1">
            <a:spLocks noChangeArrowheads="1"/>
          </p:cNvSpPr>
          <p:nvPr/>
        </p:nvSpPr>
        <p:spPr bwMode="auto">
          <a:xfrm>
            <a:off x="8643966" y="2438400"/>
            <a:ext cx="401638" cy="468313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lIns="18000" tIns="60876" rIns="18000" bIns="45000"/>
          <a:lstStyle/>
          <a:p>
            <a:r>
              <a:rPr lang="en-US" i="1" dirty="0">
                <a:solidFill>
                  <a:srgbClr val="800000"/>
                </a:solidFill>
              </a:rPr>
              <a:t>f</a:t>
            </a:r>
            <a:r>
              <a:rPr lang="en-US" i="1" baseline="-20000" dirty="0">
                <a:solidFill>
                  <a:srgbClr val="800000"/>
                </a:solidFill>
              </a:rPr>
              <a:t>7</a:t>
            </a:r>
          </a:p>
        </p:txBody>
      </p:sp>
      <p:sp>
        <p:nvSpPr>
          <p:cNvPr id="45" name="Text Box 43"/>
          <p:cNvSpPr txBox="1">
            <a:spLocks noChangeArrowheads="1"/>
          </p:cNvSpPr>
          <p:nvPr/>
        </p:nvSpPr>
        <p:spPr bwMode="auto">
          <a:xfrm>
            <a:off x="6754781" y="2438400"/>
            <a:ext cx="401637" cy="468313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lIns="18000" tIns="60876" rIns="18000" bIns="45000"/>
          <a:lstStyle/>
          <a:p>
            <a:r>
              <a:rPr lang="en-US" i="1">
                <a:solidFill>
                  <a:srgbClr val="800000"/>
                </a:solidFill>
              </a:rPr>
              <a:t>f</a:t>
            </a:r>
            <a:r>
              <a:rPr lang="en-US" i="1" baseline="-20000">
                <a:solidFill>
                  <a:srgbClr val="800000"/>
                </a:solidFill>
              </a:rPr>
              <a:t>8</a:t>
            </a:r>
          </a:p>
        </p:txBody>
      </p:sp>
      <p:sp>
        <p:nvSpPr>
          <p:cNvPr id="46" name="Text Box 44"/>
          <p:cNvSpPr txBox="1">
            <a:spLocks noChangeArrowheads="1"/>
          </p:cNvSpPr>
          <p:nvPr/>
        </p:nvSpPr>
        <p:spPr bwMode="auto">
          <a:xfrm>
            <a:off x="5084731" y="3584575"/>
            <a:ext cx="493712" cy="468313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lIns="18000" tIns="60876" rIns="18000" bIns="45000"/>
          <a:lstStyle/>
          <a:p>
            <a:r>
              <a:rPr lang="en-US" i="1">
                <a:solidFill>
                  <a:srgbClr val="800000"/>
                </a:solidFill>
              </a:rPr>
              <a:t>f</a:t>
            </a:r>
            <a:r>
              <a:rPr lang="en-US" i="1" baseline="-20000">
                <a:solidFill>
                  <a:srgbClr val="800000"/>
                </a:solidFill>
              </a:rPr>
              <a:t>9</a:t>
            </a:r>
          </a:p>
        </p:txBody>
      </p:sp>
      <p:sp>
        <p:nvSpPr>
          <p:cNvPr id="47" name="Text Box 45"/>
          <p:cNvSpPr txBox="1">
            <a:spLocks noChangeArrowheads="1"/>
          </p:cNvSpPr>
          <p:nvPr/>
        </p:nvSpPr>
        <p:spPr bwMode="auto">
          <a:xfrm>
            <a:off x="6038818" y="3584575"/>
            <a:ext cx="482600" cy="468313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lIns="18000" tIns="60876" rIns="18000" bIns="45000"/>
          <a:lstStyle/>
          <a:p>
            <a:r>
              <a:rPr lang="en-US" i="1">
                <a:solidFill>
                  <a:srgbClr val="800000"/>
                </a:solidFill>
              </a:rPr>
              <a:t>f</a:t>
            </a:r>
            <a:r>
              <a:rPr lang="en-US" i="1" baseline="-20000">
                <a:solidFill>
                  <a:srgbClr val="800000"/>
                </a:solidFill>
              </a:rPr>
              <a:t>10</a:t>
            </a:r>
          </a:p>
        </p:txBody>
      </p:sp>
      <p:sp>
        <p:nvSpPr>
          <p:cNvPr id="48" name="Text Box 46"/>
          <p:cNvSpPr txBox="1">
            <a:spLocks noChangeArrowheads="1"/>
          </p:cNvSpPr>
          <p:nvPr/>
        </p:nvSpPr>
        <p:spPr bwMode="auto">
          <a:xfrm>
            <a:off x="6909681" y="3584575"/>
            <a:ext cx="493713" cy="468313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lIns="18000" tIns="60876" rIns="18000" bIns="45000"/>
          <a:lstStyle/>
          <a:p>
            <a:r>
              <a:rPr lang="en-US" i="1" dirty="0">
                <a:solidFill>
                  <a:srgbClr val="800000"/>
                </a:solidFill>
              </a:rPr>
              <a:t>f</a:t>
            </a:r>
            <a:r>
              <a:rPr lang="en-US" i="1" baseline="-20000" dirty="0">
                <a:solidFill>
                  <a:srgbClr val="800000"/>
                </a:solidFill>
              </a:rPr>
              <a:t>11</a:t>
            </a:r>
          </a:p>
        </p:txBody>
      </p:sp>
      <p:sp>
        <p:nvSpPr>
          <p:cNvPr id="49" name="Text Box 47"/>
          <p:cNvSpPr txBox="1">
            <a:spLocks noChangeArrowheads="1"/>
          </p:cNvSpPr>
          <p:nvPr/>
        </p:nvSpPr>
        <p:spPr bwMode="auto">
          <a:xfrm>
            <a:off x="7664418" y="3584575"/>
            <a:ext cx="493713" cy="468313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lIns="18000" tIns="60876" rIns="18000" bIns="45000"/>
          <a:lstStyle/>
          <a:p>
            <a:r>
              <a:rPr lang="en-US" i="1">
                <a:solidFill>
                  <a:srgbClr val="800000"/>
                </a:solidFill>
              </a:rPr>
              <a:t>f</a:t>
            </a:r>
            <a:r>
              <a:rPr lang="en-US" i="1" baseline="-20000">
                <a:solidFill>
                  <a:srgbClr val="800000"/>
                </a:solidFill>
              </a:rPr>
              <a:t>12</a:t>
            </a:r>
          </a:p>
        </p:txBody>
      </p:sp>
      <p:sp>
        <p:nvSpPr>
          <p:cNvPr id="50" name="Text Box 48"/>
          <p:cNvSpPr txBox="1">
            <a:spLocks noChangeArrowheads="1"/>
          </p:cNvSpPr>
          <p:nvPr/>
        </p:nvSpPr>
        <p:spPr bwMode="auto">
          <a:xfrm>
            <a:off x="8435943" y="3584575"/>
            <a:ext cx="493713" cy="468313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lIns="18000" tIns="60876" rIns="18000" bIns="45000"/>
          <a:lstStyle/>
          <a:p>
            <a:r>
              <a:rPr lang="en-US" i="1">
                <a:solidFill>
                  <a:srgbClr val="800000"/>
                </a:solidFill>
              </a:rPr>
              <a:t>f</a:t>
            </a:r>
            <a:r>
              <a:rPr lang="en-US" i="1" baseline="-20000">
                <a:solidFill>
                  <a:srgbClr val="800000"/>
                </a:solidFill>
              </a:rPr>
              <a:t>13</a:t>
            </a:r>
          </a:p>
        </p:txBody>
      </p:sp>
      <p:sp>
        <p:nvSpPr>
          <p:cNvPr id="51" name="Line 49"/>
          <p:cNvSpPr>
            <a:spLocks noChangeShapeType="1"/>
          </p:cNvSpPr>
          <p:nvPr/>
        </p:nvSpPr>
        <p:spPr bwMode="auto">
          <a:xfrm>
            <a:off x="6118193" y="1295400"/>
            <a:ext cx="419100" cy="322263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52" name="Text Box 50"/>
          <p:cNvSpPr txBox="1">
            <a:spLocks noChangeArrowheads="1"/>
          </p:cNvSpPr>
          <p:nvPr/>
        </p:nvSpPr>
        <p:spPr bwMode="auto">
          <a:xfrm>
            <a:off x="528606" y="1274763"/>
            <a:ext cx="1992312" cy="762000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2640" rIns="18000" bIns="45000"/>
          <a:lstStyle/>
          <a:p>
            <a:pPr>
              <a:tabLst>
                <a:tab pos="723900" algn="l"/>
                <a:tab pos="1447800" algn="l"/>
              </a:tabLst>
            </a:pPr>
            <a:r>
              <a:rPr lang="en-US" sz="2000" smtClean="0">
                <a:solidFill>
                  <a:srgbClr val="000000"/>
                </a:solidFill>
              </a:rPr>
              <a:t>min </a:t>
            </a:r>
            <a:r>
              <a:rPr lang="en-US" sz="2400" dirty="0">
                <a:solidFill>
                  <a:srgbClr val="000000"/>
                </a:solidFill>
                <a:latin typeface="Symbol" pitchFamily="18" charset="2"/>
              </a:rPr>
              <a:t>S </a:t>
            </a:r>
            <a:r>
              <a:rPr lang="en-US" sz="2000" i="1" dirty="0">
                <a:solidFill>
                  <a:srgbClr val="800000"/>
                </a:solidFill>
              </a:rPr>
              <a:t>f</a:t>
            </a:r>
            <a:r>
              <a:rPr lang="en-US" sz="2000" i="1" baseline="-20000" dirty="0">
                <a:solidFill>
                  <a:srgbClr val="800000"/>
                </a:solidFill>
              </a:rPr>
              <a:t>i</a:t>
            </a:r>
          </a:p>
          <a:p>
            <a:pPr>
              <a:tabLst>
                <a:tab pos="723900" algn="l"/>
                <a:tab pos="1447800" algn="l"/>
              </a:tabLst>
            </a:pPr>
            <a:r>
              <a:rPr lang="en-US" sz="2000" dirty="0">
                <a:solidFill>
                  <a:srgbClr val="000000"/>
                </a:solidFill>
              </a:rPr>
              <a:t>under constraints</a:t>
            </a:r>
          </a:p>
        </p:txBody>
      </p:sp>
      <p:sp>
        <p:nvSpPr>
          <p:cNvPr id="53" name="Text Box 51"/>
          <p:cNvSpPr txBox="1">
            <a:spLocks noChangeArrowheads="1"/>
          </p:cNvSpPr>
          <p:nvPr/>
        </p:nvSpPr>
        <p:spPr bwMode="auto">
          <a:xfrm>
            <a:off x="5380006" y="4716463"/>
            <a:ext cx="3011487" cy="290512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57347" rIns="18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sz="1400" dirty="0">
                <a:solidFill>
                  <a:srgbClr val="0000FF"/>
                </a:solidFill>
              </a:rPr>
              <a:t>{</a:t>
            </a:r>
            <a:r>
              <a:rPr lang="en-US" sz="1400" i="1" dirty="0"/>
              <a:t>beep</a:t>
            </a:r>
            <a:r>
              <a:rPr lang="en-US" sz="1400" dirty="0">
                <a:solidFill>
                  <a:srgbClr val="0000FF"/>
                </a:solidFill>
              </a:rPr>
              <a:t>: 5/16, </a:t>
            </a:r>
            <a:r>
              <a:rPr lang="en-US" sz="1400" i="1" dirty="0">
                <a:solidFill>
                  <a:srgbClr val="008000"/>
                </a:solidFill>
              </a:rPr>
              <a:t>flash</a:t>
            </a:r>
            <a:r>
              <a:rPr lang="en-US" sz="1400" dirty="0">
                <a:solidFill>
                  <a:srgbClr val="0000FF"/>
                </a:solidFill>
              </a:rPr>
              <a:t>: 7/16, </a:t>
            </a:r>
            <a:r>
              <a:rPr lang="en-US" sz="1400" i="1" dirty="0">
                <a:solidFill>
                  <a:srgbClr val="6600CC"/>
                </a:solidFill>
              </a:rPr>
              <a:t>vibrate</a:t>
            </a:r>
            <a:r>
              <a:rPr lang="en-US" sz="1400" dirty="0">
                <a:solidFill>
                  <a:srgbClr val="0000FF"/>
                </a:solidFill>
              </a:rPr>
              <a:t>: 4/16}</a:t>
            </a:r>
          </a:p>
        </p:txBody>
      </p:sp>
      <p:sp>
        <p:nvSpPr>
          <p:cNvPr id="54" name="Text Box 52"/>
          <p:cNvSpPr txBox="1">
            <a:spLocks noChangeArrowheads="1"/>
          </p:cNvSpPr>
          <p:nvPr/>
        </p:nvSpPr>
        <p:spPr bwMode="auto">
          <a:xfrm>
            <a:off x="3216243" y="4819650"/>
            <a:ext cx="1881188" cy="13366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2640" rIns="18000" bIns="45000"/>
          <a:lstStyle/>
          <a:p>
            <a:pPr>
              <a:tabLst>
                <a:tab pos="723900" algn="l"/>
                <a:tab pos="1447800" algn="l"/>
              </a:tabLst>
            </a:pPr>
            <a:r>
              <a:rPr lang="en-US" sz="2000" i="1" dirty="0">
                <a:solidFill>
                  <a:srgbClr val="800000"/>
                </a:solidFill>
              </a:rPr>
              <a:t>f</a:t>
            </a:r>
            <a:r>
              <a:rPr lang="en-US" sz="2000" i="1" baseline="-20000" dirty="0">
                <a:solidFill>
                  <a:srgbClr val="800000"/>
                </a:solidFill>
              </a:rPr>
              <a:t>2</a:t>
            </a:r>
            <a:r>
              <a:rPr lang="en-US" sz="2000" dirty="0">
                <a:solidFill>
                  <a:srgbClr val="000000"/>
                </a:solidFill>
              </a:rPr>
              <a:t> = </a:t>
            </a:r>
            <a:r>
              <a:rPr lang="en-US" sz="2000" i="1" dirty="0" smtClean="0">
                <a:solidFill>
                  <a:srgbClr val="000000"/>
                </a:solidFill>
              </a:rPr>
              <a:t>8/16</a:t>
            </a:r>
            <a:r>
              <a:rPr lang="en-US" sz="2000" dirty="0" smtClean="0">
                <a:solidFill>
                  <a:srgbClr val="000000"/>
                </a:solidFill>
              </a:rPr>
              <a:t>(</a:t>
            </a:r>
            <a:r>
              <a:rPr lang="en-US" sz="2000" i="1" dirty="0" smtClean="0">
                <a:solidFill>
                  <a:srgbClr val="800000"/>
                </a:solidFill>
              </a:rPr>
              <a:t>f</a:t>
            </a:r>
            <a:r>
              <a:rPr lang="en-US" sz="2000" i="1" baseline="-20000" dirty="0" smtClean="0">
                <a:solidFill>
                  <a:srgbClr val="800000"/>
                </a:solidFill>
              </a:rPr>
              <a:t>2</a:t>
            </a:r>
            <a:r>
              <a:rPr lang="en-US" sz="2000" dirty="0" smtClean="0">
                <a:solidFill>
                  <a:srgbClr val="000000"/>
                </a:solidFill>
              </a:rPr>
              <a:t> + </a:t>
            </a:r>
            <a:r>
              <a:rPr lang="en-US" sz="2000" i="1" dirty="0" smtClean="0">
                <a:solidFill>
                  <a:srgbClr val="800000"/>
                </a:solidFill>
              </a:rPr>
              <a:t>f</a:t>
            </a:r>
            <a:r>
              <a:rPr lang="en-US" sz="2000" i="1" baseline="-20000" dirty="0" smtClean="0">
                <a:solidFill>
                  <a:srgbClr val="800000"/>
                </a:solidFill>
              </a:rPr>
              <a:t>3</a:t>
            </a:r>
            <a:r>
              <a:rPr lang="en-US" sz="2000" dirty="0" smtClean="0">
                <a:solidFill>
                  <a:srgbClr val="000000"/>
                </a:solidFill>
              </a:rPr>
              <a:t>)</a:t>
            </a:r>
            <a:endParaRPr lang="en-US" sz="2000" i="1" baseline="-20000" dirty="0">
              <a:solidFill>
                <a:srgbClr val="800000"/>
              </a:solidFill>
            </a:endParaRPr>
          </a:p>
          <a:p>
            <a:pPr>
              <a:tabLst>
                <a:tab pos="723900" algn="l"/>
                <a:tab pos="1447800" algn="l"/>
              </a:tabLst>
            </a:pPr>
            <a:r>
              <a:rPr lang="en-US" sz="2000" i="1" dirty="0">
                <a:solidFill>
                  <a:srgbClr val="800000"/>
                </a:solidFill>
              </a:rPr>
              <a:t>f</a:t>
            </a:r>
            <a:r>
              <a:rPr lang="en-US" sz="2000" i="1" baseline="-20000" dirty="0">
                <a:solidFill>
                  <a:srgbClr val="800000"/>
                </a:solidFill>
              </a:rPr>
              <a:t>3</a:t>
            </a:r>
            <a:r>
              <a:rPr lang="en-US" sz="2000" dirty="0">
                <a:solidFill>
                  <a:srgbClr val="000000"/>
                </a:solidFill>
              </a:rPr>
              <a:t> = </a:t>
            </a:r>
            <a:r>
              <a:rPr lang="en-US" sz="2000" i="1" dirty="0" smtClean="0">
                <a:solidFill>
                  <a:srgbClr val="000000"/>
                </a:solidFill>
              </a:rPr>
              <a:t>8/16</a:t>
            </a:r>
            <a:r>
              <a:rPr lang="en-US" sz="2000" dirty="0" smtClean="0">
                <a:solidFill>
                  <a:srgbClr val="000000"/>
                </a:solidFill>
              </a:rPr>
              <a:t>(</a:t>
            </a:r>
            <a:r>
              <a:rPr lang="en-US" sz="2000" i="1" dirty="0" smtClean="0">
                <a:solidFill>
                  <a:srgbClr val="800000"/>
                </a:solidFill>
              </a:rPr>
              <a:t>f</a:t>
            </a:r>
            <a:r>
              <a:rPr lang="en-US" sz="2000" i="1" baseline="-20000" dirty="0" smtClean="0">
                <a:solidFill>
                  <a:srgbClr val="800000"/>
                </a:solidFill>
              </a:rPr>
              <a:t>2</a:t>
            </a:r>
            <a:r>
              <a:rPr lang="en-US" sz="2000" dirty="0" smtClean="0">
                <a:solidFill>
                  <a:srgbClr val="000000"/>
                </a:solidFill>
              </a:rPr>
              <a:t> + </a:t>
            </a:r>
            <a:r>
              <a:rPr lang="en-US" sz="2000" i="1" dirty="0" smtClean="0">
                <a:solidFill>
                  <a:srgbClr val="800000"/>
                </a:solidFill>
              </a:rPr>
              <a:t>f</a:t>
            </a:r>
            <a:r>
              <a:rPr lang="en-US" sz="2000" i="1" baseline="-20000" dirty="0" smtClean="0">
                <a:solidFill>
                  <a:srgbClr val="800000"/>
                </a:solidFill>
              </a:rPr>
              <a:t>3</a:t>
            </a:r>
            <a:r>
              <a:rPr lang="en-US" sz="2000" dirty="0" smtClean="0">
                <a:solidFill>
                  <a:srgbClr val="000000"/>
                </a:solidFill>
              </a:rPr>
              <a:t>)</a:t>
            </a:r>
            <a:endParaRPr lang="en-US" sz="2000" i="1" baseline="-20000" dirty="0">
              <a:solidFill>
                <a:srgbClr val="800000"/>
              </a:solidFill>
            </a:endParaRPr>
          </a:p>
          <a:p>
            <a:pPr>
              <a:tabLst>
                <a:tab pos="723900" algn="l"/>
                <a:tab pos="1447800" algn="l"/>
              </a:tabLst>
            </a:pPr>
            <a:r>
              <a:rPr lang="en-US" sz="2000" i="1" dirty="0">
                <a:solidFill>
                  <a:srgbClr val="800000"/>
                </a:solidFill>
              </a:rPr>
              <a:t>f</a:t>
            </a:r>
            <a:r>
              <a:rPr lang="en-US" sz="2000" i="1" baseline="-20000" dirty="0">
                <a:solidFill>
                  <a:srgbClr val="800000"/>
                </a:solidFill>
              </a:rPr>
              <a:t>5</a:t>
            </a:r>
            <a:r>
              <a:rPr lang="en-US" sz="2000" dirty="0">
                <a:solidFill>
                  <a:srgbClr val="000000"/>
                </a:solidFill>
              </a:rPr>
              <a:t> = </a:t>
            </a:r>
            <a:r>
              <a:rPr lang="en-US" sz="2000" i="1" dirty="0">
                <a:solidFill>
                  <a:srgbClr val="000000"/>
                </a:solidFill>
              </a:rPr>
              <a:t>12/16</a:t>
            </a:r>
            <a:r>
              <a:rPr lang="en-US" sz="2000" dirty="0">
                <a:solidFill>
                  <a:srgbClr val="000000"/>
                </a:solidFill>
              </a:rPr>
              <a:t>(</a:t>
            </a:r>
            <a:r>
              <a:rPr lang="en-US" sz="2000" i="1" dirty="0">
                <a:solidFill>
                  <a:srgbClr val="800000"/>
                </a:solidFill>
              </a:rPr>
              <a:t>f</a:t>
            </a:r>
            <a:r>
              <a:rPr lang="en-US" sz="2000" i="1" baseline="-20000" dirty="0">
                <a:solidFill>
                  <a:srgbClr val="800000"/>
                </a:solidFill>
              </a:rPr>
              <a:t>5</a:t>
            </a:r>
            <a:r>
              <a:rPr lang="en-US" sz="2000" dirty="0">
                <a:solidFill>
                  <a:srgbClr val="000000"/>
                </a:solidFill>
              </a:rPr>
              <a:t> + </a:t>
            </a:r>
            <a:r>
              <a:rPr lang="en-US" sz="2000" i="1" dirty="0">
                <a:solidFill>
                  <a:srgbClr val="800000"/>
                </a:solidFill>
              </a:rPr>
              <a:t>f</a:t>
            </a:r>
            <a:r>
              <a:rPr lang="en-US" sz="2000" i="1" baseline="-20000" dirty="0">
                <a:solidFill>
                  <a:srgbClr val="800000"/>
                </a:solidFill>
              </a:rPr>
              <a:t>6</a:t>
            </a:r>
            <a:r>
              <a:rPr lang="en-US" sz="2000" dirty="0">
                <a:solidFill>
                  <a:srgbClr val="000000"/>
                </a:solidFill>
              </a:rPr>
              <a:t>)</a:t>
            </a:r>
          </a:p>
          <a:p>
            <a:pPr>
              <a:tabLst>
                <a:tab pos="723900" algn="l"/>
                <a:tab pos="1447800" algn="l"/>
              </a:tabLst>
            </a:pPr>
            <a:r>
              <a:rPr lang="en-US" sz="2000" i="1" dirty="0">
                <a:solidFill>
                  <a:srgbClr val="800000"/>
                </a:solidFill>
              </a:rPr>
              <a:t>f</a:t>
            </a:r>
            <a:r>
              <a:rPr lang="en-US" sz="2000" i="1" baseline="-20000" dirty="0">
                <a:solidFill>
                  <a:srgbClr val="800000"/>
                </a:solidFill>
              </a:rPr>
              <a:t>6</a:t>
            </a:r>
            <a:r>
              <a:rPr lang="en-US" sz="2000" dirty="0">
                <a:solidFill>
                  <a:srgbClr val="000000"/>
                </a:solidFill>
              </a:rPr>
              <a:t> = </a:t>
            </a:r>
            <a:r>
              <a:rPr lang="en-US" sz="2000" i="1" dirty="0">
                <a:solidFill>
                  <a:srgbClr val="000000"/>
                </a:solidFill>
              </a:rPr>
              <a:t>4/16</a:t>
            </a:r>
            <a:r>
              <a:rPr lang="en-US" sz="2000" dirty="0">
                <a:solidFill>
                  <a:srgbClr val="000000"/>
                </a:solidFill>
              </a:rPr>
              <a:t>(</a:t>
            </a:r>
            <a:r>
              <a:rPr lang="en-US" sz="2000" i="1" dirty="0">
                <a:solidFill>
                  <a:srgbClr val="800000"/>
                </a:solidFill>
              </a:rPr>
              <a:t>f</a:t>
            </a:r>
            <a:r>
              <a:rPr lang="en-US" sz="2000" i="1" baseline="-20000" dirty="0">
                <a:solidFill>
                  <a:srgbClr val="800000"/>
                </a:solidFill>
              </a:rPr>
              <a:t>5</a:t>
            </a:r>
            <a:r>
              <a:rPr lang="en-US" sz="2000" dirty="0">
                <a:solidFill>
                  <a:srgbClr val="000000"/>
                </a:solidFill>
              </a:rPr>
              <a:t> + </a:t>
            </a:r>
            <a:r>
              <a:rPr lang="en-US" sz="2000" i="1" dirty="0">
                <a:solidFill>
                  <a:srgbClr val="800000"/>
                </a:solidFill>
              </a:rPr>
              <a:t>f</a:t>
            </a:r>
            <a:r>
              <a:rPr lang="en-US" sz="2000" i="1" baseline="-20000" dirty="0">
                <a:solidFill>
                  <a:srgbClr val="800000"/>
                </a:solidFill>
              </a:rPr>
              <a:t>6</a:t>
            </a:r>
            <a:r>
              <a:rPr lang="en-US" sz="2000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55" name="Freeform 53"/>
          <p:cNvSpPr>
            <a:spLocks noChangeArrowheads="1"/>
          </p:cNvSpPr>
          <p:nvPr/>
        </p:nvSpPr>
        <p:spPr bwMode="auto">
          <a:xfrm>
            <a:off x="5295868" y="2593975"/>
            <a:ext cx="381000" cy="128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96"/>
              </a:cxn>
              <a:cxn ang="0">
                <a:pos x="288" y="0"/>
              </a:cxn>
            </a:cxnLst>
            <a:rect l="0" t="0" r="r" b="b"/>
            <a:pathLst>
              <a:path w="288" h="96">
                <a:moveTo>
                  <a:pt x="0" y="0"/>
                </a:moveTo>
                <a:cubicBezTo>
                  <a:pt x="48" y="48"/>
                  <a:pt x="96" y="96"/>
                  <a:pt x="144" y="96"/>
                </a:cubicBezTo>
                <a:cubicBezTo>
                  <a:pt x="192" y="96"/>
                  <a:pt x="264" y="16"/>
                  <a:pt x="288" y="0"/>
                </a:cubicBezTo>
              </a:path>
            </a:pathLst>
          </a:custGeom>
          <a:noFill/>
          <a:ln w="12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56" name="Freeform 54"/>
          <p:cNvSpPr>
            <a:spLocks noChangeArrowheads="1"/>
          </p:cNvSpPr>
          <p:nvPr/>
        </p:nvSpPr>
        <p:spPr bwMode="auto">
          <a:xfrm>
            <a:off x="7969218" y="2492375"/>
            <a:ext cx="190500" cy="1381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96"/>
              </a:cxn>
              <a:cxn ang="0">
                <a:pos x="144" y="48"/>
              </a:cxn>
            </a:cxnLst>
            <a:rect l="0" t="0" r="r" b="b"/>
            <a:pathLst>
              <a:path w="144" h="104">
                <a:moveTo>
                  <a:pt x="0" y="0"/>
                </a:moveTo>
                <a:cubicBezTo>
                  <a:pt x="12" y="44"/>
                  <a:pt x="24" y="88"/>
                  <a:pt x="48" y="96"/>
                </a:cubicBezTo>
                <a:cubicBezTo>
                  <a:pt x="72" y="104"/>
                  <a:pt x="128" y="56"/>
                  <a:pt x="144" y="48"/>
                </a:cubicBezTo>
              </a:path>
            </a:pathLst>
          </a:custGeom>
          <a:noFill/>
          <a:ln w="12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57" name="Text Box 55"/>
          <p:cNvSpPr txBox="1">
            <a:spLocks noChangeArrowheads="1"/>
          </p:cNvSpPr>
          <p:nvPr/>
        </p:nvSpPr>
        <p:spPr bwMode="auto">
          <a:xfrm>
            <a:off x="196818" y="5207000"/>
            <a:ext cx="377825" cy="260350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55584" rIns="18000" bIns="45000"/>
          <a:lstStyle/>
          <a:p>
            <a:r>
              <a:rPr lang="en-US" sz="1200" i="1"/>
              <a:t>beep</a:t>
            </a:r>
          </a:p>
        </p:txBody>
      </p:sp>
      <p:sp>
        <p:nvSpPr>
          <p:cNvPr id="58" name="Text Box 56"/>
          <p:cNvSpPr txBox="1">
            <a:spLocks noChangeArrowheads="1"/>
          </p:cNvSpPr>
          <p:nvPr/>
        </p:nvSpPr>
        <p:spPr bwMode="auto">
          <a:xfrm>
            <a:off x="214281" y="5529263"/>
            <a:ext cx="392112" cy="27622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55584" rIns="18000" bIns="45000"/>
          <a:lstStyle/>
          <a:p>
            <a:r>
              <a:rPr lang="en-US" sz="1200" i="1">
                <a:solidFill>
                  <a:srgbClr val="008000"/>
                </a:solidFill>
              </a:rPr>
              <a:t>flash</a:t>
            </a:r>
          </a:p>
        </p:txBody>
      </p:sp>
      <p:sp>
        <p:nvSpPr>
          <p:cNvPr id="59" name="Text Box 57"/>
          <p:cNvSpPr txBox="1">
            <a:spLocks noChangeArrowheads="1"/>
          </p:cNvSpPr>
          <p:nvPr/>
        </p:nvSpPr>
        <p:spPr bwMode="auto">
          <a:xfrm>
            <a:off x="71406" y="5845175"/>
            <a:ext cx="520700" cy="27622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55584" rIns="18000" bIns="45000"/>
          <a:lstStyle/>
          <a:p>
            <a:r>
              <a:rPr lang="en-US" sz="1200" i="1">
                <a:solidFill>
                  <a:srgbClr val="6600CC"/>
                </a:solidFill>
              </a:rPr>
              <a:t>vibrate</a:t>
            </a:r>
          </a:p>
        </p:txBody>
      </p:sp>
      <p:sp>
        <p:nvSpPr>
          <p:cNvPr id="60" name="Text Box 58"/>
          <p:cNvSpPr txBox="1">
            <a:spLocks noChangeArrowheads="1"/>
          </p:cNvSpPr>
          <p:nvPr/>
        </p:nvSpPr>
        <p:spPr bwMode="auto">
          <a:xfrm>
            <a:off x="5637181" y="5000636"/>
            <a:ext cx="2846387" cy="11207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2640" rIns="18000" bIns="45000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en-US" sz="2000" dirty="0">
                <a:solidFill>
                  <a:srgbClr val="000000"/>
                </a:solidFill>
              </a:rPr>
              <a:t>Complexity: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en-US" sz="2000" dirty="0">
                <a:solidFill>
                  <a:srgbClr val="000000"/>
                </a:solidFill>
              </a:rPr>
              <a:t>#variables </a:t>
            </a:r>
            <a:r>
              <a:rPr lang="en-US" sz="2400" dirty="0">
                <a:solidFill>
                  <a:srgbClr val="000000"/>
                </a:solidFill>
                <a:latin typeface="Symbol" pitchFamily="18" charset="2"/>
              </a:rPr>
              <a:t>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i="1" dirty="0">
                <a:solidFill>
                  <a:srgbClr val="000000"/>
                </a:solidFill>
              </a:rPr>
              <a:t>O</a:t>
            </a:r>
            <a:r>
              <a:rPr lang="en-US" sz="2000" dirty="0">
                <a:solidFill>
                  <a:srgbClr val="000000"/>
                </a:solidFill>
              </a:rPr>
              <a:t>(|</a:t>
            </a:r>
            <a:r>
              <a:rPr lang="en-US" sz="2000" i="1" dirty="0">
                <a:solidFill>
                  <a:srgbClr val="000000"/>
                </a:solidFill>
              </a:rPr>
              <a:t>Q</a:t>
            </a:r>
            <a:r>
              <a:rPr lang="en-US" sz="2000" dirty="0">
                <a:solidFill>
                  <a:srgbClr val="000000"/>
                </a:solidFill>
              </a:rPr>
              <a:t>|</a:t>
            </a:r>
            <a:r>
              <a:rPr lang="en-US" sz="2000" dirty="0">
                <a:solidFill>
                  <a:srgbClr val="000000"/>
                </a:solidFill>
                <a:latin typeface="Symbol" pitchFamily="18" charset="2"/>
              </a:rPr>
              <a:t></a:t>
            </a:r>
            <a:r>
              <a:rPr lang="en-US" sz="2000" dirty="0">
                <a:solidFill>
                  <a:srgbClr val="000000"/>
                </a:solidFill>
              </a:rPr>
              <a:t>|</a:t>
            </a:r>
            <a:r>
              <a:rPr lang="en-US" sz="2000" i="1" dirty="0">
                <a:solidFill>
                  <a:srgbClr val="000000"/>
                </a:solidFill>
              </a:rPr>
              <a:t>D</a:t>
            </a:r>
            <a:r>
              <a:rPr lang="en-US" sz="2000" dirty="0">
                <a:solidFill>
                  <a:srgbClr val="000000"/>
                </a:solidFill>
              </a:rPr>
              <a:t>|)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en-US" sz="2000" dirty="0">
                <a:solidFill>
                  <a:srgbClr val="000000"/>
                </a:solidFill>
              </a:rPr>
              <a:t>#constraints </a:t>
            </a:r>
            <a:r>
              <a:rPr lang="en-US" sz="2400" dirty="0">
                <a:solidFill>
                  <a:srgbClr val="000000"/>
                </a:solidFill>
                <a:latin typeface="Symbol" pitchFamily="18" charset="2"/>
              </a:rPr>
              <a:t>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i="1" dirty="0">
                <a:solidFill>
                  <a:srgbClr val="000000"/>
                </a:solidFill>
              </a:rPr>
              <a:t>O</a:t>
            </a:r>
            <a:r>
              <a:rPr lang="en-US" sz="2000" dirty="0">
                <a:solidFill>
                  <a:srgbClr val="000000"/>
                </a:solidFill>
              </a:rPr>
              <a:t>(|</a:t>
            </a:r>
            <a:r>
              <a:rPr lang="en-US" sz="2000" i="1" dirty="0">
                <a:solidFill>
                  <a:srgbClr val="000000"/>
                </a:solidFill>
              </a:rPr>
              <a:t>Q</a:t>
            </a:r>
            <a:r>
              <a:rPr lang="en-US" sz="2000" dirty="0">
                <a:solidFill>
                  <a:srgbClr val="000000"/>
                </a:solidFill>
              </a:rPr>
              <a:t>|</a:t>
            </a:r>
            <a:r>
              <a:rPr lang="en-US" sz="2000" dirty="0">
                <a:solidFill>
                  <a:srgbClr val="000000"/>
                </a:solidFill>
                <a:latin typeface="Symbol" pitchFamily="18" charset="2"/>
              </a:rPr>
              <a:t></a:t>
            </a:r>
            <a:r>
              <a:rPr lang="en-US" sz="2000" dirty="0">
                <a:solidFill>
                  <a:srgbClr val="000000"/>
                </a:solidFill>
              </a:rPr>
              <a:t>|</a:t>
            </a:r>
            <a:r>
              <a:rPr lang="en-US" sz="2000" i="1" dirty="0">
                <a:solidFill>
                  <a:srgbClr val="000000"/>
                </a:solidFill>
              </a:rPr>
              <a:t>D</a:t>
            </a:r>
            <a:r>
              <a:rPr lang="en-US" sz="2000" dirty="0">
                <a:solidFill>
                  <a:srgbClr val="000000"/>
                </a:solidFill>
              </a:rPr>
              <a:t>|)</a:t>
            </a:r>
          </a:p>
        </p:txBody>
      </p:sp>
      <p:sp>
        <p:nvSpPr>
          <p:cNvPr id="61" name="Text Box 59"/>
          <p:cNvSpPr txBox="1">
            <a:spLocks noChangeArrowheads="1"/>
          </p:cNvSpPr>
          <p:nvPr/>
        </p:nvSpPr>
        <p:spPr bwMode="auto">
          <a:xfrm>
            <a:off x="2379681" y="3224213"/>
            <a:ext cx="4764087" cy="1111250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108504" rIns="18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sz="7200" i="1" dirty="0">
                <a:solidFill>
                  <a:srgbClr val="008000"/>
                </a:solidFill>
              </a:rPr>
              <a:t>Polynomial!</a:t>
            </a:r>
          </a:p>
        </p:txBody>
      </p:sp>
      <p:sp>
        <p:nvSpPr>
          <p:cNvPr id="62" name="Text Box 60"/>
          <p:cNvSpPr txBox="1">
            <a:spLocks noChangeArrowheads="1"/>
          </p:cNvSpPr>
          <p:nvPr/>
        </p:nvSpPr>
        <p:spPr bwMode="auto">
          <a:xfrm>
            <a:off x="446056" y="4894263"/>
            <a:ext cx="112712" cy="260350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55584" rIns="18000" bIns="45000"/>
          <a:lstStyle/>
          <a:p>
            <a:r>
              <a:rPr lang="en-US" sz="1200" i="1">
                <a:solidFill>
                  <a:srgbClr val="000000"/>
                </a:solidFill>
              </a:rPr>
              <a:t>s</a:t>
            </a:r>
          </a:p>
        </p:txBody>
      </p:sp>
      <p:sp>
        <p:nvSpPr>
          <p:cNvPr id="63" name="Text Box 61"/>
          <p:cNvSpPr txBox="1">
            <a:spLocks noChangeArrowheads="1"/>
          </p:cNvSpPr>
          <p:nvPr/>
        </p:nvSpPr>
        <p:spPr bwMode="auto">
          <a:xfrm>
            <a:off x="6307151" y="1204913"/>
            <a:ext cx="122237" cy="260350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55584" rIns="18000" bIns="45000"/>
          <a:lstStyle/>
          <a:p>
            <a:r>
              <a:rPr lang="en-US" sz="1200" i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64" name="Text Box 62"/>
          <p:cNvSpPr txBox="1">
            <a:spLocks noChangeArrowheads="1"/>
          </p:cNvSpPr>
          <p:nvPr/>
        </p:nvSpPr>
        <p:spPr bwMode="auto">
          <a:xfrm>
            <a:off x="5943568" y="1673225"/>
            <a:ext cx="334963" cy="260350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55584" rIns="18000" bIns="45000"/>
          <a:lstStyle/>
          <a:p>
            <a:r>
              <a:rPr lang="en-US" sz="1200" i="1">
                <a:solidFill>
                  <a:srgbClr val="0000FF"/>
                </a:solidFill>
              </a:rPr>
              <a:t>8/16</a:t>
            </a:r>
          </a:p>
        </p:txBody>
      </p:sp>
      <p:sp>
        <p:nvSpPr>
          <p:cNvPr id="65" name="Text Box 63"/>
          <p:cNvSpPr txBox="1">
            <a:spLocks noChangeArrowheads="1"/>
          </p:cNvSpPr>
          <p:nvPr/>
        </p:nvSpPr>
        <p:spPr bwMode="auto">
          <a:xfrm>
            <a:off x="7094558" y="1673225"/>
            <a:ext cx="334962" cy="260350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55584" rIns="18000" bIns="45000"/>
          <a:lstStyle/>
          <a:p>
            <a:r>
              <a:rPr lang="en-US" sz="1200" i="1" dirty="0">
                <a:solidFill>
                  <a:srgbClr val="0000FF"/>
                </a:solidFill>
              </a:rPr>
              <a:t>8/16</a:t>
            </a:r>
          </a:p>
        </p:txBody>
      </p:sp>
      <p:sp>
        <p:nvSpPr>
          <p:cNvPr id="66" name="Text Box 64"/>
          <p:cNvSpPr txBox="1">
            <a:spLocks noChangeArrowheads="1"/>
          </p:cNvSpPr>
          <p:nvPr/>
        </p:nvSpPr>
        <p:spPr bwMode="auto">
          <a:xfrm>
            <a:off x="5000628" y="2320925"/>
            <a:ext cx="334963" cy="260350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55584" rIns="18000" bIns="45000"/>
          <a:lstStyle/>
          <a:p>
            <a:r>
              <a:rPr lang="en-US" sz="1200" i="1" dirty="0">
                <a:solidFill>
                  <a:srgbClr val="0000FF"/>
                </a:solidFill>
              </a:rPr>
              <a:t>4/16</a:t>
            </a:r>
          </a:p>
        </p:txBody>
      </p:sp>
      <p:sp>
        <p:nvSpPr>
          <p:cNvPr id="67" name="Text Box 65"/>
          <p:cNvSpPr txBox="1">
            <a:spLocks noChangeArrowheads="1"/>
          </p:cNvSpPr>
          <p:nvPr/>
        </p:nvSpPr>
        <p:spPr bwMode="auto">
          <a:xfrm>
            <a:off x="5665797" y="2320925"/>
            <a:ext cx="334963" cy="260350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55584" rIns="18000" bIns="45000"/>
          <a:lstStyle/>
          <a:p>
            <a:r>
              <a:rPr lang="en-US" sz="1200" i="1" dirty="0">
                <a:solidFill>
                  <a:srgbClr val="0000FF"/>
                </a:solidFill>
              </a:rPr>
              <a:t>4/16</a:t>
            </a:r>
          </a:p>
        </p:txBody>
      </p:sp>
      <p:sp>
        <p:nvSpPr>
          <p:cNvPr id="68" name="Text Box 66"/>
          <p:cNvSpPr txBox="1">
            <a:spLocks noChangeArrowheads="1"/>
          </p:cNvSpPr>
          <p:nvPr/>
        </p:nvSpPr>
        <p:spPr bwMode="auto">
          <a:xfrm>
            <a:off x="5043456" y="3365500"/>
            <a:ext cx="334962" cy="260350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55584" rIns="18000" bIns="45000"/>
          <a:lstStyle/>
          <a:p>
            <a:r>
              <a:rPr lang="en-US" sz="1200" i="1">
                <a:solidFill>
                  <a:srgbClr val="0000FF"/>
                </a:solidFill>
              </a:rPr>
              <a:t>4/16</a:t>
            </a:r>
          </a:p>
        </p:txBody>
      </p:sp>
      <p:sp>
        <p:nvSpPr>
          <p:cNvPr id="69" name="Text Box 67"/>
          <p:cNvSpPr txBox="1">
            <a:spLocks noChangeArrowheads="1"/>
          </p:cNvSpPr>
          <p:nvPr/>
        </p:nvSpPr>
        <p:spPr bwMode="auto">
          <a:xfrm>
            <a:off x="6015006" y="3365500"/>
            <a:ext cx="334962" cy="260350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55584" rIns="18000" bIns="45000"/>
          <a:lstStyle/>
          <a:p>
            <a:r>
              <a:rPr lang="en-US" sz="1200" i="1">
                <a:solidFill>
                  <a:srgbClr val="0000FF"/>
                </a:solidFill>
              </a:rPr>
              <a:t>4/16</a:t>
            </a:r>
          </a:p>
        </p:txBody>
      </p:sp>
      <p:sp>
        <p:nvSpPr>
          <p:cNvPr id="70" name="Text Box 68"/>
          <p:cNvSpPr txBox="1">
            <a:spLocks noChangeArrowheads="1"/>
          </p:cNvSpPr>
          <p:nvPr/>
        </p:nvSpPr>
        <p:spPr bwMode="auto">
          <a:xfrm>
            <a:off x="8462931" y="2249488"/>
            <a:ext cx="334962" cy="260350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55584" rIns="18000" bIns="45000"/>
          <a:lstStyle/>
          <a:p>
            <a:r>
              <a:rPr lang="en-US" sz="1200" i="1">
                <a:solidFill>
                  <a:srgbClr val="0000FF"/>
                </a:solidFill>
              </a:rPr>
              <a:t>4/16</a:t>
            </a:r>
          </a:p>
        </p:txBody>
      </p:sp>
      <p:sp>
        <p:nvSpPr>
          <p:cNvPr id="71" name="Text Box 69"/>
          <p:cNvSpPr txBox="1">
            <a:spLocks noChangeArrowheads="1"/>
          </p:cNvSpPr>
          <p:nvPr/>
        </p:nvSpPr>
        <p:spPr bwMode="auto">
          <a:xfrm>
            <a:off x="8751856" y="3365500"/>
            <a:ext cx="334962" cy="260350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55584" rIns="18000" bIns="45000"/>
          <a:lstStyle/>
          <a:p>
            <a:r>
              <a:rPr lang="en-US" sz="1200" i="1">
                <a:solidFill>
                  <a:srgbClr val="0000FF"/>
                </a:solidFill>
              </a:rPr>
              <a:t>4/16</a:t>
            </a:r>
          </a:p>
        </p:txBody>
      </p:sp>
      <p:sp>
        <p:nvSpPr>
          <p:cNvPr id="72" name="Text Box 70"/>
          <p:cNvSpPr txBox="1">
            <a:spLocks noChangeArrowheads="1"/>
          </p:cNvSpPr>
          <p:nvPr/>
        </p:nvSpPr>
        <p:spPr bwMode="auto">
          <a:xfrm>
            <a:off x="7959693" y="3367088"/>
            <a:ext cx="334963" cy="260350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55584" rIns="18000" bIns="45000"/>
          <a:lstStyle/>
          <a:p>
            <a:r>
              <a:rPr lang="en-US" sz="1200" i="1">
                <a:solidFill>
                  <a:srgbClr val="0000FF"/>
                </a:solidFill>
              </a:rPr>
              <a:t>1/16</a:t>
            </a:r>
          </a:p>
        </p:txBody>
      </p:sp>
      <p:sp>
        <p:nvSpPr>
          <p:cNvPr id="73" name="Text Box 71"/>
          <p:cNvSpPr txBox="1">
            <a:spLocks noChangeArrowheads="1"/>
          </p:cNvSpPr>
          <p:nvPr/>
        </p:nvSpPr>
        <p:spPr bwMode="auto">
          <a:xfrm>
            <a:off x="8067643" y="2682875"/>
            <a:ext cx="334963" cy="260350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55584" rIns="18000" bIns="45000"/>
          <a:lstStyle/>
          <a:p>
            <a:r>
              <a:rPr lang="en-US" sz="1200" i="1">
                <a:solidFill>
                  <a:srgbClr val="0000FF"/>
                </a:solidFill>
              </a:rPr>
              <a:t>1/16</a:t>
            </a:r>
          </a:p>
        </p:txBody>
      </p:sp>
      <p:sp>
        <p:nvSpPr>
          <p:cNvPr id="74" name="Text Box 72"/>
          <p:cNvSpPr txBox="1">
            <a:spLocks noChangeArrowheads="1"/>
          </p:cNvSpPr>
          <p:nvPr/>
        </p:nvSpPr>
        <p:spPr bwMode="auto">
          <a:xfrm>
            <a:off x="7635843" y="2322513"/>
            <a:ext cx="334963" cy="260350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55584" rIns="18000" bIns="45000"/>
          <a:lstStyle/>
          <a:p>
            <a:r>
              <a:rPr lang="en-US" sz="1200" i="1">
                <a:solidFill>
                  <a:srgbClr val="0000FF"/>
                </a:solidFill>
              </a:rPr>
              <a:t>3/16</a:t>
            </a:r>
          </a:p>
        </p:txBody>
      </p:sp>
      <p:sp>
        <p:nvSpPr>
          <p:cNvPr id="75" name="Text Box 73"/>
          <p:cNvSpPr txBox="1">
            <a:spLocks noChangeArrowheads="1"/>
          </p:cNvSpPr>
          <p:nvPr/>
        </p:nvSpPr>
        <p:spPr bwMode="auto">
          <a:xfrm>
            <a:off x="7202456" y="3367088"/>
            <a:ext cx="334962" cy="260350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55584" rIns="18000" bIns="45000"/>
          <a:lstStyle/>
          <a:p>
            <a:r>
              <a:rPr lang="en-US" sz="1200" i="1">
                <a:solidFill>
                  <a:srgbClr val="0000FF"/>
                </a:solidFill>
              </a:rPr>
              <a:t>3/16</a:t>
            </a:r>
          </a:p>
        </p:txBody>
      </p:sp>
      <p:sp>
        <p:nvSpPr>
          <p:cNvPr id="76" name="Text Box 74"/>
          <p:cNvSpPr txBox="1">
            <a:spLocks noChangeArrowheads="1"/>
          </p:cNvSpPr>
          <p:nvPr/>
        </p:nvSpPr>
        <p:spPr bwMode="auto">
          <a:xfrm>
            <a:off x="6699218" y="2287588"/>
            <a:ext cx="122238" cy="260350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55584" rIns="18000" bIns="45000"/>
          <a:lstStyle/>
          <a:p>
            <a:r>
              <a:rPr lang="en-US" sz="1200" i="1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77" name="CasellaDiTesto 76"/>
          <p:cNvSpPr txBox="1"/>
          <p:nvPr/>
        </p:nvSpPr>
        <p:spPr>
          <a:xfrm>
            <a:off x="8215338" y="4572008"/>
            <a:ext cx="5886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FF00"/>
                </a:solidFill>
                <a:latin typeface="OpenSymbol"/>
                <a:ea typeface="OpenSymbol"/>
              </a:rPr>
              <a:t>✓</a:t>
            </a:r>
            <a:endParaRPr lang="en-US" sz="3200" dirty="0">
              <a:solidFill>
                <a:srgbClr val="00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0" dur="10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6" dur="10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2" dur="10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8" dur="10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3" dur="10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5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6" dur="100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9" dur="1000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2" dur="1000"/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7" dur="10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0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1" dur="10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3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4" dur="10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7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8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0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61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3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64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67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9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0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000"/>
                            </p:stCondLst>
                            <p:childTnLst>
                              <p:par>
                                <p:cTn id="72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3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4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9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80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2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83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5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86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8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89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4000"/>
                            </p:stCondLst>
                            <p:childTnLst>
                              <p:par>
                                <p:cTn id="9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7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98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0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01" dur="500"/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3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04" dur="500"/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8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09" dur="125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0" dur="125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11" dur="125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0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Usual decision procedure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56480" y="1474715"/>
            <a:ext cx="4020480" cy="4524955"/>
            <a:chOff x="317" y="1024"/>
            <a:chExt cx="2792" cy="3142"/>
          </a:xfrm>
        </p:grpSpPr>
        <p:sp>
          <p:nvSpPr>
            <p:cNvPr id="9219" name="Text Box 3"/>
            <p:cNvSpPr txBox="1">
              <a:spLocks noChangeArrowheads="1"/>
            </p:cNvSpPr>
            <p:nvPr/>
          </p:nvSpPr>
          <p:spPr bwMode="auto">
            <a:xfrm>
              <a:off x="317" y="1024"/>
              <a:ext cx="2792" cy="314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0" tIns="22932" rIns="0" bIns="0"/>
            <a:lstStyle/>
            <a:p>
              <a:pPr marL="165603">
                <a:spcAft>
                  <a:spcPts val="1282"/>
                </a:spcAft>
                <a:tabLst>
                  <a:tab pos="656650" algn="l"/>
                  <a:tab pos="1313299" algn="l"/>
                  <a:tab pos="1969949" algn="l"/>
                  <a:tab pos="2626599" algn="l"/>
                  <a:tab pos="3283248" algn="l"/>
                  <a:tab pos="3939898" algn="l"/>
                </a:tabLst>
              </a:pPr>
              <a:r>
                <a:rPr lang="en-US" sz="24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Bisimulation(</a:t>
              </a:r>
              <a:r>
                <a:rPr lang="en-US" sz="2400" i="1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A</a:t>
              </a:r>
              <a:r>
                <a:rPr lang="en-US" sz="2400" i="1" baseline="-200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1</a:t>
              </a:r>
              <a:r>
                <a:rPr lang="en-US" sz="24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, </a:t>
              </a:r>
              <a:r>
                <a:rPr lang="en-US" sz="2400" i="1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A</a:t>
              </a:r>
              <a:r>
                <a:rPr lang="en-US" sz="2400" i="1" baseline="-200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2</a:t>
              </a:r>
              <a:r>
                <a:rPr lang="en-US" sz="24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)</a:t>
              </a:r>
              <a:r>
                <a:rPr lang="en-US" sz="29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 </a:t>
              </a:r>
            </a:p>
            <a:p>
              <a:pPr marL="165603">
                <a:spcAft>
                  <a:spcPts val="1282"/>
                </a:spcAft>
                <a:buSzPct val="45000"/>
                <a:tabLst>
                  <a:tab pos="656650" algn="l"/>
                  <a:tab pos="1313299" algn="l"/>
                  <a:tab pos="1969949" algn="l"/>
                  <a:tab pos="2626599" algn="l"/>
                  <a:tab pos="3283248" algn="l"/>
                  <a:tab pos="3939898" algn="l"/>
                </a:tabLst>
              </a:pPr>
              <a:r>
                <a:rPr lang="en-US" sz="2400" i="1" dirty="0">
                  <a:solidFill>
                    <a:srgbClr val="0070C0"/>
                  </a:solidFill>
                  <a:ea typeface="Arial Unicode MS" charset="0"/>
                  <a:cs typeface="Arial Unicode MS" charset="0"/>
                </a:rPr>
                <a:t>W</a:t>
              </a:r>
              <a:r>
                <a:rPr lang="en-US" sz="29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 </a:t>
              </a:r>
              <a:r>
                <a:rPr lang="en-US" sz="24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:= {</a:t>
              </a:r>
              <a:r>
                <a:rPr lang="en-US" sz="2400" i="1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Q</a:t>
              </a:r>
              <a:r>
                <a:rPr lang="en-US" sz="2400" i="1" baseline="-200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1</a:t>
              </a:r>
              <a:r>
                <a:rPr lang="en-US" sz="24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 </a:t>
              </a:r>
              <a:r>
                <a:rPr lang="en-US" sz="2900" dirty="0">
                  <a:solidFill>
                    <a:srgbClr val="000000"/>
                  </a:solidFill>
                  <a:latin typeface="Symbol" pitchFamily="18" charset="2"/>
                  <a:ea typeface="Symbol" pitchFamily="18" charset="2"/>
                  <a:cs typeface="Symbol" pitchFamily="18" charset="2"/>
                </a:rPr>
                <a:t></a:t>
              </a:r>
              <a:r>
                <a:rPr lang="en-US" sz="24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 </a:t>
              </a:r>
              <a:r>
                <a:rPr lang="en-US" sz="2400" i="1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Q</a:t>
              </a:r>
              <a:r>
                <a:rPr lang="en-US" sz="2400" i="1" baseline="-200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2</a:t>
              </a:r>
              <a:r>
                <a:rPr lang="en-US" sz="24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}</a:t>
              </a:r>
            </a:p>
            <a:p>
              <a:pPr marL="165603">
                <a:spcAft>
                  <a:spcPts val="1282"/>
                </a:spcAft>
                <a:buSzPct val="45000"/>
                <a:tabLst>
                  <a:tab pos="656650" algn="l"/>
                  <a:tab pos="1313299" algn="l"/>
                  <a:tab pos="1969949" algn="l"/>
                  <a:tab pos="2626599" algn="l"/>
                  <a:tab pos="3283248" algn="l"/>
                  <a:tab pos="3939898" algn="l"/>
                </a:tabLst>
              </a:pPr>
              <a:r>
                <a:rPr lang="en-US" sz="24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(</a:t>
              </a:r>
              <a:r>
                <a:rPr lang="en-US" sz="2400" i="1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C</a:t>
              </a:r>
              <a:r>
                <a:rPr lang="en-US" sz="24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, </a:t>
              </a:r>
              <a:r>
                <a:rPr lang="en-US" sz="2400" dirty="0" smtClean="0">
                  <a:solidFill>
                    <a:srgbClr val="000000"/>
                  </a:solidFill>
                  <a:latin typeface="Symbol" pitchFamily="18" charset="2"/>
                  <a:ea typeface="Arial Unicode MS" charset="0"/>
                  <a:cs typeface="Arial Unicode MS" charset="0"/>
                </a:rPr>
                <a:t>a</a:t>
              </a:r>
              <a:r>
                <a:rPr lang="en-US" sz="2400" dirty="0" smtClean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) </a:t>
              </a:r>
              <a:r>
                <a:rPr lang="en-US" sz="24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:= FindSplit(</a:t>
              </a:r>
              <a:r>
                <a:rPr lang="en-US" sz="2400" i="1" dirty="0">
                  <a:solidFill>
                    <a:srgbClr val="0070C0"/>
                  </a:solidFill>
                  <a:ea typeface="Arial Unicode MS" charset="0"/>
                  <a:cs typeface="Arial Unicode MS" charset="0"/>
                </a:rPr>
                <a:t>W</a:t>
              </a:r>
              <a:r>
                <a:rPr lang="en-US" sz="24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)</a:t>
              </a:r>
              <a:r>
                <a:rPr lang="en-US" sz="29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 </a:t>
              </a:r>
            </a:p>
            <a:p>
              <a:pPr marL="165603">
                <a:spcAft>
                  <a:spcPts val="1282"/>
                </a:spcAft>
                <a:buSzPct val="45000"/>
                <a:tabLst>
                  <a:tab pos="656650" algn="l"/>
                  <a:tab pos="1313299" algn="l"/>
                  <a:tab pos="1969949" algn="l"/>
                  <a:tab pos="2626599" algn="l"/>
                  <a:tab pos="3283248" algn="l"/>
                  <a:tab pos="3939898" algn="l"/>
                </a:tabLst>
              </a:pPr>
              <a:r>
                <a:rPr lang="en-US" sz="24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while </a:t>
              </a:r>
              <a:r>
                <a:rPr lang="en-US" sz="2400" i="1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C</a:t>
              </a:r>
              <a:r>
                <a:rPr lang="en-US" sz="29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 </a:t>
              </a:r>
              <a:r>
                <a:rPr lang="en-US" sz="2500" dirty="0">
                  <a:solidFill>
                    <a:srgbClr val="000000"/>
                  </a:solidFill>
                  <a:latin typeface="Symbol" pitchFamily="18" charset="2"/>
                  <a:ea typeface="Symbol" pitchFamily="18" charset="2"/>
                  <a:cs typeface="Symbol" pitchFamily="18" charset="2"/>
                </a:rPr>
                <a:t></a:t>
              </a:r>
              <a:r>
                <a:rPr lang="en-US" sz="29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 </a:t>
              </a:r>
              <a:r>
                <a:rPr lang="en-US" sz="2400" dirty="0">
                  <a:solidFill>
                    <a:srgbClr val="000000"/>
                  </a:solidFill>
                  <a:latin typeface="Symbol" pitchFamily="18" charset="2"/>
                  <a:ea typeface="Symbol" pitchFamily="18" charset="2"/>
                  <a:cs typeface="Symbol" pitchFamily="18" charset="2"/>
                </a:rPr>
                <a:t></a:t>
              </a:r>
              <a:r>
                <a:rPr lang="en-US" sz="29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 </a:t>
              </a:r>
              <a:r>
                <a:rPr lang="en-US" sz="2400" dirty="0">
                  <a:solidFill>
                    <a:srgbClr val="000000"/>
                  </a:solidFill>
                  <a:ea typeface="Symbol" pitchFamily="18" charset="2"/>
                  <a:cs typeface="Symbol" pitchFamily="18" charset="2"/>
                </a:rPr>
                <a:t>do</a:t>
              </a:r>
              <a:r>
                <a:rPr lang="en-US" sz="29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 </a:t>
              </a:r>
            </a:p>
            <a:p>
              <a:pPr marL="331205" lvl="1">
                <a:spcAft>
                  <a:spcPts val="1032"/>
                </a:spcAft>
                <a:buSzPct val="45000"/>
                <a:tabLst>
                  <a:tab pos="656650" algn="l"/>
                  <a:tab pos="1313299" algn="l"/>
                  <a:tab pos="1969949" algn="l"/>
                  <a:tab pos="2626599" algn="l"/>
                  <a:tab pos="3283248" algn="l"/>
                  <a:tab pos="3939898" algn="l"/>
                </a:tabLst>
              </a:pPr>
              <a:r>
                <a:rPr lang="en-US" sz="2400" i="1" dirty="0">
                  <a:solidFill>
                    <a:srgbClr val="0070C0"/>
                  </a:solidFill>
                  <a:ea typeface="Symbol" pitchFamily="18" charset="2"/>
                  <a:cs typeface="Symbol" pitchFamily="18" charset="2"/>
                </a:rPr>
                <a:t>W</a:t>
              </a:r>
              <a:r>
                <a:rPr lang="en-US" sz="25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 </a:t>
              </a:r>
              <a:r>
                <a:rPr lang="en-US" sz="2400" dirty="0">
                  <a:solidFill>
                    <a:srgbClr val="000000"/>
                  </a:solidFill>
                  <a:ea typeface="Symbol" pitchFamily="18" charset="2"/>
                  <a:cs typeface="Symbol" pitchFamily="18" charset="2"/>
                </a:rPr>
                <a:t>:= Refine(</a:t>
              </a:r>
              <a:r>
                <a:rPr lang="en-US" sz="2400" i="1" dirty="0">
                  <a:solidFill>
                    <a:srgbClr val="0070C0"/>
                  </a:solidFill>
                  <a:ea typeface="Symbol" pitchFamily="18" charset="2"/>
                  <a:cs typeface="Symbol" pitchFamily="18" charset="2"/>
                </a:rPr>
                <a:t>W</a:t>
              </a:r>
              <a:r>
                <a:rPr lang="en-US" sz="2400" dirty="0">
                  <a:solidFill>
                    <a:srgbClr val="000000"/>
                  </a:solidFill>
                  <a:ea typeface="Symbol" pitchFamily="18" charset="2"/>
                  <a:cs typeface="Symbol" pitchFamily="18" charset="2"/>
                </a:rPr>
                <a:t>, </a:t>
              </a:r>
              <a:r>
                <a:rPr lang="en-US" sz="2400" dirty="0">
                  <a:solidFill>
                    <a:srgbClr val="000000"/>
                  </a:solidFill>
                  <a:latin typeface="Symbol" pitchFamily="18" charset="2"/>
                  <a:ea typeface="Symbol" pitchFamily="18" charset="2"/>
                  <a:cs typeface="Symbol" pitchFamily="18" charset="2"/>
                </a:rPr>
                <a:t>a</a:t>
              </a:r>
              <a:r>
                <a:rPr lang="en-US" sz="2400" dirty="0">
                  <a:solidFill>
                    <a:srgbClr val="000000"/>
                  </a:solidFill>
                  <a:ea typeface="Symbol" pitchFamily="18" charset="2"/>
                  <a:cs typeface="Symbol" pitchFamily="18" charset="2"/>
                </a:rPr>
                <a:t>, </a:t>
              </a:r>
              <a:r>
                <a:rPr lang="en-US" sz="2400" i="1" dirty="0">
                  <a:solidFill>
                    <a:srgbClr val="000000"/>
                  </a:solidFill>
                  <a:ea typeface="Symbol" pitchFamily="18" charset="2"/>
                  <a:cs typeface="Symbol" pitchFamily="18" charset="2"/>
                </a:rPr>
                <a:t>C</a:t>
              </a:r>
              <a:r>
                <a:rPr lang="en-US" sz="2400" dirty="0">
                  <a:solidFill>
                    <a:srgbClr val="000000"/>
                  </a:solidFill>
                  <a:ea typeface="Symbol" pitchFamily="18" charset="2"/>
                  <a:cs typeface="Symbol" pitchFamily="18" charset="2"/>
                </a:rPr>
                <a:t>)</a:t>
              </a:r>
              <a:r>
                <a:rPr lang="en-US" sz="25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 </a:t>
              </a:r>
            </a:p>
            <a:p>
              <a:pPr marL="331205" lvl="1">
                <a:spcAft>
                  <a:spcPts val="1032"/>
                </a:spcAft>
                <a:buSzPct val="45000"/>
                <a:tabLst>
                  <a:tab pos="656650" algn="l"/>
                  <a:tab pos="1313299" algn="l"/>
                  <a:tab pos="1969949" algn="l"/>
                  <a:tab pos="2626599" algn="l"/>
                  <a:tab pos="3283248" algn="l"/>
                  <a:tab pos="3939898" algn="l"/>
                </a:tabLst>
              </a:pPr>
              <a:r>
                <a:rPr lang="en-US" sz="2400" dirty="0">
                  <a:solidFill>
                    <a:srgbClr val="000000"/>
                  </a:solidFill>
                  <a:ea typeface="Symbol" pitchFamily="18" charset="2"/>
                  <a:cs typeface="Symbol" pitchFamily="18" charset="2"/>
                </a:rPr>
                <a:t>(</a:t>
              </a:r>
              <a:r>
                <a:rPr lang="en-US" sz="2400" i="1" dirty="0">
                  <a:solidFill>
                    <a:srgbClr val="000000"/>
                  </a:solidFill>
                  <a:ea typeface="Symbol" pitchFamily="18" charset="2"/>
                  <a:cs typeface="Symbol" pitchFamily="18" charset="2"/>
                </a:rPr>
                <a:t>C</a:t>
              </a:r>
              <a:r>
                <a:rPr lang="en-US" sz="2400" dirty="0">
                  <a:solidFill>
                    <a:srgbClr val="000000"/>
                  </a:solidFill>
                  <a:ea typeface="Symbol" pitchFamily="18" charset="2"/>
                  <a:cs typeface="Symbol" pitchFamily="18" charset="2"/>
                </a:rPr>
                <a:t>, </a:t>
              </a:r>
              <a:r>
                <a:rPr lang="en-US" sz="2400" dirty="0" smtClean="0">
                  <a:solidFill>
                    <a:srgbClr val="000000"/>
                  </a:solidFill>
                  <a:latin typeface="Symbol" pitchFamily="18" charset="2"/>
                  <a:ea typeface="Symbol" pitchFamily="18" charset="2"/>
                  <a:cs typeface="Symbol" pitchFamily="18" charset="2"/>
                </a:rPr>
                <a:t>a</a:t>
              </a:r>
              <a:r>
                <a:rPr lang="en-US" sz="2400" dirty="0" smtClean="0">
                  <a:solidFill>
                    <a:srgbClr val="000000"/>
                  </a:solidFill>
                  <a:ea typeface="Symbol" pitchFamily="18" charset="2"/>
                  <a:cs typeface="Symbol" pitchFamily="18" charset="2"/>
                </a:rPr>
                <a:t>) </a:t>
              </a:r>
              <a:r>
                <a:rPr lang="en-US" sz="2400" dirty="0">
                  <a:solidFill>
                    <a:srgbClr val="000000"/>
                  </a:solidFill>
                  <a:ea typeface="Symbol" pitchFamily="18" charset="2"/>
                  <a:cs typeface="Symbol" pitchFamily="18" charset="2"/>
                </a:rPr>
                <a:t>:= FindSplit(</a:t>
              </a:r>
              <a:r>
                <a:rPr lang="en-US" sz="2400" i="1" dirty="0">
                  <a:solidFill>
                    <a:srgbClr val="0070C0"/>
                  </a:solidFill>
                  <a:ea typeface="Symbol" pitchFamily="18" charset="2"/>
                  <a:cs typeface="Symbol" pitchFamily="18" charset="2"/>
                </a:rPr>
                <a:t>W</a:t>
              </a:r>
              <a:r>
                <a:rPr lang="en-US" sz="2400" dirty="0">
                  <a:solidFill>
                    <a:srgbClr val="000000"/>
                  </a:solidFill>
                  <a:ea typeface="Symbol" pitchFamily="18" charset="2"/>
                  <a:cs typeface="Symbol" pitchFamily="18" charset="2"/>
                </a:rPr>
                <a:t>)</a:t>
              </a:r>
              <a:r>
                <a:rPr lang="en-US" sz="25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 </a:t>
              </a:r>
            </a:p>
            <a:p>
              <a:pPr marL="165603">
                <a:spcAft>
                  <a:spcPts val="1282"/>
                </a:spcAft>
                <a:buSzPct val="45000"/>
                <a:tabLst>
                  <a:tab pos="656650" algn="l"/>
                  <a:tab pos="1313299" algn="l"/>
                  <a:tab pos="1969949" algn="l"/>
                  <a:tab pos="2626599" algn="l"/>
                  <a:tab pos="3283248" algn="l"/>
                  <a:tab pos="3939898" algn="l"/>
                </a:tabLst>
              </a:pPr>
              <a:r>
                <a:rPr lang="en-US" sz="2400" dirty="0">
                  <a:solidFill>
                    <a:srgbClr val="000000"/>
                  </a:solidFill>
                  <a:ea typeface="Symbol" pitchFamily="18" charset="2"/>
                  <a:cs typeface="Symbol" pitchFamily="18" charset="2"/>
                </a:rPr>
                <a:t>return </a:t>
              </a:r>
              <a:r>
                <a:rPr lang="en-US" sz="2400" i="1" dirty="0">
                  <a:solidFill>
                    <a:srgbClr val="0070C0"/>
                  </a:solidFill>
                  <a:ea typeface="Arial Unicode MS" charset="0"/>
                  <a:cs typeface="Arial Unicode MS" charset="0"/>
                </a:rPr>
                <a:t>W</a:t>
              </a:r>
              <a:r>
                <a:rPr lang="en-US" sz="29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 </a:t>
              </a:r>
            </a:p>
            <a:p>
              <a:pPr marL="165603">
                <a:spcAft>
                  <a:spcPts val="1282"/>
                </a:spcAft>
                <a:buSzPct val="45000"/>
                <a:tabLst>
                  <a:tab pos="656650" algn="l"/>
                  <a:tab pos="1313299" algn="l"/>
                  <a:tab pos="1969949" algn="l"/>
                  <a:tab pos="2626599" algn="l"/>
                  <a:tab pos="3283248" algn="l"/>
                  <a:tab pos="3939898" algn="l"/>
                </a:tabLst>
              </a:pPr>
              <a:endParaRPr lang="en-US" sz="2400" i="1" dirty="0">
                <a:solidFill>
                  <a:srgbClr val="FF00FF"/>
                </a:solidFill>
                <a:ea typeface="Arial Unicode MS" charset="0"/>
                <a:cs typeface="Arial Unicode MS" charset="0"/>
              </a:endParaRPr>
            </a:p>
          </p:txBody>
        </p:sp>
        <p:sp>
          <p:nvSpPr>
            <p:cNvPr id="9220" name="Text Box 4"/>
            <p:cNvSpPr txBox="1">
              <a:spLocks noChangeArrowheads="1"/>
            </p:cNvSpPr>
            <p:nvPr/>
          </p:nvSpPr>
          <p:spPr bwMode="auto">
            <a:xfrm>
              <a:off x="1267" y="1449"/>
              <a:ext cx="133" cy="217"/>
            </a:xfrm>
            <a:prstGeom prst="rect">
              <a:avLst/>
            </a:prstGeom>
            <a:noFill/>
            <a:ln w="9525">
              <a:noFill/>
              <a:round/>
              <a:headEnd/>
              <a:tailEnd type="triangle" w="med" len="med"/>
            </a:ln>
            <a:effectLst/>
          </p:spPr>
          <p:txBody>
            <a:bodyPr wrap="none" lIns="18000" tIns="58230" rIns="18000" bIns="45000"/>
            <a:lstStyle/>
            <a:p>
              <a:r>
                <a:rPr lang="en-US" sz="14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+</a:t>
              </a:r>
              <a:r>
                <a:rPr lang="en-US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 </a:t>
              </a:r>
            </a:p>
          </p:txBody>
        </p:sp>
      </p:grp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684320" y="1476155"/>
            <a:ext cx="4020480" cy="4522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2932" rIns="0" bIns="0"/>
          <a:lstStyle/>
          <a:p>
            <a:pPr marL="165603">
              <a:spcAft>
                <a:spcPts val="1282"/>
              </a:spcAft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US" sz="2400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FindSplit(</a:t>
            </a:r>
            <a:r>
              <a:rPr lang="en-US" sz="2400" i="1" dirty="0">
                <a:solidFill>
                  <a:srgbClr val="0070C0"/>
                </a:solidFill>
                <a:ea typeface="Arial Unicode MS" charset="0"/>
                <a:cs typeface="Arial Unicode MS" charset="0"/>
              </a:rPr>
              <a:t>W</a:t>
            </a:r>
            <a:r>
              <a:rPr lang="en-US" sz="2400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)</a:t>
            </a:r>
            <a:r>
              <a:rPr lang="en-US" sz="2900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</a:p>
          <a:p>
            <a:pPr marL="165603">
              <a:spcAft>
                <a:spcPts val="1282"/>
              </a:spcAft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US" sz="2400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for eac</a:t>
            </a:r>
            <a:r>
              <a:rPr lang="en-US" sz="24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h (</a:t>
            </a:r>
            <a:r>
              <a:rPr lang="en-US" sz="2400" i="1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s</a:t>
            </a:r>
            <a:r>
              <a:rPr lang="en-US" sz="24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,</a:t>
            </a:r>
            <a:r>
              <a:rPr lang="en-US" sz="2400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Symbol" pitchFamily="18" charset="2"/>
                <a:ea typeface="Symbol" pitchFamily="18" charset="2"/>
                <a:cs typeface="Symbol" pitchFamily="18" charset="2"/>
              </a:rPr>
              <a:t>a</a:t>
            </a:r>
            <a:r>
              <a:rPr lang="en-US" sz="24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,</a:t>
            </a:r>
            <a:r>
              <a:rPr lang="en-US" sz="2400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  <a:r>
              <a:rPr lang="en-US" sz="2400" i="1" dirty="0" smtClean="0">
                <a:solidFill>
                  <a:srgbClr val="C00000"/>
                </a:solidFill>
                <a:latin typeface="Symbol" pitchFamily="18" charset="2"/>
                <a:ea typeface="Arial Unicode MS" charset="0"/>
                <a:cs typeface="Arial Unicode MS" charset="0"/>
              </a:rPr>
              <a:t>m</a:t>
            </a:r>
            <a:r>
              <a:rPr lang="en-US" sz="2400" dirty="0" smtClean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) </a:t>
            </a:r>
            <a:r>
              <a:rPr lang="en-US" sz="2900" dirty="0">
                <a:solidFill>
                  <a:srgbClr val="000000"/>
                </a:solidFill>
                <a:latin typeface="Symbol" pitchFamily="18" charset="2"/>
                <a:ea typeface="Symbol" pitchFamily="18" charset="2"/>
                <a:cs typeface="Symbol" pitchFamily="18" charset="2"/>
              </a:rPr>
              <a:t> </a:t>
            </a:r>
            <a:r>
              <a:rPr lang="en-US" sz="2400" i="1" dirty="0" smtClean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D</a:t>
            </a:r>
            <a:r>
              <a:rPr lang="en-US" sz="2400" i="1" baseline="-20000" dirty="0" smtClean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1</a:t>
            </a:r>
            <a:r>
              <a:rPr lang="en-US" sz="2400" dirty="0" smtClean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  <a:r>
              <a:rPr lang="en-US" sz="2900" dirty="0" smtClean="0">
                <a:solidFill>
                  <a:srgbClr val="000000"/>
                </a:solidFill>
                <a:latin typeface="Symbol" pitchFamily="18" charset="2"/>
                <a:ea typeface="Symbol" pitchFamily="18" charset="2"/>
                <a:cs typeface="Symbol" pitchFamily="18" charset="2"/>
              </a:rPr>
              <a:t></a:t>
            </a:r>
            <a:r>
              <a:rPr lang="en-US" sz="2400" dirty="0" smtClean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  <a:r>
              <a:rPr lang="en-US" sz="2400" i="1" dirty="0" smtClean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D</a:t>
            </a:r>
            <a:r>
              <a:rPr lang="en-US" sz="2400" i="1" baseline="-20000" dirty="0" smtClean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2</a:t>
            </a:r>
            <a:r>
              <a:rPr lang="en-US" sz="2400" dirty="0" smtClean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  <a:endParaRPr lang="en-US" sz="2400" dirty="0">
              <a:solidFill>
                <a:srgbClr val="000000"/>
              </a:solidFill>
              <a:ea typeface="Arial Unicode MS" charset="0"/>
              <a:cs typeface="Arial Unicode MS" charset="0"/>
            </a:endParaRPr>
          </a:p>
          <a:p>
            <a:pPr marL="165603">
              <a:spcAft>
                <a:spcPts val="1282"/>
              </a:spcAft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US" sz="24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for each </a:t>
            </a:r>
            <a:r>
              <a:rPr lang="en-US" sz="2400" i="1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t</a:t>
            </a:r>
            <a:r>
              <a:rPr lang="en-US" sz="24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 </a:t>
            </a:r>
            <a:r>
              <a:rPr lang="en-US" sz="2900" dirty="0">
                <a:solidFill>
                  <a:srgbClr val="000000"/>
                </a:solidFill>
                <a:latin typeface="Symbol" pitchFamily="18" charset="2"/>
                <a:ea typeface="Symbol" pitchFamily="18" charset="2"/>
                <a:cs typeface="Symbol" pitchFamily="18" charset="2"/>
              </a:rPr>
              <a:t> </a:t>
            </a:r>
            <a:r>
              <a:rPr lang="en-US" sz="24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[s]</a:t>
            </a:r>
            <a:r>
              <a:rPr lang="en-US" sz="2400" i="1" baseline="-20000" dirty="0">
                <a:solidFill>
                  <a:srgbClr val="0070C0"/>
                </a:solidFill>
                <a:ea typeface="Symbol" pitchFamily="18" charset="2"/>
                <a:cs typeface="Symbol" pitchFamily="18" charset="2"/>
              </a:rPr>
              <a:t>W</a:t>
            </a:r>
          </a:p>
          <a:p>
            <a:pPr marL="662410" lvl="3">
              <a:spcAft>
                <a:spcPts val="522"/>
              </a:spcAft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US" sz="24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if </a:t>
            </a:r>
            <a:r>
              <a:rPr lang="en-US" sz="20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there does not exist </a:t>
            </a:r>
            <a:r>
              <a:rPr lang="en-US" sz="2000" i="1" dirty="0" smtClean="0">
                <a:solidFill>
                  <a:srgbClr val="C00000"/>
                </a:solidFill>
                <a:latin typeface="Symbol" pitchFamily="18" charset="2"/>
                <a:ea typeface="Symbol" pitchFamily="18" charset="2"/>
                <a:cs typeface="Symbol" pitchFamily="18" charset="2"/>
              </a:rPr>
              <a:t>r</a:t>
            </a:r>
            <a:r>
              <a:rPr lang="en-US" sz="2000" i="1" dirty="0" smtClean="0">
                <a:solidFill>
                  <a:srgbClr val="000000"/>
                </a:solidFill>
                <a:latin typeface="Symbol" pitchFamily="18" charset="2"/>
                <a:ea typeface="Symbol" pitchFamily="18" charset="2"/>
                <a:cs typeface="Symbol" pitchFamily="18" charset="2"/>
              </a:rPr>
              <a:t> </a:t>
            </a:r>
            <a:r>
              <a:rPr lang="en-US" sz="1500" dirty="0" smtClean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such that </a:t>
            </a:r>
            <a:r>
              <a:rPr lang="en-US" sz="2000" i="1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t</a:t>
            </a:r>
            <a:r>
              <a:rPr lang="en-US" sz="20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          </a:t>
            </a:r>
            <a:r>
              <a:rPr lang="en-US" sz="2000" i="1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 </a:t>
            </a:r>
            <a:r>
              <a:rPr lang="en-US" sz="1500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 </a:t>
            </a:r>
            <a:r>
              <a:rPr lang="en-US" sz="2000" i="1" dirty="0" smtClean="0">
                <a:solidFill>
                  <a:srgbClr val="C00000"/>
                </a:solidFill>
                <a:latin typeface="Symbol" pitchFamily="18" charset="2"/>
                <a:ea typeface="Symbol" pitchFamily="18" charset="2"/>
                <a:cs typeface="Symbol" pitchFamily="18" charset="2"/>
              </a:rPr>
              <a:t>r</a:t>
            </a:r>
            <a:r>
              <a:rPr lang="en-US" sz="2000" dirty="0" smtClean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  and </a:t>
            </a:r>
            <a:r>
              <a:rPr lang="en-US" sz="2000" i="1" dirty="0" smtClean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 </a:t>
            </a:r>
            <a:r>
              <a:rPr lang="en-US" sz="2000" i="1" dirty="0" smtClean="0">
                <a:solidFill>
                  <a:srgbClr val="C00000"/>
                </a:solidFill>
                <a:latin typeface="Symbol" pitchFamily="18" charset="2"/>
                <a:ea typeface="Symbol" pitchFamily="18" charset="2"/>
                <a:cs typeface="Symbol" pitchFamily="18" charset="2"/>
              </a:rPr>
              <a:t>m</a:t>
            </a:r>
            <a:r>
              <a:rPr lang="en-US" sz="2000" dirty="0" smtClean="0">
                <a:solidFill>
                  <a:srgbClr val="000000"/>
                </a:solidFill>
                <a:latin typeface="Symbol" pitchFamily="18" charset="2"/>
                <a:ea typeface="Arial Unicode MS" charset="0"/>
                <a:cs typeface="Arial Unicode MS" charset="0"/>
              </a:rPr>
              <a:t> </a:t>
            </a:r>
            <a:r>
              <a:rPr lang="en-US" sz="2000" i="1" dirty="0">
                <a:solidFill>
                  <a:srgbClr val="0070C0"/>
                </a:solidFill>
                <a:ea typeface="Symbol" pitchFamily="18" charset="2"/>
                <a:cs typeface="Symbol" pitchFamily="18" charset="2"/>
              </a:rPr>
              <a:t>W</a:t>
            </a:r>
            <a:r>
              <a:rPr lang="en-US" sz="1500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  <a:r>
              <a:rPr lang="en-US" sz="2000" i="1" dirty="0" smtClean="0">
                <a:solidFill>
                  <a:srgbClr val="C00000"/>
                </a:solidFill>
                <a:latin typeface="Symbol" pitchFamily="18" charset="2"/>
                <a:ea typeface="Arial Unicode MS" charset="0"/>
                <a:cs typeface="Arial Unicode MS" charset="0"/>
              </a:rPr>
              <a:t>r</a:t>
            </a:r>
            <a:r>
              <a:rPr lang="en-US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		</a:t>
            </a:r>
            <a:r>
              <a:rPr lang="en-US" sz="2400" dirty="0" smtClean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return </a:t>
            </a:r>
            <a:r>
              <a:rPr lang="en-US" sz="24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([s]</a:t>
            </a:r>
            <a:r>
              <a:rPr lang="en-US" sz="2400" i="1" baseline="-20000" dirty="0">
                <a:solidFill>
                  <a:srgbClr val="0070C0"/>
                </a:solidFill>
                <a:ea typeface="Symbol" pitchFamily="18" charset="2"/>
                <a:cs typeface="Symbol" pitchFamily="18" charset="2"/>
              </a:rPr>
              <a:t>W</a:t>
            </a:r>
            <a:r>
              <a:rPr lang="en-US" sz="24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,</a:t>
            </a:r>
            <a:r>
              <a:rPr lang="en-US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Symbol" pitchFamily="18" charset="2"/>
                <a:ea typeface="Symbol" pitchFamily="18" charset="2"/>
                <a:cs typeface="Symbol" pitchFamily="18" charset="2"/>
              </a:rPr>
              <a:t>a</a:t>
            </a:r>
            <a:r>
              <a:rPr lang="en-US" sz="2400" dirty="0" smtClean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)</a:t>
            </a:r>
            <a:r>
              <a:rPr lang="en-US" dirty="0" smtClean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  <a:endParaRPr lang="en-US" dirty="0">
              <a:solidFill>
                <a:srgbClr val="000000"/>
              </a:solidFill>
              <a:ea typeface="Arial Unicode MS" charset="0"/>
              <a:cs typeface="Arial Unicode MS" charset="0"/>
            </a:endParaRPr>
          </a:p>
          <a:p>
            <a:pPr marL="165603">
              <a:spcAft>
                <a:spcPts val="1282"/>
              </a:spcAft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US" sz="24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return (</a:t>
            </a:r>
            <a:r>
              <a:rPr lang="en-US" sz="2400" dirty="0">
                <a:solidFill>
                  <a:srgbClr val="000000"/>
                </a:solidFill>
                <a:latin typeface="Symbol" pitchFamily="18" charset="2"/>
                <a:ea typeface="Symbol" pitchFamily="18" charset="2"/>
                <a:cs typeface="Symbol" pitchFamily="18" charset="2"/>
              </a:rPr>
              <a:t></a:t>
            </a:r>
            <a:r>
              <a:rPr lang="en-US" sz="24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,</a:t>
            </a:r>
            <a:r>
              <a:rPr lang="en-US" sz="2900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Symbol" pitchFamily="18" charset="2"/>
                <a:ea typeface="Symbol" pitchFamily="18" charset="2"/>
                <a:cs typeface="Symbol" pitchFamily="18" charset="2"/>
              </a:rPr>
              <a:t>a</a:t>
            </a:r>
            <a:r>
              <a:rPr lang="en-US" sz="2400" dirty="0" smtClean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)</a:t>
            </a:r>
            <a:r>
              <a:rPr lang="en-US" sz="2900" dirty="0" smtClean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  <a:endParaRPr lang="en-US" sz="2900" dirty="0">
              <a:solidFill>
                <a:srgbClr val="000000"/>
              </a:solidFill>
              <a:ea typeface="Arial Unicode MS" charset="0"/>
              <a:cs typeface="Arial Unicode MS" charset="0"/>
            </a:endParaRPr>
          </a:p>
        </p:txBody>
      </p:sp>
      <p:grpSp>
        <p:nvGrpSpPr>
          <p:cNvPr id="3" name="Gruppo 21"/>
          <p:cNvGrpSpPr/>
          <p:nvPr/>
        </p:nvGrpSpPr>
        <p:grpSpPr>
          <a:xfrm>
            <a:off x="5957280" y="3470528"/>
            <a:ext cx="637920" cy="428144"/>
            <a:chOff x="5957280" y="3493388"/>
            <a:chExt cx="637920" cy="428144"/>
          </a:xfrm>
        </p:grpSpPr>
        <p:sp>
          <p:nvSpPr>
            <p:cNvPr id="9223" name="Text Box 7"/>
            <p:cNvSpPr txBox="1">
              <a:spLocks noChangeArrowheads="1"/>
            </p:cNvSpPr>
            <p:nvPr/>
          </p:nvSpPr>
          <p:spPr bwMode="auto">
            <a:xfrm>
              <a:off x="6192000" y="3493388"/>
              <a:ext cx="221760" cy="335555"/>
            </a:xfrm>
            <a:prstGeom prst="rect">
              <a:avLst/>
            </a:prstGeom>
            <a:noFill/>
            <a:ln w="9525">
              <a:noFill/>
              <a:round/>
              <a:headEnd/>
              <a:tailEnd type="triangle" w="med" len="med"/>
            </a:ln>
            <a:effectLst/>
          </p:spPr>
          <p:txBody>
            <a:bodyPr wrap="none" lIns="18000" tIns="45000" rIns="18000" bIns="45000"/>
            <a:lstStyle/>
            <a:p>
              <a:pPr>
                <a:lnSpc>
                  <a:spcPct val="102000"/>
                </a:lnSpc>
              </a:pPr>
              <a:r>
                <a:rPr lang="en-US" dirty="0">
                  <a:solidFill>
                    <a:srgbClr val="000000"/>
                  </a:solidFill>
                  <a:latin typeface="Symbol" pitchFamily="18" charset="2"/>
                  <a:ea typeface="Arial Unicode MS" charset="0"/>
                  <a:cs typeface="Arial Unicode MS" charset="0"/>
                </a:rPr>
                <a:t>a</a:t>
              </a:r>
              <a:r>
                <a:rPr lang="en-US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 </a:t>
              </a:r>
            </a:p>
          </p:txBody>
        </p:sp>
        <p:sp>
          <p:nvSpPr>
            <p:cNvPr id="9225" name="Freeform 9"/>
            <p:cNvSpPr>
              <a:spLocks noChangeArrowheads="1"/>
            </p:cNvSpPr>
            <p:nvPr/>
          </p:nvSpPr>
          <p:spPr bwMode="auto">
            <a:xfrm>
              <a:off x="6497280" y="3724231"/>
              <a:ext cx="97920" cy="197301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305" y="304"/>
                </a:cxn>
                <a:cxn ang="0">
                  <a:pos x="0" y="609"/>
                </a:cxn>
              </a:cxnLst>
              <a:rect l="0" t="0" r="r" b="b"/>
              <a:pathLst>
                <a:path w="306" h="610">
                  <a:moveTo>
                    <a:pt x="1" y="0"/>
                  </a:moveTo>
                  <a:lnTo>
                    <a:pt x="305" y="304"/>
                  </a:lnTo>
                  <a:lnTo>
                    <a:pt x="0" y="609"/>
                  </a:lnTo>
                </a:path>
              </a:pathLst>
            </a:custGeom>
            <a:noFill/>
            <a:ln w="180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9226" name="Line 10"/>
            <p:cNvSpPr>
              <a:spLocks noChangeShapeType="1"/>
            </p:cNvSpPr>
            <p:nvPr/>
          </p:nvSpPr>
          <p:spPr bwMode="auto">
            <a:xfrm flipH="1">
              <a:off x="5957280" y="3789038"/>
              <a:ext cx="606240" cy="0"/>
            </a:xfrm>
            <a:prstGeom prst="line">
              <a:avLst/>
            </a:prstGeom>
            <a:noFill/>
            <a:ln w="180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9227" name="Line 11"/>
            <p:cNvSpPr>
              <a:spLocks noChangeShapeType="1"/>
            </p:cNvSpPr>
            <p:nvPr/>
          </p:nvSpPr>
          <p:spPr bwMode="auto">
            <a:xfrm flipH="1">
              <a:off x="5957280" y="3853845"/>
              <a:ext cx="606240" cy="0"/>
            </a:xfrm>
            <a:prstGeom prst="line">
              <a:avLst/>
            </a:prstGeom>
            <a:noFill/>
            <a:ln w="180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7" name="CasellaDiTesto 16"/>
          <p:cNvSpPr txBox="1"/>
          <p:nvPr/>
        </p:nvSpPr>
        <p:spPr>
          <a:xfrm>
            <a:off x="4357686" y="2667484"/>
            <a:ext cx="383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0000FF"/>
                </a:solidFill>
              </a:rPr>
              <a:t>N</a:t>
            </a:r>
            <a:endParaRPr lang="en-US" sz="2400" i="1" dirty="0">
              <a:solidFill>
                <a:srgbClr val="0000FF"/>
              </a:solidFill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142844" y="3152822"/>
            <a:ext cx="383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0000FF"/>
                </a:solidFill>
              </a:rPr>
              <a:t>N</a:t>
            </a:r>
            <a:endParaRPr lang="en-US" sz="2400" i="1" dirty="0">
              <a:solidFill>
                <a:srgbClr val="0000FF"/>
              </a:solidFill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4357637" y="2055494"/>
            <a:ext cx="383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0000FF"/>
                </a:solidFill>
              </a:rPr>
              <a:t>N</a:t>
            </a:r>
            <a:endParaRPr lang="en-US" sz="2400" i="1" dirty="0">
              <a:solidFill>
                <a:srgbClr val="0000FF"/>
              </a:solidFill>
            </a:endParaRPr>
          </a:p>
        </p:txBody>
      </p:sp>
      <p:grpSp>
        <p:nvGrpSpPr>
          <p:cNvPr id="4" name="Gruppo 26"/>
          <p:cNvGrpSpPr/>
          <p:nvPr/>
        </p:nvGrpSpPr>
        <p:grpSpPr>
          <a:xfrm>
            <a:off x="2500298" y="5605035"/>
            <a:ext cx="4786346" cy="538609"/>
            <a:chOff x="2699864" y="5429264"/>
            <a:chExt cx="4786346" cy="538609"/>
          </a:xfrm>
        </p:grpSpPr>
        <p:grpSp>
          <p:nvGrpSpPr>
            <p:cNvPr id="5" name="Gruppo 25"/>
            <p:cNvGrpSpPr/>
            <p:nvPr/>
          </p:nvGrpSpPr>
          <p:grpSpPr>
            <a:xfrm>
              <a:off x="2699864" y="5429264"/>
              <a:ext cx="4786346" cy="538609"/>
              <a:chOff x="2714612" y="5429264"/>
              <a:chExt cx="4786346" cy="538609"/>
            </a:xfrm>
          </p:grpSpPr>
          <p:sp>
            <p:nvSpPr>
              <p:cNvPr id="24" name="CasellaDiTesto 23"/>
              <p:cNvSpPr txBox="1"/>
              <p:nvPr/>
            </p:nvSpPr>
            <p:spPr>
              <a:xfrm>
                <a:off x="2714612" y="5429264"/>
                <a:ext cx="4786346" cy="5386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solidFill>
                      <a:srgbClr val="0000FF"/>
                    </a:solidFill>
                  </a:rPr>
                  <a:t>N</a:t>
                </a:r>
                <a:r>
                  <a:rPr lang="en-US" sz="2400" dirty="0" smtClean="0"/>
                  <a:t> = max (|</a:t>
                </a:r>
                <a:r>
                  <a:rPr lang="en-US" sz="2400" i="1" dirty="0" smtClean="0">
                    <a:ea typeface="Arial Unicode MS" charset="0"/>
                    <a:cs typeface="Arial Unicode MS" charset="0"/>
                  </a:rPr>
                  <a:t> D</a:t>
                </a:r>
                <a:r>
                  <a:rPr lang="en-US" sz="2400" i="1" baseline="-20000" dirty="0" smtClean="0">
                    <a:ea typeface="Arial Unicode MS" charset="0"/>
                    <a:cs typeface="Arial Unicode MS" charset="0"/>
                  </a:rPr>
                  <a:t>1</a:t>
                </a:r>
                <a:r>
                  <a:rPr lang="en-US" sz="2400" dirty="0" smtClean="0">
                    <a:ea typeface="Arial Unicode MS" charset="0"/>
                    <a:cs typeface="Arial Unicode MS" charset="0"/>
                  </a:rPr>
                  <a:t> </a:t>
                </a:r>
                <a:r>
                  <a:rPr lang="en-US" sz="2900" dirty="0" smtClean="0">
                    <a:latin typeface="Symbol" pitchFamily="18" charset="2"/>
                    <a:ea typeface="Symbol" pitchFamily="18" charset="2"/>
                    <a:cs typeface="Symbol" pitchFamily="18" charset="2"/>
                  </a:rPr>
                  <a:t></a:t>
                </a:r>
                <a:r>
                  <a:rPr lang="en-US" sz="2400" dirty="0" smtClean="0">
                    <a:ea typeface="Arial Unicode MS" charset="0"/>
                    <a:cs typeface="Arial Unicode MS" charset="0"/>
                  </a:rPr>
                  <a:t> </a:t>
                </a:r>
                <a:r>
                  <a:rPr lang="en-US" sz="2400" i="1" dirty="0" smtClean="0">
                    <a:ea typeface="Arial Unicode MS" charset="0"/>
                    <a:cs typeface="Arial Unicode MS" charset="0"/>
                  </a:rPr>
                  <a:t>D</a:t>
                </a:r>
                <a:r>
                  <a:rPr lang="en-US" sz="2400" i="1" baseline="-20000" dirty="0" smtClean="0">
                    <a:ea typeface="Arial Unicode MS" charset="0"/>
                    <a:cs typeface="Arial Unicode MS" charset="0"/>
                  </a:rPr>
                  <a:t>2 </a:t>
                </a:r>
                <a:r>
                  <a:rPr lang="en-US" sz="2400" dirty="0" smtClean="0"/>
                  <a:t>|, |</a:t>
                </a:r>
                <a:r>
                  <a:rPr lang="en-US" sz="2400" i="1" dirty="0" smtClean="0">
                    <a:ea typeface="Arial Unicode MS" charset="0"/>
                    <a:cs typeface="Arial Unicode MS" charset="0"/>
                  </a:rPr>
                  <a:t> Q</a:t>
                </a:r>
                <a:r>
                  <a:rPr lang="en-US" sz="2400" i="1" baseline="-20000" dirty="0" smtClean="0">
                    <a:ea typeface="Arial Unicode MS" charset="0"/>
                    <a:cs typeface="Arial Unicode MS" charset="0"/>
                  </a:rPr>
                  <a:t>1</a:t>
                </a:r>
                <a:r>
                  <a:rPr lang="en-US" sz="2400" dirty="0" smtClean="0">
                    <a:ea typeface="Arial Unicode MS" charset="0"/>
                    <a:cs typeface="Arial Unicode MS" charset="0"/>
                  </a:rPr>
                  <a:t> </a:t>
                </a:r>
                <a:r>
                  <a:rPr lang="en-US" sz="2900" dirty="0" smtClean="0">
                    <a:latin typeface="Symbol" pitchFamily="18" charset="2"/>
                    <a:ea typeface="Symbol" pitchFamily="18" charset="2"/>
                    <a:cs typeface="Symbol" pitchFamily="18" charset="2"/>
                  </a:rPr>
                  <a:t></a:t>
                </a:r>
                <a:r>
                  <a:rPr lang="en-US" sz="2400" dirty="0" smtClean="0">
                    <a:ea typeface="Arial Unicode MS" charset="0"/>
                    <a:cs typeface="Arial Unicode MS" charset="0"/>
                  </a:rPr>
                  <a:t> </a:t>
                </a:r>
                <a:r>
                  <a:rPr lang="en-US" sz="2400" i="1" dirty="0" smtClean="0">
                    <a:ea typeface="Arial Unicode MS" charset="0"/>
                    <a:cs typeface="Arial Unicode MS" charset="0"/>
                  </a:rPr>
                  <a:t>Q</a:t>
                </a:r>
                <a:r>
                  <a:rPr lang="en-US" sz="2400" i="1" baseline="-20000" dirty="0" smtClean="0">
                    <a:ea typeface="Arial Unicode MS" charset="0"/>
                    <a:cs typeface="Arial Unicode MS" charset="0"/>
                  </a:rPr>
                  <a:t>2</a:t>
                </a:r>
                <a:r>
                  <a:rPr lang="en-US" sz="2400" i="1" dirty="0" smtClean="0">
                    <a:ea typeface="Arial Unicode MS" charset="0"/>
                    <a:cs typeface="Arial Unicode MS" charset="0"/>
                  </a:rPr>
                  <a:t> </a:t>
                </a:r>
                <a:r>
                  <a:rPr lang="en-US" sz="2400" dirty="0" smtClean="0"/>
                  <a:t>|)</a:t>
                </a:r>
                <a:endParaRPr lang="en-US" sz="2400" i="1" dirty="0"/>
              </a:p>
            </p:txBody>
          </p:sp>
          <p:sp>
            <p:nvSpPr>
              <p:cNvPr id="25" name="Text Box 4"/>
              <p:cNvSpPr txBox="1">
                <a:spLocks noChangeArrowheads="1"/>
              </p:cNvSpPr>
              <p:nvPr/>
            </p:nvSpPr>
            <p:spPr bwMode="auto">
              <a:xfrm>
                <a:off x="6174568" y="5512484"/>
                <a:ext cx="191520" cy="31251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 type="triangle" w="med" len="med"/>
              </a:ln>
              <a:effectLst/>
            </p:spPr>
            <p:txBody>
              <a:bodyPr wrap="none" lIns="18000" tIns="58230" rIns="18000" bIns="45000"/>
              <a:lstStyle/>
              <a:p>
                <a:r>
                  <a:rPr lang="en-US" sz="1400" dirty="0" smtClean="0">
                    <a:ea typeface="Arial Unicode MS" charset="0"/>
                    <a:cs typeface="Arial Unicode MS" charset="0"/>
                  </a:rPr>
                  <a:t>+</a:t>
                </a:r>
                <a:r>
                  <a:rPr lang="en-US" dirty="0" smtClean="0">
                    <a:solidFill>
                      <a:srgbClr val="0000FF"/>
                    </a:solidFill>
                    <a:ea typeface="Arial Unicode MS" charset="0"/>
                    <a:cs typeface="Arial Unicode MS" charset="0"/>
                  </a:rPr>
                  <a:t> </a:t>
                </a:r>
                <a:endParaRPr lang="en-US" dirty="0">
                  <a:solidFill>
                    <a:srgbClr val="0000FF"/>
                  </a:solidFill>
                  <a:ea typeface="Arial Unicode MS" charset="0"/>
                  <a:cs typeface="Arial Unicode MS" charset="0"/>
                </a:endParaRPr>
              </a:p>
            </p:txBody>
          </p:sp>
        </p:grpSp>
        <p:sp>
          <p:nvSpPr>
            <p:cNvPr id="23" name="Text Box 4"/>
            <p:cNvSpPr txBox="1">
              <a:spLocks noChangeArrowheads="1"/>
            </p:cNvSpPr>
            <p:nvPr/>
          </p:nvSpPr>
          <p:spPr bwMode="auto">
            <a:xfrm>
              <a:off x="4602932" y="5512484"/>
              <a:ext cx="191520" cy="312513"/>
            </a:xfrm>
            <a:prstGeom prst="rect">
              <a:avLst/>
            </a:prstGeom>
            <a:noFill/>
            <a:ln w="9525">
              <a:noFill/>
              <a:round/>
              <a:headEnd/>
              <a:tailEnd type="triangle" w="med" len="med"/>
            </a:ln>
            <a:effectLst/>
          </p:spPr>
          <p:txBody>
            <a:bodyPr wrap="none" lIns="18000" tIns="58230" rIns="18000" bIns="45000"/>
            <a:lstStyle/>
            <a:p>
              <a:r>
                <a:rPr lang="en-US" sz="1400" dirty="0" smtClean="0">
                  <a:ea typeface="Arial Unicode MS" charset="0"/>
                  <a:cs typeface="Arial Unicode MS" charset="0"/>
                </a:rPr>
                <a:t>+</a:t>
              </a:r>
              <a:r>
                <a:rPr lang="en-US" dirty="0" smtClean="0">
                  <a:solidFill>
                    <a:srgbClr val="0000FF"/>
                  </a:solidFill>
                  <a:ea typeface="Arial Unicode MS" charset="0"/>
                  <a:cs typeface="Arial Unicode MS" charset="0"/>
                </a:rPr>
                <a:t> </a:t>
              </a:r>
              <a:endParaRPr lang="en-US" dirty="0">
                <a:solidFill>
                  <a:srgbClr val="0000FF"/>
                </a:solidFill>
                <a:ea typeface="Arial Unicode MS" charset="0"/>
                <a:cs typeface="Arial Unicode MS" charset="0"/>
              </a:endParaRPr>
            </a:p>
          </p:txBody>
        </p:sp>
      </p:grp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7750512" y="2086426"/>
            <a:ext cx="191520" cy="312513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58230" rIns="18000" bIns="45000"/>
          <a:lstStyle/>
          <a:p>
            <a:r>
              <a:rPr lang="en-US" sz="1400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+</a:t>
            </a:r>
            <a:r>
              <a:rPr lang="en-US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</a:p>
        </p:txBody>
      </p:sp>
      <p:sp>
        <p:nvSpPr>
          <p:cNvPr id="26" name="CasellaDiTesto 25"/>
          <p:cNvSpPr txBox="1"/>
          <p:nvPr/>
        </p:nvSpPr>
        <p:spPr>
          <a:xfrm>
            <a:off x="3786182" y="3395963"/>
            <a:ext cx="15651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0000FF"/>
                </a:solidFill>
              </a:rPr>
              <a:t>Polynomial</a:t>
            </a:r>
            <a:endParaRPr lang="en-US" sz="2400" i="1" dirty="0">
              <a:solidFill>
                <a:srgbClr val="0000FF"/>
              </a:solidFill>
            </a:endParaRPr>
          </a:p>
        </p:txBody>
      </p:sp>
      <p:sp>
        <p:nvSpPr>
          <p:cNvPr id="27" name="Text Box 59"/>
          <p:cNvSpPr txBox="1">
            <a:spLocks noChangeArrowheads="1"/>
          </p:cNvSpPr>
          <p:nvPr/>
        </p:nvSpPr>
        <p:spPr bwMode="auto">
          <a:xfrm>
            <a:off x="2236805" y="4603766"/>
            <a:ext cx="4764087" cy="1111250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108504" rIns="18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sz="7200" i="1" dirty="0">
                <a:solidFill>
                  <a:srgbClr val="008000"/>
                </a:solidFill>
              </a:rPr>
              <a:t>Polynomial!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53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3" dur="125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" dur="125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5" dur="125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0" grpId="0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mtClean="0"/>
              <a:t>From bisimulation to minimal automaton</a:t>
            </a:r>
            <a:endParaRPr lang="en-US"/>
          </a:p>
        </p:txBody>
      </p:sp>
      <p:sp>
        <p:nvSpPr>
          <p:cNvPr id="4" name="Rectangle 2"/>
          <p:cNvSpPr>
            <a:spLocks/>
          </p:cNvSpPr>
          <p:nvPr/>
        </p:nvSpPr>
        <p:spPr bwMode="auto">
          <a:xfrm>
            <a:off x="607681" y="1477595"/>
            <a:ext cx="3964319" cy="653829"/>
          </a:xfrm>
          <a:prstGeom prst="rect">
            <a:avLst/>
          </a:prstGeom>
          <a:solidFill>
            <a:srgbClr val="FFFFDC"/>
          </a:solidFill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 wrap="none" lIns="81639" tIns="42452" rIns="81639" bIns="42452" anchor="ctr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US" sz="3100" i="1" smtClean="0">
                <a:ea typeface="Arial Unicode MS" charset="0"/>
                <a:cs typeface="Arial Unicode MS" charset="0"/>
              </a:rPr>
              <a:t>  </a:t>
            </a:r>
            <a:r>
              <a:rPr lang="en-US" sz="2400" i="1" smtClean="0">
                <a:ea typeface="Arial Unicode MS" charset="0"/>
                <a:cs typeface="Arial Unicode MS" charset="0"/>
              </a:rPr>
              <a:t> </a:t>
            </a:r>
            <a:r>
              <a:rPr lang="en-US" sz="3100" i="1" smtClean="0">
                <a:ea typeface="Arial Unicode MS" charset="0"/>
                <a:cs typeface="Arial Unicode MS" charset="0"/>
              </a:rPr>
              <a:t> A</a:t>
            </a:r>
            <a:r>
              <a:rPr lang="en-US" sz="3100" smtClean="0">
                <a:ea typeface="Arial Unicode MS" charset="0"/>
                <a:cs typeface="Arial Unicode MS" charset="0"/>
              </a:rPr>
              <a:t> </a:t>
            </a:r>
            <a:r>
              <a:rPr lang="en-US" sz="3100" dirty="0">
                <a:ea typeface="Arial Unicode MS" charset="0"/>
                <a:cs typeface="Arial Unicode MS" charset="0"/>
              </a:rPr>
              <a:t>= (</a:t>
            </a:r>
            <a:r>
              <a:rPr lang="en-US" sz="3100" i="1" dirty="0">
                <a:ea typeface="Arial Unicode MS" charset="0"/>
                <a:cs typeface="Arial Unicode MS" charset="0"/>
              </a:rPr>
              <a:t>Q</a:t>
            </a:r>
            <a:r>
              <a:rPr lang="en-US" sz="3100">
                <a:ea typeface="Arial Unicode MS" charset="0"/>
                <a:cs typeface="Arial Unicode MS" charset="0"/>
              </a:rPr>
              <a:t>, </a:t>
            </a:r>
            <a:r>
              <a:rPr lang="en-US" sz="3100" smtClean="0">
                <a:ea typeface="Arial Unicode MS" charset="0"/>
                <a:cs typeface="Arial Unicode MS" charset="0"/>
              </a:rPr>
              <a:t>  </a:t>
            </a:r>
            <a:r>
              <a:rPr lang="en-US" sz="3100" i="1" smtClean="0">
                <a:ea typeface="Arial Unicode MS" charset="0"/>
                <a:cs typeface="Arial Unicode MS" charset="0"/>
              </a:rPr>
              <a:t>q</a:t>
            </a:r>
            <a:r>
              <a:rPr lang="en-US" sz="3100" i="1" baseline="-20000" smtClean="0">
                <a:ea typeface="Arial Unicode MS" charset="0"/>
                <a:cs typeface="Arial Unicode MS" charset="0"/>
              </a:rPr>
              <a:t>0</a:t>
            </a:r>
            <a:r>
              <a:rPr lang="en-US" sz="3100">
                <a:ea typeface="Arial Unicode MS" charset="0"/>
                <a:cs typeface="Arial Unicode MS" charset="0"/>
              </a:rPr>
              <a:t>, </a:t>
            </a:r>
            <a:r>
              <a:rPr lang="en-US" sz="3100" smtClean="0">
                <a:ea typeface="Arial Unicode MS" charset="0"/>
                <a:cs typeface="Arial Unicode MS" charset="0"/>
              </a:rPr>
              <a:t>    </a:t>
            </a:r>
            <a:r>
              <a:rPr lang="en-US" sz="3100" i="1" smtClean="0">
                <a:ea typeface="Arial Unicode MS" charset="0"/>
                <a:cs typeface="Arial Unicode MS" charset="0"/>
              </a:rPr>
              <a:t>E</a:t>
            </a:r>
            <a:r>
              <a:rPr lang="en-US" sz="3100" dirty="0">
                <a:ea typeface="Arial Unicode MS" charset="0"/>
                <a:cs typeface="Arial Unicode MS" charset="0"/>
              </a:rPr>
              <a:t>, </a:t>
            </a:r>
            <a:r>
              <a:rPr lang="en-US" sz="3100" i="1" dirty="0">
                <a:solidFill>
                  <a:srgbClr val="FF9966"/>
                </a:solidFill>
                <a:ea typeface="Arial Unicode MS" charset="0"/>
                <a:cs typeface="Arial Unicode MS" charset="0"/>
              </a:rPr>
              <a:t>H</a:t>
            </a:r>
            <a:r>
              <a:rPr lang="en-US" sz="3100" dirty="0">
                <a:ea typeface="Arial Unicode MS" charset="0"/>
                <a:cs typeface="Arial Unicode MS" charset="0"/>
              </a:rPr>
              <a:t>, </a:t>
            </a:r>
            <a:r>
              <a:rPr lang="en-US" sz="3100" i="1" dirty="0">
                <a:ea typeface="Arial Unicode MS" charset="0"/>
                <a:cs typeface="Arial Unicode MS" charset="0"/>
              </a:rPr>
              <a:t>D</a:t>
            </a:r>
            <a:r>
              <a:rPr lang="en-US" sz="3100" dirty="0">
                <a:ea typeface="Arial Unicode MS" charset="0"/>
                <a:cs typeface="Arial Unicode MS" charset="0"/>
              </a:rPr>
              <a:t>)</a:t>
            </a:r>
          </a:p>
        </p:txBody>
      </p:sp>
      <p:sp>
        <p:nvSpPr>
          <p:cNvPr id="7" name="Rectangle 2"/>
          <p:cNvSpPr>
            <a:spLocks/>
          </p:cNvSpPr>
          <p:nvPr/>
        </p:nvSpPr>
        <p:spPr bwMode="auto">
          <a:xfrm>
            <a:off x="607681" y="3214686"/>
            <a:ext cx="4035757" cy="653829"/>
          </a:xfrm>
          <a:prstGeom prst="rect">
            <a:avLst/>
          </a:prstGeom>
          <a:solidFill>
            <a:srgbClr val="FFFFDC"/>
          </a:solidFill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 wrap="none" lIns="81639" tIns="42452" rIns="81639" bIns="42452" anchor="ctr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US" sz="3100" i="1" smtClean="0">
                <a:ea typeface="Arial Unicode MS" charset="0"/>
                <a:cs typeface="Arial Unicode MS" charset="0"/>
              </a:rPr>
              <a:t>QA</a:t>
            </a:r>
            <a:r>
              <a:rPr lang="en-US" sz="3100" smtClean="0">
                <a:ea typeface="Arial Unicode MS" charset="0"/>
                <a:cs typeface="Arial Unicode MS" charset="0"/>
              </a:rPr>
              <a:t> </a:t>
            </a:r>
            <a:r>
              <a:rPr lang="en-US" sz="3100">
                <a:ea typeface="Arial Unicode MS" charset="0"/>
                <a:cs typeface="Arial Unicode MS" charset="0"/>
              </a:rPr>
              <a:t>= </a:t>
            </a:r>
            <a:r>
              <a:rPr lang="en-US" sz="3100" smtClean="0">
                <a:ea typeface="Arial Unicode MS" charset="0"/>
                <a:cs typeface="Arial Unicode MS" charset="0"/>
              </a:rPr>
              <a:t>(</a:t>
            </a:r>
            <a:r>
              <a:rPr lang="en-US" sz="3200" i="1" smtClean="0">
                <a:ea typeface="Arial Unicode MS" charset="0"/>
                <a:cs typeface="Arial Unicode MS" charset="0"/>
              </a:rPr>
              <a:t>W</a:t>
            </a:r>
            <a:r>
              <a:rPr lang="en-US" sz="3100" smtClean="0">
                <a:ea typeface="Arial Unicode MS" charset="0"/>
                <a:cs typeface="Arial Unicode MS" charset="0"/>
              </a:rPr>
              <a:t>, [</a:t>
            </a:r>
            <a:r>
              <a:rPr lang="en-US" sz="3100" i="1" smtClean="0">
                <a:ea typeface="Arial Unicode MS" charset="0"/>
                <a:cs typeface="Arial Unicode MS" charset="0"/>
              </a:rPr>
              <a:t>q</a:t>
            </a:r>
            <a:r>
              <a:rPr lang="en-US" sz="3100" i="1" baseline="-20000" smtClean="0">
                <a:ea typeface="Arial Unicode MS" charset="0"/>
                <a:cs typeface="Arial Unicode MS" charset="0"/>
              </a:rPr>
              <a:t>0</a:t>
            </a:r>
            <a:r>
              <a:rPr lang="en-US" sz="3100" smtClean="0">
                <a:ea typeface="Arial Unicode MS" charset="0"/>
                <a:cs typeface="Arial Unicode MS" charset="0"/>
              </a:rPr>
              <a:t>]</a:t>
            </a:r>
            <a:r>
              <a:rPr lang="en-US" sz="3200" i="1" baseline="-20000" smtClean="0">
                <a:ea typeface="Arial Unicode MS" charset="0"/>
                <a:cs typeface="Arial Unicode MS" charset="0"/>
              </a:rPr>
              <a:t>W</a:t>
            </a:r>
            <a:r>
              <a:rPr lang="en-US" sz="3100" smtClean="0">
                <a:ea typeface="Arial Unicode MS" charset="0"/>
                <a:cs typeface="Arial Unicode MS" charset="0"/>
              </a:rPr>
              <a:t>, </a:t>
            </a:r>
            <a:r>
              <a:rPr lang="en-US" sz="3100" i="1" smtClean="0">
                <a:ea typeface="Arial Unicode MS" charset="0"/>
                <a:cs typeface="Arial Unicode MS" charset="0"/>
              </a:rPr>
              <a:t>E</a:t>
            </a:r>
            <a:r>
              <a:rPr lang="en-US" sz="3100" dirty="0">
                <a:ea typeface="Arial Unicode MS" charset="0"/>
                <a:cs typeface="Arial Unicode MS" charset="0"/>
              </a:rPr>
              <a:t>, </a:t>
            </a:r>
            <a:r>
              <a:rPr lang="en-US" sz="3100" i="1" dirty="0">
                <a:solidFill>
                  <a:srgbClr val="FF9966"/>
                </a:solidFill>
                <a:ea typeface="Arial Unicode MS" charset="0"/>
                <a:cs typeface="Arial Unicode MS" charset="0"/>
              </a:rPr>
              <a:t>H</a:t>
            </a:r>
            <a:r>
              <a:rPr lang="en-US" sz="3100">
                <a:ea typeface="Arial Unicode MS" charset="0"/>
                <a:cs typeface="Arial Unicode MS" charset="0"/>
              </a:rPr>
              <a:t>, </a:t>
            </a:r>
            <a:r>
              <a:rPr lang="en-US" sz="3100" i="1" smtClean="0">
                <a:ea typeface="Arial Unicode MS" charset="0"/>
                <a:cs typeface="Arial Unicode MS" charset="0"/>
              </a:rPr>
              <a:t>D</a:t>
            </a:r>
            <a:r>
              <a:rPr lang="en-US" sz="2800" i="1" baseline="-20000" smtClean="0">
                <a:ea typeface="Arial Unicode MS" charset="0"/>
                <a:cs typeface="Arial Unicode MS" charset="0"/>
              </a:rPr>
              <a:t>W</a:t>
            </a:r>
            <a:r>
              <a:rPr lang="en-US" sz="3100" smtClean="0">
                <a:ea typeface="Arial Unicode MS" charset="0"/>
                <a:cs typeface="Arial Unicode MS" charset="0"/>
              </a:rPr>
              <a:t>)</a:t>
            </a:r>
            <a:endParaRPr lang="en-US" sz="3100" dirty="0">
              <a:ea typeface="Arial Unicode MS" charset="0"/>
              <a:cs typeface="Arial Unicode MS" charset="0"/>
            </a:endParaRPr>
          </a:p>
        </p:txBody>
      </p:sp>
      <p:cxnSp>
        <p:nvCxnSpPr>
          <p:cNvPr id="6" name="Connettore 2 5"/>
          <p:cNvCxnSpPr/>
          <p:nvPr/>
        </p:nvCxnSpPr>
        <p:spPr>
          <a:xfrm rot="5400000">
            <a:off x="1179886" y="2679298"/>
            <a:ext cx="1355734" cy="79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/>
          <p:cNvCxnSpPr/>
          <p:nvPr/>
        </p:nvCxnSpPr>
        <p:spPr>
          <a:xfrm rot="5400000">
            <a:off x="1751054" y="2678046"/>
            <a:ext cx="13572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/>
          <p:nvPr/>
        </p:nvCxnSpPr>
        <p:spPr>
          <a:xfrm rot="5400000">
            <a:off x="3463977" y="2678046"/>
            <a:ext cx="13572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2"/>
          <p:cNvSpPr>
            <a:spLocks/>
          </p:cNvSpPr>
          <p:nvPr/>
        </p:nvSpPr>
        <p:spPr bwMode="auto">
          <a:xfrm>
            <a:off x="607681" y="4977776"/>
            <a:ext cx="4035757" cy="653829"/>
          </a:xfrm>
          <a:prstGeom prst="rect">
            <a:avLst/>
          </a:prstGeom>
          <a:solidFill>
            <a:srgbClr val="FFFFDC"/>
          </a:solidFill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 wrap="none" lIns="81639" tIns="42452" rIns="81639" bIns="42452" anchor="ctr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US" sz="3100" i="1" smtClean="0">
                <a:ea typeface="Arial Unicode MS" charset="0"/>
                <a:cs typeface="Arial Unicode MS" charset="0"/>
              </a:rPr>
              <a:t>mA</a:t>
            </a:r>
            <a:r>
              <a:rPr lang="en-US" sz="2400" smtClean="0">
                <a:ea typeface="Arial Unicode MS" charset="0"/>
                <a:cs typeface="Arial Unicode MS" charset="0"/>
              </a:rPr>
              <a:t> </a:t>
            </a:r>
            <a:r>
              <a:rPr lang="en-US" sz="3100">
                <a:ea typeface="Arial Unicode MS" charset="0"/>
                <a:cs typeface="Arial Unicode MS" charset="0"/>
              </a:rPr>
              <a:t>=</a:t>
            </a:r>
            <a:r>
              <a:rPr lang="en-US" sz="2400">
                <a:ea typeface="Arial Unicode MS" charset="0"/>
                <a:cs typeface="Arial Unicode MS" charset="0"/>
              </a:rPr>
              <a:t> </a:t>
            </a:r>
            <a:r>
              <a:rPr lang="en-US" sz="3100" smtClean="0">
                <a:ea typeface="Arial Unicode MS" charset="0"/>
                <a:cs typeface="Arial Unicode MS" charset="0"/>
              </a:rPr>
              <a:t>(</a:t>
            </a:r>
            <a:r>
              <a:rPr lang="en-US" sz="3200" i="1" smtClean="0">
                <a:ea typeface="Arial Unicode MS" charset="0"/>
                <a:cs typeface="Arial Unicode MS" charset="0"/>
              </a:rPr>
              <a:t>W</a:t>
            </a:r>
            <a:r>
              <a:rPr lang="en-US" sz="3100" smtClean="0">
                <a:ea typeface="Arial Unicode MS" charset="0"/>
                <a:cs typeface="Arial Unicode MS" charset="0"/>
              </a:rPr>
              <a:t>, [</a:t>
            </a:r>
            <a:r>
              <a:rPr lang="en-US" sz="3100" i="1" smtClean="0">
                <a:ea typeface="Arial Unicode MS" charset="0"/>
                <a:cs typeface="Arial Unicode MS" charset="0"/>
              </a:rPr>
              <a:t>q</a:t>
            </a:r>
            <a:r>
              <a:rPr lang="en-US" sz="3100" i="1" baseline="-20000" smtClean="0">
                <a:ea typeface="Arial Unicode MS" charset="0"/>
                <a:cs typeface="Arial Unicode MS" charset="0"/>
              </a:rPr>
              <a:t>0</a:t>
            </a:r>
            <a:r>
              <a:rPr lang="en-US" sz="3100" smtClean="0">
                <a:ea typeface="Arial Unicode MS" charset="0"/>
                <a:cs typeface="Arial Unicode MS" charset="0"/>
              </a:rPr>
              <a:t>]</a:t>
            </a:r>
            <a:r>
              <a:rPr lang="en-US" sz="3200" i="1" baseline="-20000" smtClean="0">
                <a:ea typeface="Arial Unicode MS" charset="0"/>
                <a:cs typeface="Arial Unicode MS" charset="0"/>
              </a:rPr>
              <a:t>W</a:t>
            </a:r>
            <a:r>
              <a:rPr lang="en-US" sz="3100" smtClean="0">
                <a:ea typeface="Arial Unicode MS" charset="0"/>
                <a:cs typeface="Arial Unicode MS" charset="0"/>
              </a:rPr>
              <a:t>, </a:t>
            </a:r>
            <a:r>
              <a:rPr lang="en-US" sz="3100" i="1" smtClean="0">
                <a:ea typeface="Arial Unicode MS" charset="0"/>
                <a:cs typeface="Arial Unicode MS" charset="0"/>
              </a:rPr>
              <a:t>E</a:t>
            </a:r>
            <a:r>
              <a:rPr lang="en-US" sz="3100" dirty="0">
                <a:ea typeface="Arial Unicode MS" charset="0"/>
                <a:cs typeface="Arial Unicode MS" charset="0"/>
              </a:rPr>
              <a:t>, </a:t>
            </a:r>
            <a:r>
              <a:rPr lang="en-US" sz="3100" i="1" dirty="0">
                <a:solidFill>
                  <a:srgbClr val="FF9966"/>
                </a:solidFill>
                <a:ea typeface="Arial Unicode MS" charset="0"/>
                <a:cs typeface="Arial Unicode MS" charset="0"/>
              </a:rPr>
              <a:t>H</a:t>
            </a:r>
            <a:r>
              <a:rPr lang="en-US" sz="3100">
                <a:ea typeface="Arial Unicode MS" charset="0"/>
                <a:cs typeface="Arial Unicode MS" charset="0"/>
              </a:rPr>
              <a:t>, </a:t>
            </a:r>
            <a:r>
              <a:rPr lang="en-US" sz="3100" i="1" smtClean="0">
                <a:ea typeface="Arial Unicode MS" charset="0"/>
                <a:cs typeface="Arial Unicode MS" charset="0"/>
              </a:rPr>
              <a:t>D</a:t>
            </a:r>
            <a:r>
              <a:rPr lang="en-US" sz="2800" i="1" baseline="-20000" smtClean="0">
                <a:ea typeface="Arial Unicode MS" charset="0"/>
                <a:cs typeface="Arial Unicode MS" charset="0"/>
              </a:rPr>
              <a:t>W</a:t>
            </a:r>
            <a:r>
              <a:rPr lang="en-US" sz="3100" smtClean="0">
                <a:ea typeface="Arial Unicode MS" charset="0"/>
                <a:cs typeface="Arial Unicode MS" charset="0"/>
              </a:rPr>
              <a:t>)</a:t>
            </a:r>
            <a:endParaRPr lang="en-US" sz="3100" dirty="0">
              <a:ea typeface="Arial Unicode MS" charset="0"/>
              <a:cs typeface="Arial Unicode MS" charset="0"/>
            </a:endParaRPr>
          </a:p>
        </p:txBody>
      </p:sp>
      <p:cxnSp>
        <p:nvCxnSpPr>
          <p:cNvPr id="12" name="Connettore 2 11"/>
          <p:cNvCxnSpPr/>
          <p:nvPr/>
        </p:nvCxnSpPr>
        <p:spPr>
          <a:xfrm rot="5400000">
            <a:off x="3463978" y="4430658"/>
            <a:ext cx="13572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1 13"/>
          <p:cNvCxnSpPr/>
          <p:nvPr/>
        </p:nvCxnSpPr>
        <p:spPr>
          <a:xfrm>
            <a:off x="4056694" y="5158752"/>
            <a:ext cx="428628" cy="15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sellaDiTesto 16"/>
          <p:cNvSpPr txBox="1"/>
          <p:nvPr/>
        </p:nvSpPr>
        <p:spPr>
          <a:xfrm>
            <a:off x="5429256" y="2357430"/>
            <a:ext cx="19302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/>
              <a:t>Quotienting</a:t>
            </a:r>
            <a:endParaRPr lang="en-US" sz="2800"/>
          </a:p>
        </p:txBody>
      </p:sp>
      <p:sp>
        <p:nvSpPr>
          <p:cNvPr id="18" name="CasellaDiTesto 17"/>
          <p:cNvSpPr txBox="1"/>
          <p:nvPr/>
        </p:nvSpPr>
        <p:spPr>
          <a:xfrm>
            <a:off x="5429256" y="4143380"/>
            <a:ext cx="31094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/>
              <a:t>Transition reduction</a:t>
            </a:r>
            <a:endParaRPr lang="en-US" sz="2800"/>
          </a:p>
        </p:txBody>
      </p:sp>
      <p:sp>
        <p:nvSpPr>
          <p:cNvPr id="15" name="CasellaDiTesto 14"/>
          <p:cNvSpPr txBox="1"/>
          <p:nvPr/>
        </p:nvSpPr>
        <p:spPr>
          <a:xfrm>
            <a:off x="5072066" y="1643050"/>
            <a:ext cx="36954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mtClean="0"/>
              <a:t>zeroconf-nt: |</a:t>
            </a:r>
            <a:r>
              <a:rPr lang="en-US" sz="2000" i="1" smtClean="0"/>
              <a:t>Q</a:t>
            </a:r>
            <a:r>
              <a:rPr lang="en-US" sz="2000" smtClean="0"/>
              <a:t>| = 670, |</a:t>
            </a:r>
            <a:r>
              <a:rPr lang="en-US" sz="2000" i="1" smtClean="0"/>
              <a:t>D</a:t>
            </a:r>
            <a:r>
              <a:rPr lang="en-US" sz="2000" smtClean="0"/>
              <a:t>| = 827</a:t>
            </a:r>
            <a:endParaRPr lang="en-US" sz="2000"/>
          </a:p>
        </p:txBody>
      </p:sp>
      <p:sp>
        <p:nvSpPr>
          <p:cNvPr id="19" name="CasellaDiTesto 18"/>
          <p:cNvSpPr txBox="1"/>
          <p:nvPr/>
        </p:nvSpPr>
        <p:spPr>
          <a:xfrm>
            <a:off x="5072066" y="3395604"/>
            <a:ext cx="37066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mtClean="0"/>
              <a:t>zeroconf-nt: |</a:t>
            </a:r>
            <a:r>
              <a:rPr lang="en-US" sz="2000" i="1" smtClean="0"/>
              <a:t>W</a:t>
            </a:r>
            <a:r>
              <a:rPr lang="en-US" sz="2000" smtClean="0"/>
              <a:t>| = 41, |</a:t>
            </a:r>
            <a:r>
              <a:rPr lang="en-US" sz="2000" i="1" smtClean="0"/>
              <a:t>D</a:t>
            </a:r>
            <a:r>
              <a:rPr lang="en-US" sz="2000" i="1" baseline="-20000" smtClean="0">
                <a:ea typeface="Arial Unicode MS" charset="0"/>
                <a:cs typeface="Arial Unicode MS" charset="0"/>
              </a:rPr>
              <a:t>W</a:t>
            </a:r>
            <a:r>
              <a:rPr lang="en-US" sz="2000" smtClean="0"/>
              <a:t>| = 55</a:t>
            </a:r>
            <a:endParaRPr lang="en-US" sz="2000"/>
          </a:p>
        </p:txBody>
      </p:sp>
      <p:sp>
        <p:nvSpPr>
          <p:cNvPr id="20" name="CasellaDiTesto 19"/>
          <p:cNvSpPr txBox="1"/>
          <p:nvPr/>
        </p:nvSpPr>
        <p:spPr>
          <a:xfrm>
            <a:off x="5072066" y="5160125"/>
            <a:ext cx="37066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mtClean="0"/>
              <a:t>zeroconf-nt: |</a:t>
            </a:r>
            <a:r>
              <a:rPr lang="en-US" sz="2000" i="1" smtClean="0"/>
              <a:t>W</a:t>
            </a:r>
            <a:r>
              <a:rPr lang="en-US" sz="2000" smtClean="0"/>
              <a:t>| = 41, |</a:t>
            </a:r>
            <a:r>
              <a:rPr lang="en-US" sz="2000" i="1" smtClean="0"/>
              <a:t>D</a:t>
            </a:r>
            <a:r>
              <a:rPr lang="en-US" sz="2000" i="1" baseline="-20000" smtClean="0">
                <a:ea typeface="Arial Unicode MS" charset="0"/>
                <a:cs typeface="Arial Unicode MS" charset="0"/>
              </a:rPr>
              <a:t>W</a:t>
            </a:r>
            <a:r>
              <a:rPr lang="en-US" sz="2000" smtClean="0"/>
              <a:t>| = 52</a:t>
            </a:r>
            <a:endParaRPr lang="en-US" sz="2000"/>
          </a:p>
        </p:txBody>
      </p:sp>
      <p:cxnSp>
        <p:nvCxnSpPr>
          <p:cNvPr id="24" name="Connettore 1 23"/>
          <p:cNvCxnSpPr/>
          <p:nvPr/>
        </p:nvCxnSpPr>
        <p:spPr>
          <a:xfrm>
            <a:off x="7683522" y="5249875"/>
            <a:ext cx="285752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7" grpId="0"/>
      <p:bldP spid="18" grpId="0"/>
      <p:bldP spid="19" grpId="0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Adding costs to </a:t>
            </a:r>
            <a:r>
              <a:rPr lang="en-US" i="1" smtClean="0"/>
              <a:t>PA</a:t>
            </a:r>
            <a:endParaRPr lang="en-US" i="1"/>
          </a:p>
        </p:txBody>
      </p:sp>
      <p:sp>
        <p:nvSpPr>
          <p:cNvPr id="4" name="CasellaDiTesto 3"/>
          <p:cNvSpPr txBox="1"/>
          <p:nvPr/>
        </p:nvSpPr>
        <p:spPr>
          <a:xfrm>
            <a:off x="4459225" y="1130842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mtClean="0"/>
              <a:t>c</a:t>
            </a:r>
            <a:endParaRPr lang="en-US"/>
          </a:p>
        </p:txBody>
      </p:sp>
      <p:sp>
        <p:nvSpPr>
          <p:cNvPr id="5" name="CasellaDiTesto 4"/>
          <p:cNvSpPr txBox="1"/>
          <p:nvPr/>
        </p:nvSpPr>
        <p:spPr>
          <a:xfrm>
            <a:off x="1304635" y="2202412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mtClean="0"/>
              <a:t>h</a:t>
            </a:r>
            <a:r>
              <a:rPr lang="en-US" baseline="-25000" smtClean="0"/>
              <a:t>0</a:t>
            </a:r>
            <a:endParaRPr lang="en-US" baseline="-25000"/>
          </a:p>
        </p:txBody>
      </p:sp>
      <p:sp>
        <p:nvSpPr>
          <p:cNvPr id="6" name="CasellaDiTesto 5"/>
          <p:cNvSpPr txBox="1"/>
          <p:nvPr/>
        </p:nvSpPr>
        <p:spPr>
          <a:xfrm>
            <a:off x="2848419" y="2202412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mtClean="0"/>
              <a:t>h</a:t>
            </a:r>
            <a:r>
              <a:rPr lang="en-US" baseline="-25000" smtClean="0"/>
              <a:t>1</a:t>
            </a:r>
            <a:endParaRPr lang="en-US" baseline="-25000"/>
          </a:p>
        </p:txBody>
      </p:sp>
      <p:sp>
        <p:nvSpPr>
          <p:cNvPr id="7" name="CasellaDiTesto 6"/>
          <p:cNvSpPr txBox="1"/>
          <p:nvPr/>
        </p:nvSpPr>
        <p:spPr>
          <a:xfrm>
            <a:off x="5936492" y="2202412"/>
            <a:ext cx="511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mtClean="0"/>
              <a:t>h</a:t>
            </a:r>
            <a:r>
              <a:rPr lang="en-US" baseline="-25000" smtClean="0"/>
              <a:t>n-1</a:t>
            </a:r>
            <a:endParaRPr lang="en-US" baseline="-25000"/>
          </a:p>
        </p:txBody>
      </p:sp>
      <p:sp>
        <p:nvSpPr>
          <p:cNvPr id="8" name="CasellaDiTesto 7"/>
          <p:cNvSpPr txBox="1"/>
          <p:nvPr/>
        </p:nvSpPr>
        <p:spPr>
          <a:xfrm>
            <a:off x="7591179" y="2202412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mtClean="0"/>
              <a:t>h</a:t>
            </a:r>
            <a:r>
              <a:rPr lang="en-US" baseline="-25000" smtClean="0"/>
              <a:t>n</a:t>
            </a:r>
            <a:endParaRPr lang="en-US" baseline="-25000"/>
          </a:p>
        </p:txBody>
      </p:sp>
      <p:cxnSp>
        <p:nvCxnSpPr>
          <p:cNvPr id="12" name="Connettore 2 11"/>
          <p:cNvCxnSpPr/>
          <p:nvPr/>
        </p:nvCxnSpPr>
        <p:spPr>
          <a:xfrm rot="10800000" flipV="1">
            <a:off x="1661825" y="1416594"/>
            <a:ext cx="2786082" cy="85725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uppo 32"/>
          <p:cNvGrpSpPr/>
          <p:nvPr/>
        </p:nvGrpSpPr>
        <p:grpSpPr>
          <a:xfrm>
            <a:off x="2717623" y="2059536"/>
            <a:ext cx="1587408" cy="941359"/>
            <a:chOff x="1291872" y="2642659"/>
            <a:chExt cx="1587408" cy="941359"/>
          </a:xfrm>
        </p:grpSpPr>
        <p:grpSp>
          <p:nvGrpSpPr>
            <p:cNvPr id="34" name="Gruppo 27"/>
            <p:cNvGrpSpPr/>
            <p:nvPr/>
          </p:nvGrpSpPr>
          <p:grpSpPr>
            <a:xfrm>
              <a:off x="1643042" y="2786058"/>
              <a:ext cx="1236238" cy="428628"/>
              <a:chOff x="1621250" y="2786058"/>
              <a:chExt cx="1236238" cy="428628"/>
            </a:xfrm>
          </p:grpSpPr>
          <p:cxnSp>
            <p:nvCxnSpPr>
              <p:cNvPr id="38" name="Connettore 2 37"/>
              <p:cNvCxnSpPr/>
              <p:nvPr/>
            </p:nvCxnSpPr>
            <p:spPr>
              <a:xfrm>
                <a:off x="1857356" y="3000372"/>
                <a:ext cx="1000132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Connettore 7 15"/>
              <p:cNvCxnSpPr/>
              <p:nvPr/>
            </p:nvCxnSpPr>
            <p:spPr>
              <a:xfrm rot="10800000" flipV="1">
                <a:off x="1621250" y="3000372"/>
                <a:ext cx="236107" cy="155018"/>
              </a:xfrm>
              <a:prstGeom prst="curvedConnector4">
                <a:avLst>
                  <a:gd name="adj1" fmla="val -155279"/>
                  <a:gd name="adj2" fmla="val 346648"/>
                </a:avLst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Arco 39"/>
              <p:cNvSpPr/>
              <p:nvPr/>
            </p:nvSpPr>
            <p:spPr>
              <a:xfrm rot="5400000">
                <a:off x="1857356" y="2786058"/>
                <a:ext cx="428628" cy="428628"/>
              </a:xfrm>
              <a:prstGeom prst="arc">
                <a:avLst>
                  <a:gd name="adj1" fmla="val 16316833"/>
                  <a:gd name="adj2" fmla="val 19479732"/>
                </a:avLst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5" name="CasellaDiTesto 34"/>
            <p:cNvSpPr txBox="1"/>
            <p:nvPr/>
          </p:nvSpPr>
          <p:spPr>
            <a:xfrm>
              <a:off x="2571736" y="2928934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i="1" smtClean="0"/>
                <a:t>p</a:t>
              </a:r>
              <a:endParaRPr lang="en-US" i="1"/>
            </a:p>
          </p:txBody>
        </p:sp>
        <p:sp>
          <p:nvSpPr>
            <p:cNvPr id="36" name="CasellaDiTesto 35"/>
            <p:cNvSpPr txBox="1"/>
            <p:nvPr/>
          </p:nvSpPr>
          <p:spPr>
            <a:xfrm>
              <a:off x="1291872" y="3214686"/>
              <a:ext cx="4940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i="1" smtClean="0"/>
                <a:t>1-p</a:t>
              </a:r>
              <a:endParaRPr lang="en-US" i="1"/>
            </a:p>
          </p:txBody>
        </p:sp>
        <p:sp>
          <p:nvSpPr>
            <p:cNvPr id="37" name="CasellaDiTesto 36"/>
            <p:cNvSpPr txBox="1"/>
            <p:nvPr/>
          </p:nvSpPr>
          <p:spPr>
            <a:xfrm>
              <a:off x="2285984" y="2642659"/>
              <a:ext cx="3145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i="1" smtClean="0">
                  <a:solidFill>
                    <a:srgbClr val="FF9966"/>
                  </a:solidFill>
                </a:rPr>
                <a:t>t</a:t>
              </a:r>
              <a:r>
                <a:rPr lang="en-US" i="1" baseline="-25000" smtClean="0">
                  <a:solidFill>
                    <a:srgbClr val="FF9966"/>
                  </a:solidFill>
                </a:rPr>
                <a:t>r</a:t>
              </a:r>
              <a:endParaRPr lang="en-US" i="1" baseline="-25000">
                <a:solidFill>
                  <a:srgbClr val="FF9966"/>
                </a:solidFill>
              </a:endParaRPr>
            </a:p>
          </p:txBody>
        </p:sp>
      </p:grpSp>
      <p:sp>
        <p:nvSpPr>
          <p:cNvPr id="41" name="CasellaDiTesto 40"/>
          <p:cNvSpPr txBox="1"/>
          <p:nvPr/>
        </p:nvSpPr>
        <p:spPr>
          <a:xfrm>
            <a:off x="4447907" y="2190270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mtClean="0"/>
              <a:t>…</a:t>
            </a:r>
            <a:endParaRPr lang="en-US"/>
          </a:p>
        </p:txBody>
      </p:sp>
      <p:grpSp>
        <p:nvGrpSpPr>
          <p:cNvPr id="42" name="Gruppo 41"/>
          <p:cNvGrpSpPr/>
          <p:nvPr/>
        </p:nvGrpSpPr>
        <p:grpSpPr>
          <a:xfrm>
            <a:off x="4305031" y="2059536"/>
            <a:ext cx="1587408" cy="942846"/>
            <a:chOff x="1291872" y="2641172"/>
            <a:chExt cx="1587408" cy="942846"/>
          </a:xfrm>
        </p:grpSpPr>
        <p:grpSp>
          <p:nvGrpSpPr>
            <p:cNvPr id="43" name="Gruppo 27"/>
            <p:cNvGrpSpPr/>
            <p:nvPr/>
          </p:nvGrpSpPr>
          <p:grpSpPr>
            <a:xfrm>
              <a:off x="1643042" y="2786058"/>
              <a:ext cx="1236238" cy="428628"/>
              <a:chOff x="1621250" y="2786058"/>
              <a:chExt cx="1236238" cy="428628"/>
            </a:xfrm>
          </p:grpSpPr>
          <p:cxnSp>
            <p:nvCxnSpPr>
              <p:cNvPr id="47" name="Connettore 2 46"/>
              <p:cNvCxnSpPr/>
              <p:nvPr/>
            </p:nvCxnSpPr>
            <p:spPr>
              <a:xfrm>
                <a:off x="1857356" y="3000372"/>
                <a:ext cx="1000132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nettore 7 15"/>
              <p:cNvCxnSpPr/>
              <p:nvPr/>
            </p:nvCxnSpPr>
            <p:spPr>
              <a:xfrm rot="10800000" flipV="1">
                <a:off x="1621250" y="3000372"/>
                <a:ext cx="236107" cy="155018"/>
              </a:xfrm>
              <a:prstGeom prst="curvedConnector4">
                <a:avLst>
                  <a:gd name="adj1" fmla="val -155279"/>
                  <a:gd name="adj2" fmla="val 346648"/>
                </a:avLst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Arco 48"/>
              <p:cNvSpPr/>
              <p:nvPr/>
            </p:nvSpPr>
            <p:spPr>
              <a:xfrm rot="5400000">
                <a:off x="1857356" y="2786058"/>
                <a:ext cx="428628" cy="428628"/>
              </a:xfrm>
              <a:prstGeom prst="arc">
                <a:avLst>
                  <a:gd name="adj1" fmla="val 16316833"/>
                  <a:gd name="adj2" fmla="val 19479732"/>
                </a:avLst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CasellaDiTesto 43"/>
            <p:cNvSpPr txBox="1"/>
            <p:nvPr/>
          </p:nvSpPr>
          <p:spPr>
            <a:xfrm>
              <a:off x="2571736" y="2928934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i="1" smtClean="0"/>
                <a:t>p</a:t>
              </a:r>
              <a:endParaRPr lang="en-US" i="1"/>
            </a:p>
          </p:txBody>
        </p:sp>
        <p:sp>
          <p:nvSpPr>
            <p:cNvPr id="45" name="CasellaDiTesto 44"/>
            <p:cNvSpPr txBox="1"/>
            <p:nvPr/>
          </p:nvSpPr>
          <p:spPr>
            <a:xfrm>
              <a:off x="1291872" y="3214686"/>
              <a:ext cx="4940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i="1" smtClean="0"/>
                <a:t>1-p</a:t>
              </a:r>
              <a:endParaRPr lang="en-US" i="1"/>
            </a:p>
          </p:txBody>
        </p:sp>
        <p:sp>
          <p:nvSpPr>
            <p:cNvPr id="46" name="CasellaDiTesto 45"/>
            <p:cNvSpPr txBox="1"/>
            <p:nvPr/>
          </p:nvSpPr>
          <p:spPr>
            <a:xfrm>
              <a:off x="2285984" y="2641172"/>
              <a:ext cx="3145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i="1" smtClean="0">
                  <a:solidFill>
                    <a:srgbClr val="FF9966"/>
                  </a:solidFill>
                </a:rPr>
                <a:t>t</a:t>
              </a:r>
              <a:r>
                <a:rPr lang="en-US" i="1" baseline="-25000" smtClean="0">
                  <a:solidFill>
                    <a:srgbClr val="FF9966"/>
                  </a:solidFill>
                </a:rPr>
                <a:t>r</a:t>
              </a:r>
              <a:endParaRPr lang="en-US" i="1" baseline="-25000">
                <a:solidFill>
                  <a:srgbClr val="FF9966"/>
                </a:solidFill>
              </a:endParaRPr>
            </a:p>
          </p:txBody>
        </p:sp>
      </p:grpSp>
      <p:grpSp>
        <p:nvGrpSpPr>
          <p:cNvPr id="50" name="Gruppo 49"/>
          <p:cNvGrpSpPr/>
          <p:nvPr/>
        </p:nvGrpSpPr>
        <p:grpSpPr>
          <a:xfrm>
            <a:off x="5948105" y="2059536"/>
            <a:ext cx="1587408" cy="942846"/>
            <a:chOff x="1291872" y="2641172"/>
            <a:chExt cx="1587408" cy="942846"/>
          </a:xfrm>
        </p:grpSpPr>
        <p:grpSp>
          <p:nvGrpSpPr>
            <p:cNvPr id="51" name="Gruppo 27"/>
            <p:cNvGrpSpPr/>
            <p:nvPr/>
          </p:nvGrpSpPr>
          <p:grpSpPr>
            <a:xfrm>
              <a:off x="1643042" y="2786058"/>
              <a:ext cx="1236238" cy="428628"/>
              <a:chOff x="1621250" y="2786058"/>
              <a:chExt cx="1236238" cy="428628"/>
            </a:xfrm>
          </p:grpSpPr>
          <p:cxnSp>
            <p:nvCxnSpPr>
              <p:cNvPr id="55" name="Connettore 2 54"/>
              <p:cNvCxnSpPr/>
              <p:nvPr/>
            </p:nvCxnSpPr>
            <p:spPr>
              <a:xfrm>
                <a:off x="1857356" y="3000372"/>
                <a:ext cx="1000132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Connettore 7 15"/>
              <p:cNvCxnSpPr/>
              <p:nvPr/>
            </p:nvCxnSpPr>
            <p:spPr>
              <a:xfrm rot="10800000" flipV="1">
                <a:off x="1621250" y="3000372"/>
                <a:ext cx="236107" cy="155018"/>
              </a:xfrm>
              <a:prstGeom prst="curvedConnector4">
                <a:avLst>
                  <a:gd name="adj1" fmla="val -155279"/>
                  <a:gd name="adj2" fmla="val 346648"/>
                </a:avLst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Arco 56"/>
              <p:cNvSpPr/>
              <p:nvPr/>
            </p:nvSpPr>
            <p:spPr>
              <a:xfrm rot="5400000">
                <a:off x="1857356" y="2786058"/>
                <a:ext cx="428628" cy="428628"/>
              </a:xfrm>
              <a:prstGeom prst="arc">
                <a:avLst>
                  <a:gd name="adj1" fmla="val 16316833"/>
                  <a:gd name="adj2" fmla="val 19479732"/>
                </a:avLst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2" name="CasellaDiTesto 51"/>
            <p:cNvSpPr txBox="1"/>
            <p:nvPr/>
          </p:nvSpPr>
          <p:spPr>
            <a:xfrm>
              <a:off x="2571736" y="2928934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i="1" smtClean="0"/>
                <a:t>p</a:t>
              </a:r>
              <a:endParaRPr lang="en-US" i="1"/>
            </a:p>
          </p:txBody>
        </p:sp>
        <p:sp>
          <p:nvSpPr>
            <p:cNvPr id="53" name="CasellaDiTesto 52"/>
            <p:cNvSpPr txBox="1"/>
            <p:nvPr/>
          </p:nvSpPr>
          <p:spPr>
            <a:xfrm>
              <a:off x="1291872" y="3214686"/>
              <a:ext cx="4940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i="1" smtClean="0"/>
                <a:t>1-p</a:t>
              </a:r>
              <a:endParaRPr lang="en-US" i="1"/>
            </a:p>
          </p:txBody>
        </p:sp>
        <p:sp>
          <p:nvSpPr>
            <p:cNvPr id="54" name="CasellaDiTesto 53"/>
            <p:cNvSpPr txBox="1"/>
            <p:nvPr/>
          </p:nvSpPr>
          <p:spPr>
            <a:xfrm>
              <a:off x="2285984" y="2641172"/>
              <a:ext cx="3145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i="1" smtClean="0">
                  <a:solidFill>
                    <a:srgbClr val="FF9966"/>
                  </a:solidFill>
                </a:rPr>
                <a:t>t</a:t>
              </a:r>
              <a:r>
                <a:rPr lang="en-US" i="1" baseline="-25000" smtClean="0">
                  <a:solidFill>
                    <a:srgbClr val="FF9966"/>
                  </a:solidFill>
                </a:rPr>
                <a:t>r</a:t>
              </a:r>
              <a:endParaRPr lang="en-US" i="1" baseline="-25000">
                <a:solidFill>
                  <a:srgbClr val="FF9966"/>
                </a:solidFill>
              </a:endParaRPr>
            </a:p>
          </p:txBody>
        </p:sp>
      </p:grpSp>
      <p:cxnSp>
        <p:nvCxnSpPr>
          <p:cNvPr id="65" name="Connettore 2 64"/>
          <p:cNvCxnSpPr/>
          <p:nvPr/>
        </p:nvCxnSpPr>
        <p:spPr>
          <a:xfrm flipH="1" flipV="1">
            <a:off x="4733659" y="1416594"/>
            <a:ext cx="2786082" cy="85725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CasellaDiTesto 65"/>
          <p:cNvSpPr txBox="1"/>
          <p:nvPr/>
        </p:nvSpPr>
        <p:spPr>
          <a:xfrm>
            <a:off x="5948105" y="148803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smtClean="0"/>
              <a:t>d</a:t>
            </a:r>
            <a:endParaRPr lang="en-US" i="1"/>
          </a:p>
        </p:txBody>
      </p:sp>
      <p:sp>
        <p:nvSpPr>
          <p:cNvPr id="67" name="CasellaDiTesto 66"/>
          <p:cNvSpPr txBox="1"/>
          <p:nvPr/>
        </p:nvSpPr>
        <p:spPr>
          <a:xfrm>
            <a:off x="3019147" y="1488032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smtClean="0"/>
              <a:t>s</a:t>
            </a:r>
            <a:endParaRPr lang="en-US" i="1"/>
          </a:p>
        </p:txBody>
      </p:sp>
      <p:sp>
        <p:nvSpPr>
          <p:cNvPr id="69" name="CasellaDiTesto 68"/>
          <p:cNvSpPr txBox="1"/>
          <p:nvPr/>
        </p:nvSpPr>
        <p:spPr>
          <a:xfrm>
            <a:off x="3413058" y="16309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C00000"/>
                </a:solidFill>
              </a:rPr>
              <a:t>1</a:t>
            </a:r>
            <a:endParaRPr lang="en-US">
              <a:solidFill>
                <a:srgbClr val="C00000"/>
              </a:solidFill>
            </a:endParaRPr>
          </a:p>
        </p:txBody>
      </p:sp>
      <p:sp>
        <p:nvSpPr>
          <p:cNvPr id="70" name="CasellaDiTesto 69"/>
          <p:cNvSpPr txBox="1"/>
          <p:nvPr/>
        </p:nvSpPr>
        <p:spPr>
          <a:xfrm>
            <a:off x="5484760" y="16309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C00000"/>
                </a:solidFill>
              </a:rPr>
              <a:t>1</a:t>
            </a:r>
            <a:endParaRPr lang="en-US">
              <a:solidFill>
                <a:srgbClr val="C00000"/>
              </a:solidFill>
            </a:endParaRPr>
          </a:p>
        </p:txBody>
      </p:sp>
      <p:sp>
        <p:nvSpPr>
          <p:cNvPr id="71" name="CasellaDiTesto 70"/>
          <p:cNvSpPr txBox="1"/>
          <p:nvPr/>
        </p:nvSpPr>
        <p:spPr>
          <a:xfrm>
            <a:off x="2014058" y="2690336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C00000"/>
                </a:solidFill>
              </a:rPr>
              <a:t>r</a:t>
            </a:r>
            <a:r>
              <a:rPr lang="en-US" baseline="30000" smtClean="0">
                <a:solidFill>
                  <a:srgbClr val="C00000"/>
                </a:solidFill>
              </a:rPr>
              <a:t>2</a:t>
            </a:r>
            <a:endParaRPr lang="en-US" baseline="30000">
              <a:solidFill>
                <a:srgbClr val="C00000"/>
              </a:solidFill>
            </a:endParaRPr>
          </a:p>
        </p:txBody>
      </p:sp>
      <p:sp>
        <p:nvSpPr>
          <p:cNvPr id="72" name="CasellaDiTesto 71"/>
          <p:cNvSpPr txBox="1"/>
          <p:nvPr/>
        </p:nvSpPr>
        <p:spPr>
          <a:xfrm>
            <a:off x="3571868" y="2702478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C00000"/>
                </a:solidFill>
              </a:rPr>
              <a:t>r</a:t>
            </a:r>
            <a:r>
              <a:rPr lang="en-US" baseline="30000" smtClean="0">
                <a:solidFill>
                  <a:srgbClr val="C00000"/>
                </a:solidFill>
              </a:rPr>
              <a:t>2</a:t>
            </a:r>
            <a:endParaRPr lang="en-US" baseline="30000">
              <a:solidFill>
                <a:srgbClr val="C00000"/>
              </a:solidFill>
            </a:endParaRPr>
          </a:p>
        </p:txBody>
      </p:sp>
      <p:sp>
        <p:nvSpPr>
          <p:cNvPr id="73" name="CasellaDiTesto 72"/>
          <p:cNvSpPr txBox="1"/>
          <p:nvPr/>
        </p:nvSpPr>
        <p:spPr>
          <a:xfrm>
            <a:off x="5157330" y="2702478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C00000"/>
                </a:solidFill>
              </a:rPr>
              <a:t>r</a:t>
            </a:r>
            <a:r>
              <a:rPr lang="en-US" baseline="30000" smtClean="0">
                <a:solidFill>
                  <a:srgbClr val="C00000"/>
                </a:solidFill>
              </a:rPr>
              <a:t>2</a:t>
            </a:r>
            <a:endParaRPr lang="en-US" baseline="30000">
              <a:solidFill>
                <a:srgbClr val="C00000"/>
              </a:solidFill>
            </a:endParaRPr>
          </a:p>
        </p:txBody>
      </p:sp>
      <p:sp>
        <p:nvSpPr>
          <p:cNvPr id="74" name="CasellaDiTesto 73"/>
          <p:cNvSpPr txBox="1"/>
          <p:nvPr/>
        </p:nvSpPr>
        <p:spPr>
          <a:xfrm>
            <a:off x="6800404" y="2702478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C00000"/>
                </a:solidFill>
              </a:rPr>
              <a:t>r</a:t>
            </a:r>
            <a:r>
              <a:rPr lang="en-US" baseline="30000" smtClean="0">
                <a:solidFill>
                  <a:srgbClr val="C00000"/>
                </a:solidFill>
              </a:rPr>
              <a:t>2</a:t>
            </a:r>
            <a:endParaRPr lang="en-US" baseline="30000">
              <a:solidFill>
                <a:srgbClr val="C00000"/>
              </a:solidFill>
            </a:endParaRPr>
          </a:p>
        </p:txBody>
      </p:sp>
      <p:sp>
        <p:nvSpPr>
          <p:cNvPr id="75" name="CasellaDiTesto 74"/>
          <p:cNvSpPr txBox="1"/>
          <p:nvPr/>
        </p:nvSpPr>
        <p:spPr>
          <a:xfrm>
            <a:off x="2630731" y="5357826"/>
            <a:ext cx="38825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smtClean="0"/>
              <a:t>Overall cost: </a:t>
            </a:r>
            <a:r>
              <a:rPr lang="en-US" sz="2800" smtClean="0">
                <a:solidFill>
                  <a:srgbClr val="C00000"/>
                </a:solidFill>
              </a:rPr>
              <a:t>1 + nr</a:t>
            </a:r>
            <a:r>
              <a:rPr lang="en-US" sz="2800" baseline="30000" smtClean="0">
                <a:solidFill>
                  <a:srgbClr val="C00000"/>
                </a:solidFill>
              </a:rPr>
              <a:t>2</a:t>
            </a:r>
            <a:r>
              <a:rPr lang="en-US" sz="2800" smtClean="0">
                <a:solidFill>
                  <a:srgbClr val="C00000"/>
                </a:solidFill>
              </a:rPr>
              <a:t>/</a:t>
            </a:r>
            <a:r>
              <a:rPr lang="en-US" sz="2800" i="1" smtClean="0">
                <a:solidFill>
                  <a:srgbClr val="C00000"/>
                </a:solidFill>
              </a:rPr>
              <a:t>p</a:t>
            </a:r>
            <a:r>
              <a:rPr lang="en-US" sz="2800" smtClean="0">
                <a:solidFill>
                  <a:srgbClr val="C00000"/>
                </a:solidFill>
              </a:rPr>
              <a:t> + 1</a:t>
            </a:r>
            <a:endParaRPr lang="en-US" sz="2800">
              <a:solidFill>
                <a:srgbClr val="C00000"/>
              </a:solidFill>
            </a:endParaRPr>
          </a:p>
        </p:txBody>
      </p:sp>
      <p:grpSp>
        <p:nvGrpSpPr>
          <p:cNvPr id="58" name="Gruppo 57"/>
          <p:cNvGrpSpPr/>
          <p:nvPr/>
        </p:nvGrpSpPr>
        <p:grpSpPr>
          <a:xfrm>
            <a:off x="1171551" y="2059536"/>
            <a:ext cx="1587408" cy="941359"/>
            <a:chOff x="1291872" y="2642659"/>
            <a:chExt cx="1587408" cy="941359"/>
          </a:xfrm>
        </p:grpSpPr>
        <p:grpSp>
          <p:nvGrpSpPr>
            <p:cNvPr id="59" name="Gruppo 27"/>
            <p:cNvGrpSpPr/>
            <p:nvPr/>
          </p:nvGrpSpPr>
          <p:grpSpPr>
            <a:xfrm>
              <a:off x="1643042" y="2786058"/>
              <a:ext cx="1236238" cy="428628"/>
              <a:chOff x="1621250" y="2786058"/>
              <a:chExt cx="1236238" cy="428628"/>
            </a:xfrm>
          </p:grpSpPr>
          <p:cxnSp>
            <p:nvCxnSpPr>
              <p:cNvPr id="63" name="Connettore 2 62"/>
              <p:cNvCxnSpPr/>
              <p:nvPr/>
            </p:nvCxnSpPr>
            <p:spPr>
              <a:xfrm>
                <a:off x="1857356" y="3000372"/>
                <a:ext cx="1000132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Connettore 7 15"/>
              <p:cNvCxnSpPr/>
              <p:nvPr/>
            </p:nvCxnSpPr>
            <p:spPr>
              <a:xfrm rot="10800000" flipV="1">
                <a:off x="1621250" y="3000372"/>
                <a:ext cx="236107" cy="155018"/>
              </a:xfrm>
              <a:prstGeom prst="curvedConnector4">
                <a:avLst>
                  <a:gd name="adj1" fmla="val -155279"/>
                  <a:gd name="adj2" fmla="val 346648"/>
                </a:avLst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8" name="Arco 67"/>
              <p:cNvSpPr/>
              <p:nvPr/>
            </p:nvSpPr>
            <p:spPr>
              <a:xfrm rot="5400000">
                <a:off x="1857356" y="2786058"/>
                <a:ext cx="428628" cy="428628"/>
              </a:xfrm>
              <a:prstGeom prst="arc">
                <a:avLst>
                  <a:gd name="adj1" fmla="val 16316833"/>
                  <a:gd name="adj2" fmla="val 19479732"/>
                </a:avLst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0" name="CasellaDiTesto 59"/>
            <p:cNvSpPr txBox="1"/>
            <p:nvPr/>
          </p:nvSpPr>
          <p:spPr>
            <a:xfrm>
              <a:off x="2571736" y="2928934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i="1" smtClean="0"/>
                <a:t>p</a:t>
              </a:r>
              <a:endParaRPr lang="en-US" i="1"/>
            </a:p>
          </p:txBody>
        </p:sp>
        <p:sp>
          <p:nvSpPr>
            <p:cNvPr id="61" name="CasellaDiTesto 60"/>
            <p:cNvSpPr txBox="1"/>
            <p:nvPr/>
          </p:nvSpPr>
          <p:spPr>
            <a:xfrm>
              <a:off x="1291872" y="3214686"/>
              <a:ext cx="4940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i="1" smtClean="0"/>
                <a:t>1-p</a:t>
              </a:r>
              <a:endParaRPr lang="en-US" i="1"/>
            </a:p>
          </p:txBody>
        </p:sp>
        <p:sp>
          <p:nvSpPr>
            <p:cNvPr id="62" name="CasellaDiTesto 61"/>
            <p:cNvSpPr txBox="1"/>
            <p:nvPr/>
          </p:nvSpPr>
          <p:spPr>
            <a:xfrm>
              <a:off x="2285984" y="2642659"/>
              <a:ext cx="3145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i="1" smtClean="0">
                  <a:solidFill>
                    <a:srgbClr val="FF9966"/>
                  </a:solidFill>
                </a:rPr>
                <a:t>t</a:t>
              </a:r>
              <a:r>
                <a:rPr lang="en-US" i="1" baseline="-25000" smtClean="0">
                  <a:solidFill>
                    <a:srgbClr val="FF9966"/>
                  </a:solidFill>
                </a:rPr>
                <a:t>r</a:t>
              </a:r>
              <a:endParaRPr lang="en-US" i="1" baseline="-25000">
                <a:solidFill>
                  <a:srgbClr val="FF9966"/>
                </a:solidFill>
              </a:endParaRPr>
            </a:p>
          </p:txBody>
        </p:sp>
      </p:grpSp>
      <p:sp>
        <p:nvSpPr>
          <p:cNvPr id="151" name="CasellaDiTesto 150"/>
          <p:cNvSpPr txBox="1"/>
          <p:nvPr/>
        </p:nvSpPr>
        <p:spPr>
          <a:xfrm>
            <a:off x="1917781" y="3500438"/>
            <a:ext cx="1497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C(c</a:t>
            </a:r>
            <a:r>
              <a:rPr lang="en-US" i="1" smtClean="0"/>
              <a:t>s</a:t>
            </a:r>
            <a:r>
              <a:rPr lang="en-US" smtClean="0"/>
              <a:t>h</a:t>
            </a:r>
            <a:r>
              <a:rPr lang="en-US" baseline="-25000" smtClean="0"/>
              <a:t>0</a:t>
            </a:r>
            <a:r>
              <a:rPr lang="en-US" smtClean="0"/>
              <a:t>) = </a:t>
            </a:r>
            <a:r>
              <a:rPr lang="en-US" smtClean="0">
                <a:solidFill>
                  <a:srgbClr val="C00000"/>
                </a:solidFill>
              </a:rPr>
              <a:t>1 </a:t>
            </a:r>
            <a:r>
              <a:rPr lang="en-US" smtClean="0"/>
              <a:t>x </a:t>
            </a:r>
            <a:r>
              <a:rPr lang="en-US" i="1" smtClean="0"/>
              <a:t>1</a:t>
            </a:r>
            <a:endParaRPr lang="en-US" i="1"/>
          </a:p>
        </p:txBody>
      </p:sp>
      <p:sp>
        <p:nvSpPr>
          <p:cNvPr id="152" name="CasellaDiTesto 151"/>
          <p:cNvSpPr txBox="1"/>
          <p:nvPr/>
        </p:nvSpPr>
        <p:spPr>
          <a:xfrm>
            <a:off x="1917781" y="3774048"/>
            <a:ext cx="1669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C(h</a:t>
            </a:r>
            <a:r>
              <a:rPr lang="en-US" baseline="-25000" smtClean="0"/>
              <a:t>0</a:t>
            </a:r>
            <a:r>
              <a:rPr lang="en-US" i="1" smtClean="0">
                <a:solidFill>
                  <a:srgbClr val="FF9966"/>
                </a:solidFill>
              </a:rPr>
              <a:t>t</a:t>
            </a:r>
            <a:r>
              <a:rPr lang="en-US" i="1" baseline="-25000" smtClean="0">
                <a:solidFill>
                  <a:srgbClr val="FF9966"/>
                </a:solidFill>
              </a:rPr>
              <a:t>r</a:t>
            </a:r>
            <a:r>
              <a:rPr lang="en-US" smtClean="0"/>
              <a:t>h</a:t>
            </a:r>
            <a:r>
              <a:rPr lang="en-US" baseline="-25000" smtClean="0"/>
              <a:t>1</a:t>
            </a:r>
            <a:r>
              <a:rPr lang="en-US" smtClean="0"/>
              <a:t>) = </a:t>
            </a:r>
            <a:r>
              <a:rPr lang="en-US" smtClean="0">
                <a:solidFill>
                  <a:srgbClr val="C00000"/>
                </a:solidFill>
              </a:rPr>
              <a:t>r</a:t>
            </a:r>
            <a:r>
              <a:rPr lang="en-US" baseline="30000" smtClean="0">
                <a:solidFill>
                  <a:srgbClr val="C00000"/>
                </a:solidFill>
              </a:rPr>
              <a:t>2 </a:t>
            </a:r>
            <a:r>
              <a:rPr lang="en-US" smtClean="0"/>
              <a:t>x </a:t>
            </a:r>
            <a:r>
              <a:rPr lang="en-US" i="1" smtClean="0"/>
              <a:t>p</a:t>
            </a:r>
            <a:endParaRPr lang="en-US" i="1"/>
          </a:p>
        </p:txBody>
      </p:sp>
      <p:sp>
        <p:nvSpPr>
          <p:cNvPr id="153" name="CasellaDiTesto 152"/>
          <p:cNvSpPr txBox="1"/>
          <p:nvPr/>
        </p:nvSpPr>
        <p:spPr>
          <a:xfrm>
            <a:off x="1917781" y="4059800"/>
            <a:ext cx="3175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C(h</a:t>
            </a:r>
            <a:r>
              <a:rPr lang="en-US" baseline="-25000" smtClean="0"/>
              <a:t>0</a:t>
            </a:r>
            <a:r>
              <a:rPr lang="en-US" i="1" smtClean="0">
                <a:solidFill>
                  <a:srgbClr val="FF9966"/>
                </a:solidFill>
              </a:rPr>
              <a:t>t</a:t>
            </a:r>
            <a:r>
              <a:rPr lang="en-US" i="1" baseline="-25000" smtClean="0">
                <a:solidFill>
                  <a:srgbClr val="FF9966"/>
                </a:solidFill>
              </a:rPr>
              <a:t>r</a:t>
            </a:r>
            <a:r>
              <a:rPr lang="en-US" smtClean="0"/>
              <a:t>h</a:t>
            </a:r>
            <a:r>
              <a:rPr lang="en-US" baseline="-25000" smtClean="0"/>
              <a:t>0</a:t>
            </a:r>
            <a:r>
              <a:rPr lang="en-US" i="1" smtClean="0">
                <a:solidFill>
                  <a:srgbClr val="FF9966"/>
                </a:solidFill>
              </a:rPr>
              <a:t>t</a:t>
            </a:r>
            <a:r>
              <a:rPr lang="en-US" i="1" baseline="-25000" smtClean="0">
                <a:solidFill>
                  <a:srgbClr val="FF9966"/>
                </a:solidFill>
              </a:rPr>
              <a:t>r</a:t>
            </a:r>
            <a:r>
              <a:rPr lang="en-US" smtClean="0"/>
              <a:t>h</a:t>
            </a:r>
            <a:r>
              <a:rPr lang="en-US" baseline="-25000" smtClean="0"/>
              <a:t>1</a:t>
            </a:r>
            <a:r>
              <a:rPr lang="en-US" smtClean="0"/>
              <a:t>) = </a:t>
            </a:r>
            <a:r>
              <a:rPr lang="en-US" smtClean="0">
                <a:solidFill>
                  <a:srgbClr val="C00000"/>
                </a:solidFill>
              </a:rPr>
              <a:t>(r</a:t>
            </a:r>
            <a:r>
              <a:rPr lang="en-US" baseline="30000" smtClean="0">
                <a:solidFill>
                  <a:srgbClr val="C00000"/>
                </a:solidFill>
              </a:rPr>
              <a:t>2 </a:t>
            </a:r>
            <a:r>
              <a:rPr lang="en-US" smtClean="0">
                <a:solidFill>
                  <a:srgbClr val="C00000"/>
                </a:solidFill>
              </a:rPr>
              <a:t>+ r</a:t>
            </a:r>
            <a:r>
              <a:rPr lang="en-US" baseline="30000" smtClean="0">
                <a:solidFill>
                  <a:srgbClr val="C00000"/>
                </a:solidFill>
              </a:rPr>
              <a:t>2</a:t>
            </a:r>
            <a:r>
              <a:rPr lang="en-US" smtClean="0">
                <a:solidFill>
                  <a:srgbClr val="C00000"/>
                </a:solidFill>
              </a:rPr>
              <a:t>) </a:t>
            </a:r>
            <a:r>
              <a:rPr lang="en-US" smtClean="0"/>
              <a:t>x (</a:t>
            </a:r>
            <a:r>
              <a:rPr lang="en-US" i="1" smtClean="0"/>
              <a:t>1-p</a:t>
            </a:r>
            <a:r>
              <a:rPr lang="en-US" smtClean="0"/>
              <a:t>) x </a:t>
            </a:r>
            <a:r>
              <a:rPr lang="en-US" i="1" smtClean="0"/>
              <a:t>p</a:t>
            </a:r>
            <a:endParaRPr lang="en-US" i="1" baseline="30000"/>
          </a:p>
        </p:txBody>
      </p:sp>
      <p:sp>
        <p:nvSpPr>
          <p:cNvPr id="154" name="CasellaDiTesto 153"/>
          <p:cNvSpPr txBox="1"/>
          <p:nvPr/>
        </p:nvSpPr>
        <p:spPr>
          <a:xfrm>
            <a:off x="1917781" y="4345552"/>
            <a:ext cx="4523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C(h</a:t>
            </a:r>
            <a:r>
              <a:rPr lang="en-US" baseline="-25000" smtClean="0"/>
              <a:t>0</a:t>
            </a:r>
            <a:r>
              <a:rPr lang="en-US" i="1" smtClean="0">
                <a:solidFill>
                  <a:srgbClr val="FF9966"/>
                </a:solidFill>
              </a:rPr>
              <a:t>t</a:t>
            </a:r>
            <a:r>
              <a:rPr lang="en-US" i="1" baseline="-25000" smtClean="0">
                <a:solidFill>
                  <a:srgbClr val="FF9966"/>
                </a:solidFill>
              </a:rPr>
              <a:t>r</a:t>
            </a:r>
            <a:r>
              <a:rPr lang="en-US" smtClean="0"/>
              <a:t>h</a:t>
            </a:r>
            <a:r>
              <a:rPr lang="en-US" baseline="-25000" smtClean="0"/>
              <a:t>0</a:t>
            </a:r>
            <a:r>
              <a:rPr lang="en-US" i="1" smtClean="0">
                <a:solidFill>
                  <a:srgbClr val="FF9966"/>
                </a:solidFill>
              </a:rPr>
              <a:t>t</a:t>
            </a:r>
            <a:r>
              <a:rPr lang="en-US" i="1" baseline="-25000" smtClean="0">
                <a:solidFill>
                  <a:srgbClr val="FF9966"/>
                </a:solidFill>
              </a:rPr>
              <a:t>r</a:t>
            </a:r>
            <a:r>
              <a:rPr lang="en-US" smtClean="0"/>
              <a:t>h</a:t>
            </a:r>
            <a:r>
              <a:rPr lang="en-US" baseline="-25000" smtClean="0"/>
              <a:t>0</a:t>
            </a:r>
            <a:r>
              <a:rPr lang="en-US" i="1" smtClean="0">
                <a:solidFill>
                  <a:srgbClr val="FF9966"/>
                </a:solidFill>
              </a:rPr>
              <a:t>t</a:t>
            </a:r>
            <a:r>
              <a:rPr lang="en-US" i="1" baseline="-25000" smtClean="0">
                <a:solidFill>
                  <a:srgbClr val="FF9966"/>
                </a:solidFill>
              </a:rPr>
              <a:t>r</a:t>
            </a:r>
            <a:r>
              <a:rPr lang="en-US" smtClean="0"/>
              <a:t>h</a:t>
            </a:r>
            <a:r>
              <a:rPr lang="en-US" baseline="-25000" smtClean="0"/>
              <a:t>1</a:t>
            </a:r>
            <a:r>
              <a:rPr lang="en-US" smtClean="0"/>
              <a:t>) = </a:t>
            </a:r>
            <a:r>
              <a:rPr lang="en-US" smtClean="0">
                <a:solidFill>
                  <a:srgbClr val="C00000"/>
                </a:solidFill>
              </a:rPr>
              <a:t>(r</a:t>
            </a:r>
            <a:r>
              <a:rPr lang="en-US" baseline="30000" smtClean="0">
                <a:solidFill>
                  <a:srgbClr val="C00000"/>
                </a:solidFill>
              </a:rPr>
              <a:t>2 </a:t>
            </a:r>
            <a:r>
              <a:rPr lang="en-US" smtClean="0">
                <a:solidFill>
                  <a:srgbClr val="C00000"/>
                </a:solidFill>
              </a:rPr>
              <a:t>+ r</a:t>
            </a:r>
            <a:r>
              <a:rPr lang="en-US" baseline="30000" smtClean="0">
                <a:solidFill>
                  <a:srgbClr val="C00000"/>
                </a:solidFill>
              </a:rPr>
              <a:t>2 </a:t>
            </a:r>
            <a:r>
              <a:rPr lang="en-US" smtClean="0">
                <a:solidFill>
                  <a:srgbClr val="C00000"/>
                </a:solidFill>
              </a:rPr>
              <a:t>+ r</a:t>
            </a:r>
            <a:r>
              <a:rPr lang="en-US" baseline="30000" smtClean="0">
                <a:solidFill>
                  <a:srgbClr val="C00000"/>
                </a:solidFill>
              </a:rPr>
              <a:t>2</a:t>
            </a:r>
            <a:r>
              <a:rPr lang="en-US" smtClean="0">
                <a:solidFill>
                  <a:srgbClr val="C00000"/>
                </a:solidFill>
              </a:rPr>
              <a:t>) </a:t>
            </a:r>
            <a:r>
              <a:rPr lang="en-US" smtClean="0"/>
              <a:t>x (</a:t>
            </a:r>
            <a:r>
              <a:rPr lang="en-US" i="1" smtClean="0"/>
              <a:t>1-p</a:t>
            </a:r>
            <a:r>
              <a:rPr lang="en-US" smtClean="0"/>
              <a:t>)</a:t>
            </a:r>
            <a:r>
              <a:rPr lang="en-US" smtClean="0">
                <a:solidFill>
                  <a:srgbClr val="C00000"/>
                </a:solidFill>
              </a:rPr>
              <a:t> </a:t>
            </a:r>
            <a:r>
              <a:rPr lang="en-US" smtClean="0"/>
              <a:t>x (</a:t>
            </a:r>
            <a:r>
              <a:rPr lang="en-US" i="1" smtClean="0"/>
              <a:t>1-p</a:t>
            </a:r>
            <a:r>
              <a:rPr lang="en-US" smtClean="0"/>
              <a:t>) x </a:t>
            </a:r>
            <a:r>
              <a:rPr lang="en-US" i="1" smtClean="0"/>
              <a:t>p</a:t>
            </a:r>
            <a:endParaRPr lang="en-US" i="1" baseline="30000"/>
          </a:p>
        </p:txBody>
      </p:sp>
      <p:sp>
        <p:nvSpPr>
          <p:cNvPr id="155" name="CasellaDiTesto 154"/>
          <p:cNvSpPr txBox="1"/>
          <p:nvPr/>
        </p:nvSpPr>
        <p:spPr>
          <a:xfrm>
            <a:off x="1917781" y="4631304"/>
            <a:ext cx="3291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C((h</a:t>
            </a:r>
            <a:r>
              <a:rPr lang="en-US" baseline="-25000" smtClean="0"/>
              <a:t>0</a:t>
            </a:r>
            <a:r>
              <a:rPr lang="en-US" i="1" smtClean="0">
                <a:solidFill>
                  <a:srgbClr val="FF9966"/>
                </a:solidFill>
              </a:rPr>
              <a:t>t</a:t>
            </a:r>
            <a:r>
              <a:rPr lang="en-US" i="1" baseline="-25000" smtClean="0">
                <a:solidFill>
                  <a:srgbClr val="FF9966"/>
                </a:solidFill>
              </a:rPr>
              <a:t>r</a:t>
            </a:r>
            <a:r>
              <a:rPr lang="en-US" smtClean="0"/>
              <a:t>)</a:t>
            </a:r>
            <a:r>
              <a:rPr lang="en-US" i="1" baseline="30000" smtClean="0"/>
              <a:t>i</a:t>
            </a:r>
            <a:r>
              <a:rPr lang="en-US" smtClean="0"/>
              <a:t>h</a:t>
            </a:r>
            <a:r>
              <a:rPr lang="en-US" baseline="-25000" smtClean="0"/>
              <a:t>1</a:t>
            </a:r>
            <a:r>
              <a:rPr lang="en-US" smtClean="0"/>
              <a:t>) = </a:t>
            </a:r>
            <a:r>
              <a:rPr lang="en-US" smtClean="0">
                <a:solidFill>
                  <a:srgbClr val="C00000"/>
                </a:solidFill>
              </a:rPr>
              <a:t>(</a:t>
            </a:r>
            <a:r>
              <a:rPr lang="en-US" i="1" smtClean="0">
                <a:solidFill>
                  <a:srgbClr val="C00000"/>
                </a:solidFill>
              </a:rPr>
              <a:t>i</a:t>
            </a:r>
            <a:r>
              <a:rPr lang="en-US" smtClean="0">
                <a:solidFill>
                  <a:srgbClr val="C00000"/>
                </a:solidFill>
              </a:rPr>
              <a:t> + 1) x r</a:t>
            </a:r>
            <a:r>
              <a:rPr lang="en-US" baseline="30000" smtClean="0">
                <a:solidFill>
                  <a:srgbClr val="C00000"/>
                </a:solidFill>
              </a:rPr>
              <a:t>2</a:t>
            </a:r>
            <a:r>
              <a:rPr lang="en-US" smtClean="0">
                <a:solidFill>
                  <a:srgbClr val="C00000"/>
                </a:solidFill>
              </a:rPr>
              <a:t> </a:t>
            </a:r>
            <a:r>
              <a:rPr lang="en-US" smtClean="0"/>
              <a:t>x (</a:t>
            </a:r>
            <a:r>
              <a:rPr lang="en-US" i="1" smtClean="0"/>
              <a:t>1-p</a:t>
            </a:r>
            <a:r>
              <a:rPr lang="en-US" smtClean="0"/>
              <a:t>)</a:t>
            </a:r>
            <a:r>
              <a:rPr lang="en-US" i="1" baseline="30000" smtClean="0"/>
              <a:t>i</a:t>
            </a:r>
            <a:r>
              <a:rPr lang="en-US" smtClean="0"/>
              <a:t> x </a:t>
            </a:r>
            <a:r>
              <a:rPr lang="en-US" i="1" smtClean="0"/>
              <a:t>p</a:t>
            </a:r>
            <a:endParaRPr lang="en-US" i="1" baseline="30000"/>
          </a:p>
        </p:txBody>
      </p:sp>
      <p:sp>
        <p:nvSpPr>
          <p:cNvPr id="157" name="CasellaDiTesto 156"/>
          <p:cNvSpPr txBox="1"/>
          <p:nvPr/>
        </p:nvSpPr>
        <p:spPr>
          <a:xfrm>
            <a:off x="6686311" y="4181781"/>
            <a:ext cx="8146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rgbClr val="C00000"/>
                </a:solidFill>
              </a:rPr>
              <a:t>r</a:t>
            </a:r>
            <a:r>
              <a:rPr lang="en-US" sz="2400" baseline="30000" smtClean="0">
                <a:solidFill>
                  <a:srgbClr val="C00000"/>
                </a:solidFill>
              </a:rPr>
              <a:t>2</a:t>
            </a:r>
            <a:r>
              <a:rPr lang="en-US" sz="2400" smtClean="0"/>
              <a:t> / </a:t>
            </a:r>
            <a:r>
              <a:rPr lang="en-US" sz="2400" i="1" smtClean="0"/>
              <a:t>p</a:t>
            </a:r>
            <a:endParaRPr lang="en-US" sz="2400" i="1"/>
          </a:p>
        </p:txBody>
      </p:sp>
      <p:sp>
        <p:nvSpPr>
          <p:cNvPr id="158" name="Parentesi graffa chiusa 157"/>
          <p:cNvSpPr/>
          <p:nvPr/>
        </p:nvSpPr>
        <p:spPr>
          <a:xfrm>
            <a:off x="6275499" y="3786190"/>
            <a:ext cx="285752" cy="1214446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70" grpId="0"/>
      <p:bldP spid="71" grpId="0"/>
      <p:bldP spid="72" grpId="0"/>
      <p:bldP spid="73" grpId="0"/>
      <p:bldP spid="74" grpId="0"/>
      <p:bldP spid="75" grpId="0"/>
      <p:bldP spid="151" grpId="0"/>
      <p:bldP spid="152" grpId="0"/>
      <p:bldP spid="153" grpId="0"/>
      <p:bldP spid="154" grpId="0"/>
      <p:bldP spid="155" grpId="0"/>
      <p:bldP spid="157" grpId="0"/>
      <p:bldP spid="15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Adding costs to </a:t>
            </a:r>
            <a:r>
              <a:rPr lang="en-US" i="1" smtClean="0"/>
              <a:t>PA</a:t>
            </a:r>
            <a:endParaRPr lang="en-US" i="1"/>
          </a:p>
        </p:txBody>
      </p:sp>
      <p:sp>
        <p:nvSpPr>
          <p:cNvPr id="4" name="CasellaDiTesto 3"/>
          <p:cNvSpPr txBox="1"/>
          <p:nvPr/>
        </p:nvSpPr>
        <p:spPr>
          <a:xfrm>
            <a:off x="4459225" y="1130842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mtClean="0"/>
              <a:t>c</a:t>
            </a:r>
            <a:endParaRPr lang="en-US"/>
          </a:p>
        </p:txBody>
      </p:sp>
      <p:sp>
        <p:nvSpPr>
          <p:cNvPr id="5" name="CasellaDiTesto 4"/>
          <p:cNvSpPr txBox="1"/>
          <p:nvPr/>
        </p:nvSpPr>
        <p:spPr>
          <a:xfrm>
            <a:off x="1304635" y="2202412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mtClean="0"/>
              <a:t>h</a:t>
            </a:r>
            <a:r>
              <a:rPr lang="en-US" baseline="-25000" smtClean="0"/>
              <a:t>0</a:t>
            </a:r>
            <a:endParaRPr lang="en-US" baseline="-25000"/>
          </a:p>
        </p:txBody>
      </p:sp>
      <p:sp>
        <p:nvSpPr>
          <p:cNvPr id="6" name="CasellaDiTesto 5"/>
          <p:cNvSpPr txBox="1"/>
          <p:nvPr/>
        </p:nvSpPr>
        <p:spPr>
          <a:xfrm>
            <a:off x="2848419" y="2202412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mtClean="0"/>
              <a:t>h</a:t>
            </a:r>
            <a:r>
              <a:rPr lang="en-US" baseline="-25000" smtClean="0"/>
              <a:t>1</a:t>
            </a:r>
            <a:endParaRPr lang="en-US" baseline="-25000"/>
          </a:p>
        </p:txBody>
      </p:sp>
      <p:sp>
        <p:nvSpPr>
          <p:cNvPr id="7" name="CasellaDiTesto 6"/>
          <p:cNvSpPr txBox="1"/>
          <p:nvPr/>
        </p:nvSpPr>
        <p:spPr>
          <a:xfrm>
            <a:off x="5936492" y="2202412"/>
            <a:ext cx="511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mtClean="0"/>
              <a:t>h</a:t>
            </a:r>
            <a:r>
              <a:rPr lang="en-US" baseline="-25000" smtClean="0"/>
              <a:t>n-1</a:t>
            </a:r>
            <a:endParaRPr lang="en-US" baseline="-25000"/>
          </a:p>
        </p:txBody>
      </p:sp>
      <p:sp>
        <p:nvSpPr>
          <p:cNvPr id="8" name="CasellaDiTesto 7"/>
          <p:cNvSpPr txBox="1"/>
          <p:nvPr/>
        </p:nvSpPr>
        <p:spPr>
          <a:xfrm>
            <a:off x="7591179" y="2202412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mtClean="0"/>
              <a:t>h</a:t>
            </a:r>
            <a:r>
              <a:rPr lang="en-US" baseline="-25000" smtClean="0"/>
              <a:t>n</a:t>
            </a:r>
            <a:endParaRPr lang="en-US" baseline="-25000"/>
          </a:p>
        </p:txBody>
      </p:sp>
      <p:cxnSp>
        <p:nvCxnSpPr>
          <p:cNvPr id="12" name="Connettore 2 11"/>
          <p:cNvCxnSpPr/>
          <p:nvPr/>
        </p:nvCxnSpPr>
        <p:spPr>
          <a:xfrm rot="10800000" flipV="1">
            <a:off x="1661825" y="1416594"/>
            <a:ext cx="2786082" cy="85725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uppo 32"/>
          <p:cNvGrpSpPr/>
          <p:nvPr/>
        </p:nvGrpSpPr>
        <p:grpSpPr>
          <a:xfrm>
            <a:off x="2717623" y="2059536"/>
            <a:ext cx="1587408" cy="941359"/>
            <a:chOff x="1291872" y="2642659"/>
            <a:chExt cx="1587408" cy="941359"/>
          </a:xfrm>
        </p:grpSpPr>
        <p:grpSp>
          <p:nvGrpSpPr>
            <p:cNvPr id="9" name="Gruppo 27"/>
            <p:cNvGrpSpPr/>
            <p:nvPr/>
          </p:nvGrpSpPr>
          <p:grpSpPr>
            <a:xfrm>
              <a:off x="1643042" y="2786058"/>
              <a:ext cx="1236238" cy="428628"/>
              <a:chOff x="1621250" y="2786058"/>
              <a:chExt cx="1236238" cy="428628"/>
            </a:xfrm>
          </p:grpSpPr>
          <p:cxnSp>
            <p:nvCxnSpPr>
              <p:cNvPr id="38" name="Connettore 2 37"/>
              <p:cNvCxnSpPr/>
              <p:nvPr/>
            </p:nvCxnSpPr>
            <p:spPr>
              <a:xfrm>
                <a:off x="1857356" y="3000372"/>
                <a:ext cx="1000132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Connettore 7 15"/>
              <p:cNvCxnSpPr/>
              <p:nvPr/>
            </p:nvCxnSpPr>
            <p:spPr>
              <a:xfrm rot="10800000" flipV="1">
                <a:off x="1621250" y="3000372"/>
                <a:ext cx="236107" cy="155018"/>
              </a:xfrm>
              <a:prstGeom prst="curvedConnector4">
                <a:avLst>
                  <a:gd name="adj1" fmla="val -155279"/>
                  <a:gd name="adj2" fmla="val 346648"/>
                </a:avLst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Arco 39"/>
              <p:cNvSpPr/>
              <p:nvPr/>
            </p:nvSpPr>
            <p:spPr>
              <a:xfrm rot="5400000">
                <a:off x="1857356" y="2786058"/>
                <a:ext cx="428628" cy="428628"/>
              </a:xfrm>
              <a:prstGeom prst="arc">
                <a:avLst>
                  <a:gd name="adj1" fmla="val 16316833"/>
                  <a:gd name="adj2" fmla="val 19479732"/>
                </a:avLst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5" name="CasellaDiTesto 34"/>
            <p:cNvSpPr txBox="1"/>
            <p:nvPr/>
          </p:nvSpPr>
          <p:spPr>
            <a:xfrm>
              <a:off x="2571736" y="2928934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i="1" smtClean="0"/>
                <a:t>p</a:t>
              </a:r>
              <a:endParaRPr lang="en-US" i="1"/>
            </a:p>
          </p:txBody>
        </p:sp>
        <p:sp>
          <p:nvSpPr>
            <p:cNvPr id="36" name="CasellaDiTesto 35"/>
            <p:cNvSpPr txBox="1"/>
            <p:nvPr/>
          </p:nvSpPr>
          <p:spPr>
            <a:xfrm>
              <a:off x="1291872" y="3214686"/>
              <a:ext cx="4940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i="1" smtClean="0"/>
                <a:t>1-p</a:t>
              </a:r>
              <a:endParaRPr lang="en-US" i="1"/>
            </a:p>
          </p:txBody>
        </p:sp>
        <p:sp>
          <p:nvSpPr>
            <p:cNvPr id="37" name="CasellaDiTesto 36"/>
            <p:cNvSpPr txBox="1"/>
            <p:nvPr/>
          </p:nvSpPr>
          <p:spPr>
            <a:xfrm>
              <a:off x="2285984" y="2642659"/>
              <a:ext cx="3145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i="1" smtClean="0">
                  <a:solidFill>
                    <a:srgbClr val="FF9966"/>
                  </a:solidFill>
                </a:rPr>
                <a:t>t</a:t>
              </a:r>
              <a:r>
                <a:rPr lang="en-US" i="1" baseline="-25000" smtClean="0">
                  <a:solidFill>
                    <a:srgbClr val="FF9966"/>
                  </a:solidFill>
                </a:rPr>
                <a:t>r</a:t>
              </a:r>
              <a:endParaRPr lang="en-US" i="1" baseline="-25000">
                <a:solidFill>
                  <a:srgbClr val="FF9966"/>
                </a:solidFill>
              </a:endParaRPr>
            </a:p>
          </p:txBody>
        </p:sp>
      </p:grpSp>
      <p:sp>
        <p:nvSpPr>
          <p:cNvPr id="41" name="CasellaDiTesto 40"/>
          <p:cNvSpPr txBox="1"/>
          <p:nvPr/>
        </p:nvSpPr>
        <p:spPr>
          <a:xfrm>
            <a:off x="4447907" y="2190270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mtClean="0"/>
              <a:t>…</a:t>
            </a:r>
            <a:endParaRPr lang="en-US"/>
          </a:p>
        </p:txBody>
      </p:sp>
      <p:grpSp>
        <p:nvGrpSpPr>
          <p:cNvPr id="10" name="Gruppo 41"/>
          <p:cNvGrpSpPr/>
          <p:nvPr/>
        </p:nvGrpSpPr>
        <p:grpSpPr>
          <a:xfrm>
            <a:off x="4305031" y="2059536"/>
            <a:ext cx="1587408" cy="942846"/>
            <a:chOff x="1291872" y="2641172"/>
            <a:chExt cx="1587408" cy="942846"/>
          </a:xfrm>
        </p:grpSpPr>
        <p:grpSp>
          <p:nvGrpSpPr>
            <p:cNvPr id="11" name="Gruppo 27"/>
            <p:cNvGrpSpPr/>
            <p:nvPr/>
          </p:nvGrpSpPr>
          <p:grpSpPr>
            <a:xfrm>
              <a:off x="1643042" y="2786058"/>
              <a:ext cx="1236238" cy="428628"/>
              <a:chOff x="1621250" y="2786058"/>
              <a:chExt cx="1236238" cy="428628"/>
            </a:xfrm>
          </p:grpSpPr>
          <p:cxnSp>
            <p:nvCxnSpPr>
              <p:cNvPr id="47" name="Connettore 2 46"/>
              <p:cNvCxnSpPr/>
              <p:nvPr/>
            </p:nvCxnSpPr>
            <p:spPr>
              <a:xfrm>
                <a:off x="1857356" y="3000372"/>
                <a:ext cx="1000132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nettore 7 15"/>
              <p:cNvCxnSpPr/>
              <p:nvPr/>
            </p:nvCxnSpPr>
            <p:spPr>
              <a:xfrm rot="10800000" flipV="1">
                <a:off x="1621250" y="3000372"/>
                <a:ext cx="236107" cy="155018"/>
              </a:xfrm>
              <a:prstGeom prst="curvedConnector4">
                <a:avLst>
                  <a:gd name="adj1" fmla="val -155279"/>
                  <a:gd name="adj2" fmla="val 346648"/>
                </a:avLst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Arco 48"/>
              <p:cNvSpPr/>
              <p:nvPr/>
            </p:nvSpPr>
            <p:spPr>
              <a:xfrm rot="5400000">
                <a:off x="1857356" y="2786058"/>
                <a:ext cx="428628" cy="428628"/>
              </a:xfrm>
              <a:prstGeom prst="arc">
                <a:avLst>
                  <a:gd name="adj1" fmla="val 16316833"/>
                  <a:gd name="adj2" fmla="val 19479732"/>
                </a:avLst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CasellaDiTesto 43"/>
            <p:cNvSpPr txBox="1"/>
            <p:nvPr/>
          </p:nvSpPr>
          <p:spPr>
            <a:xfrm>
              <a:off x="2571736" y="2928934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i="1" smtClean="0"/>
                <a:t>p</a:t>
              </a:r>
              <a:endParaRPr lang="en-US" i="1"/>
            </a:p>
          </p:txBody>
        </p:sp>
        <p:sp>
          <p:nvSpPr>
            <p:cNvPr id="45" name="CasellaDiTesto 44"/>
            <p:cNvSpPr txBox="1"/>
            <p:nvPr/>
          </p:nvSpPr>
          <p:spPr>
            <a:xfrm>
              <a:off x="1291872" y="3214686"/>
              <a:ext cx="4940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i="1" smtClean="0"/>
                <a:t>1-p</a:t>
              </a:r>
              <a:endParaRPr lang="en-US" i="1"/>
            </a:p>
          </p:txBody>
        </p:sp>
        <p:sp>
          <p:nvSpPr>
            <p:cNvPr id="46" name="CasellaDiTesto 45"/>
            <p:cNvSpPr txBox="1"/>
            <p:nvPr/>
          </p:nvSpPr>
          <p:spPr>
            <a:xfrm>
              <a:off x="2285984" y="2641172"/>
              <a:ext cx="3145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i="1" smtClean="0">
                  <a:solidFill>
                    <a:srgbClr val="FF9966"/>
                  </a:solidFill>
                </a:rPr>
                <a:t>t</a:t>
              </a:r>
              <a:r>
                <a:rPr lang="en-US" i="1" baseline="-25000" smtClean="0">
                  <a:solidFill>
                    <a:srgbClr val="FF9966"/>
                  </a:solidFill>
                </a:rPr>
                <a:t>r</a:t>
              </a:r>
              <a:endParaRPr lang="en-US" i="1" baseline="-25000">
                <a:solidFill>
                  <a:srgbClr val="FF9966"/>
                </a:solidFill>
              </a:endParaRPr>
            </a:p>
          </p:txBody>
        </p:sp>
      </p:grpSp>
      <p:grpSp>
        <p:nvGrpSpPr>
          <p:cNvPr id="13" name="Gruppo 49"/>
          <p:cNvGrpSpPr/>
          <p:nvPr/>
        </p:nvGrpSpPr>
        <p:grpSpPr>
          <a:xfrm>
            <a:off x="5948105" y="2059536"/>
            <a:ext cx="1587408" cy="942846"/>
            <a:chOff x="1291872" y="2641172"/>
            <a:chExt cx="1587408" cy="942846"/>
          </a:xfrm>
        </p:grpSpPr>
        <p:grpSp>
          <p:nvGrpSpPr>
            <p:cNvPr id="14" name="Gruppo 27"/>
            <p:cNvGrpSpPr/>
            <p:nvPr/>
          </p:nvGrpSpPr>
          <p:grpSpPr>
            <a:xfrm>
              <a:off x="1643042" y="2786058"/>
              <a:ext cx="1236238" cy="428628"/>
              <a:chOff x="1621250" y="2786058"/>
              <a:chExt cx="1236238" cy="428628"/>
            </a:xfrm>
          </p:grpSpPr>
          <p:cxnSp>
            <p:nvCxnSpPr>
              <p:cNvPr id="55" name="Connettore 2 54"/>
              <p:cNvCxnSpPr/>
              <p:nvPr/>
            </p:nvCxnSpPr>
            <p:spPr>
              <a:xfrm>
                <a:off x="1857356" y="3000372"/>
                <a:ext cx="1000132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Connettore 7 15"/>
              <p:cNvCxnSpPr/>
              <p:nvPr/>
            </p:nvCxnSpPr>
            <p:spPr>
              <a:xfrm rot="10800000" flipV="1">
                <a:off x="1621250" y="3000372"/>
                <a:ext cx="236107" cy="155018"/>
              </a:xfrm>
              <a:prstGeom prst="curvedConnector4">
                <a:avLst>
                  <a:gd name="adj1" fmla="val -155279"/>
                  <a:gd name="adj2" fmla="val 346648"/>
                </a:avLst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Arco 56"/>
              <p:cNvSpPr/>
              <p:nvPr/>
            </p:nvSpPr>
            <p:spPr>
              <a:xfrm rot="5400000">
                <a:off x="1857356" y="2786058"/>
                <a:ext cx="428628" cy="428628"/>
              </a:xfrm>
              <a:prstGeom prst="arc">
                <a:avLst>
                  <a:gd name="adj1" fmla="val 16316833"/>
                  <a:gd name="adj2" fmla="val 19479732"/>
                </a:avLst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2" name="CasellaDiTesto 51"/>
            <p:cNvSpPr txBox="1"/>
            <p:nvPr/>
          </p:nvSpPr>
          <p:spPr>
            <a:xfrm>
              <a:off x="2571736" y="2928934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i="1" smtClean="0"/>
                <a:t>p</a:t>
              </a:r>
              <a:endParaRPr lang="en-US" i="1"/>
            </a:p>
          </p:txBody>
        </p:sp>
        <p:sp>
          <p:nvSpPr>
            <p:cNvPr id="53" name="CasellaDiTesto 52"/>
            <p:cNvSpPr txBox="1"/>
            <p:nvPr/>
          </p:nvSpPr>
          <p:spPr>
            <a:xfrm>
              <a:off x="1291872" y="3214686"/>
              <a:ext cx="4940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i="1" smtClean="0"/>
                <a:t>1-p</a:t>
              </a:r>
              <a:endParaRPr lang="en-US" i="1"/>
            </a:p>
          </p:txBody>
        </p:sp>
        <p:sp>
          <p:nvSpPr>
            <p:cNvPr id="54" name="CasellaDiTesto 53"/>
            <p:cNvSpPr txBox="1"/>
            <p:nvPr/>
          </p:nvSpPr>
          <p:spPr>
            <a:xfrm>
              <a:off x="2285984" y="2641172"/>
              <a:ext cx="3145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i="1" smtClean="0">
                  <a:solidFill>
                    <a:srgbClr val="FF9966"/>
                  </a:solidFill>
                </a:rPr>
                <a:t>t</a:t>
              </a:r>
              <a:r>
                <a:rPr lang="en-US" i="1" baseline="-25000" smtClean="0">
                  <a:solidFill>
                    <a:srgbClr val="FF9966"/>
                  </a:solidFill>
                </a:rPr>
                <a:t>r</a:t>
              </a:r>
              <a:endParaRPr lang="en-US" i="1" baseline="-25000">
                <a:solidFill>
                  <a:srgbClr val="FF9966"/>
                </a:solidFill>
              </a:endParaRPr>
            </a:p>
          </p:txBody>
        </p:sp>
      </p:grpSp>
      <p:cxnSp>
        <p:nvCxnSpPr>
          <p:cNvPr id="65" name="Connettore 2 64"/>
          <p:cNvCxnSpPr/>
          <p:nvPr/>
        </p:nvCxnSpPr>
        <p:spPr>
          <a:xfrm flipH="1" flipV="1">
            <a:off x="4733659" y="1416594"/>
            <a:ext cx="2786082" cy="85725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CasellaDiTesto 65"/>
          <p:cNvSpPr txBox="1"/>
          <p:nvPr/>
        </p:nvSpPr>
        <p:spPr>
          <a:xfrm>
            <a:off x="5948105" y="148803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smtClean="0"/>
              <a:t>d</a:t>
            </a:r>
            <a:endParaRPr lang="en-US" i="1"/>
          </a:p>
        </p:txBody>
      </p:sp>
      <p:sp>
        <p:nvSpPr>
          <p:cNvPr id="67" name="CasellaDiTesto 66"/>
          <p:cNvSpPr txBox="1"/>
          <p:nvPr/>
        </p:nvSpPr>
        <p:spPr>
          <a:xfrm>
            <a:off x="3019147" y="1488032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smtClean="0"/>
              <a:t>s</a:t>
            </a:r>
            <a:endParaRPr lang="en-US" i="1"/>
          </a:p>
        </p:txBody>
      </p:sp>
      <p:sp>
        <p:nvSpPr>
          <p:cNvPr id="69" name="CasellaDiTesto 68"/>
          <p:cNvSpPr txBox="1"/>
          <p:nvPr/>
        </p:nvSpPr>
        <p:spPr>
          <a:xfrm>
            <a:off x="3413058" y="16309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C00000"/>
                </a:solidFill>
              </a:rPr>
              <a:t>1</a:t>
            </a:r>
            <a:endParaRPr lang="en-US">
              <a:solidFill>
                <a:srgbClr val="C00000"/>
              </a:solidFill>
            </a:endParaRPr>
          </a:p>
        </p:txBody>
      </p:sp>
      <p:sp>
        <p:nvSpPr>
          <p:cNvPr id="70" name="CasellaDiTesto 69"/>
          <p:cNvSpPr txBox="1"/>
          <p:nvPr/>
        </p:nvSpPr>
        <p:spPr>
          <a:xfrm>
            <a:off x="5484760" y="16309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C00000"/>
                </a:solidFill>
              </a:rPr>
              <a:t>1</a:t>
            </a:r>
            <a:endParaRPr lang="en-US">
              <a:solidFill>
                <a:srgbClr val="C00000"/>
              </a:solidFill>
            </a:endParaRPr>
          </a:p>
        </p:txBody>
      </p:sp>
      <p:sp>
        <p:nvSpPr>
          <p:cNvPr id="71" name="CasellaDiTesto 70"/>
          <p:cNvSpPr txBox="1"/>
          <p:nvPr/>
        </p:nvSpPr>
        <p:spPr>
          <a:xfrm>
            <a:off x="2014058" y="2690336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C00000"/>
                </a:solidFill>
              </a:rPr>
              <a:t>r</a:t>
            </a:r>
            <a:r>
              <a:rPr lang="en-US" baseline="30000" smtClean="0">
                <a:solidFill>
                  <a:srgbClr val="C00000"/>
                </a:solidFill>
              </a:rPr>
              <a:t>2</a:t>
            </a:r>
            <a:endParaRPr lang="en-US" baseline="30000">
              <a:solidFill>
                <a:srgbClr val="C00000"/>
              </a:solidFill>
            </a:endParaRPr>
          </a:p>
        </p:txBody>
      </p:sp>
      <p:sp>
        <p:nvSpPr>
          <p:cNvPr id="72" name="CasellaDiTesto 71"/>
          <p:cNvSpPr txBox="1"/>
          <p:nvPr/>
        </p:nvSpPr>
        <p:spPr>
          <a:xfrm>
            <a:off x="3571868" y="2702478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C00000"/>
                </a:solidFill>
              </a:rPr>
              <a:t>r</a:t>
            </a:r>
            <a:r>
              <a:rPr lang="en-US" baseline="30000" smtClean="0">
                <a:solidFill>
                  <a:srgbClr val="C00000"/>
                </a:solidFill>
              </a:rPr>
              <a:t>2</a:t>
            </a:r>
            <a:endParaRPr lang="en-US" baseline="30000">
              <a:solidFill>
                <a:srgbClr val="C00000"/>
              </a:solidFill>
            </a:endParaRPr>
          </a:p>
        </p:txBody>
      </p:sp>
      <p:sp>
        <p:nvSpPr>
          <p:cNvPr id="73" name="CasellaDiTesto 72"/>
          <p:cNvSpPr txBox="1"/>
          <p:nvPr/>
        </p:nvSpPr>
        <p:spPr>
          <a:xfrm>
            <a:off x="5157330" y="2702478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C00000"/>
                </a:solidFill>
              </a:rPr>
              <a:t>r</a:t>
            </a:r>
            <a:r>
              <a:rPr lang="en-US" baseline="30000" smtClean="0">
                <a:solidFill>
                  <a:srgbClr val="C00000"/>
                </a:solidFill>
              </a:rPr>
              <a:t>2</a:t>
            </a:r>
            <a:endParaRPr lang="en-US" baseline="30000">
              <a:solidFill>
                <a:srgbClr val="C00000"/>
              </a:solidFill>
            </a:endParaRPr>
          </a:p>
        </p:txBody>
      </p:sp>
      <p:sp>
        <p:nvSpPr>
          <p:cNvPr id="74" name="CasellaDiTesto 73"/>
          <p:cNvSpPr txBox="1"/>
          <p:nvPr/>
        </p:nvSpPr>
        <p:spPr>
          <a:xfrm>
            <a:off x="6800404" y="2702478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C00000"/>
                </a:solidFill>
              </a:rPr>
              <a:t>r</a:t>
            </a:r>
            <a:r>
              <a:rPr lang="en-US" baseline="30000" smtClean="0">
                <a:solidFill>
                  <a:srgbClr val="C00000"/>
                </a:solidFill>
              </a:rPr>
              <a:t>2</a:t>
            </a:r>
            <a:endParaRPr lang="en-US" baseline="30000">
              <a:solidFill>
                <a:srgbClr val="C00000"/>
              </a:solidFill>
            </a:endParaRPr>
          </a:p>
        </p:txBody>
      </p:sp>
      <p:sp>
        <p:nvSpPr>
          <p:cNvPr id="75" name="CasellaDiTesto 74"/>
          <p:cNvSpPr txBox="1"/>
          <p:nvPr/>
        </p:nvSpPr>
        <p:spPr>
          <a:xfrm>
            <a:off x="617167" y="5605478"/>
            <a:ext cx="79096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i="1" smtClean="0">
                <a:solidFill>
                  <a:srgbClr val="008000"/>
                </a:solidFill>
              </a:rPr>
              <a:t>Minimum cost equals optimal LP solution</a:t>
            </a:r>
            <a:endParaRPr lang="en-US" sz="3600" i="1">
              <a:solidFill>
                <a:srgbClr val="008000"/>
              </a:solidFill>
            </a:endParaRPr>
          </a:p>
        </p:txBody>
      </p:sp>
      <p:grpSp>
        <p:nvGrpSpPr>
          <p:cNvPr id="15" name="Gruppo 57"/>
          <p:cNvGrpSpPr/>
          <p:nvPr/>
        </p:nvGrpSpPr>
        <p:grpSpPr>
          <a:xfrm>
            <a:off x="1171551" y="2059536"/>
            <a:ext cx="1587408" cy="941359"/>
            <a:chOff x="1291872" y="2642659"/>
            <a:chExt cx="1587408" cy="941359"/>
          </a:xfrm>
        </p:grpSpPr>
        <p:grpSp>
          <p:nvGrpSpPr>
            <p:cNvPr id="16" name="Gruppo 27"/>
            <p:cNvGrpSpPr/>
            <p:nvPr/>
          </p:nvGrpSpPr>
          <p:grpSpPr>
            <a:xfrm>
              <a:off x="1643042" y="2786058"/>
              <a:ext cx="1236238" cy="428628"/>
              <a:chOff x="1621250" y="2786058"/>
              <a:chExt cx="1236238" cy="428628"/>
            </a:xfrm>
          </p:grpSpPr>
          <p:cxnSp>
            <p:nvCxnSpPr>
              <p:cNvPr id="63" name="Connettore 2 62"/>
              <p:cNvCxnSpPr/>
              <p:nvPr/>
            </p:nvCxnSpPr>
            <p:spPr>
              <a:xfrm>
                <a:off x="1857356" y="3000372"/>
                <a:ext cx="1000132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Connettore 7 15"/>
              <p:cNvCxnSpPr/>
              <p:nvPr/>
            </p:nvCxnSpPr>
            <p:spPr>
              <a:xfrm rot="10800000" flipV="1">
                <a:off x="1621250" y="3000372"/>
                <a:ext cx="236107" cy="155018"/>
              </a:xfrm>
              <a:prstGeom prst="curvedConnector4">
                <a:avLst>
                  <a:gd name="adj1" fmla="val -155279"/>
                  <a:gd name="adj2" fmla="val 346648"/>
                </a:avLst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8" name="Arco 67"/>
              <p:cNvSpPr/>
              <p:nvPr/>
            </p:nvSpPr>
            <p:spPr>
              <a:xfrm rot="5400000">
                <a:off x="1857356" y="2786058"/>
                <a:ext cx="428628" cy="428628"/>
              </a:xfrm>
              <a:prstGeom prst="arc">
                <a:avLst>
                  <a:gd name="adj1" fmla="val 16316833"/>
                  <a:gd name="adj2" fmla="val 19479732"/>
                </a:avLst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0" name="CasellaDiTesto 59"/>
            <p:cNvSpPr txBox="1"/>
            <p:nvPr/>
          </p:nvSpPr>
          <p:spPr>
            <a:xfrm>
              <a:off x="2571736" y="2928934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i="1" smtClean="0"/>
                <a:t>p</a:t>
              </a:r>
              <a:endParaRPr lang="en-US" i="1"/>
            </a:p>
          </p:txBody>
        </p:sp>
        <p:sp>
          <p:nvSpPr>
            <p:cNvPr id="61" name="CasellaDiTesto 60"/>
            <p:cNvSpPr txBox="1"/>
            <p:nvPr/>
          </p:nvSpPr>
          <p:spPr>
            <a:xfrm>
              <a:off x="1291872" y="3214686"/>
              <a:ext cx="4940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i="1" smtClean="0"/>
                <a:t>1-p</a:t>
              </a:r>
              <a:endParaRPr lang="en-US" i="1"/>
            </a:p>
          </p:txBody>
        </p:sp>
        <p:sp>
          <p:nvSpPr>
            <p:cNvPr id="62" name="CasellaDiTesto 61"/>
            <p:cNvSpPr txBox="1"/>
            <p:nvPr/>
          </p:nvSpPr>
          <p:spPr>
            <a:xfrm>
              <a:off x="2285984" y="2642659"/>
              <a:ext cx="3145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i="1" smtClean="0">
                  <a:solidFill>
                    <a:srgbClr val="FF9966"/>
                  </a:solidFill>
                </a:rPr>
                <a:t>t</a:t>
              </a:r>
              <a:r>
                <a:rPr lang="en-US" i="1" baseline="-25000" smtClean="0">
                  <a:solidFill>
                    <a:srgbClr val="FF9966"/>
                  </a:solidFill>
                </a:rPr>
                <a:t>r</a:t>
              </a:r>
              <a:endParaRPr lang="en-US" i="1" baseline="-25000">
                <a:solidFill>
                  <a:srgbClr val="FF9966"/>
                </a:solidFill>
              </a:endParaRPr>
            </a:p>
          </p:txBody>
        </p:sp>
      </p:grpSp>
      <p:sp>
        <p:nvSpPr>
          <p:cNvPr id="76" name="CasellaDiTesto 75"/>
          <p:cNvSpPr txBox="1"/>
          <p:nvPr/>
        </p:nvSpPr>
        <p:spPr>
          <a:xfrm>
            <a:off x="789088" y="3450196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mtClean="0"/>
              <a:t>c</a:t>
            </a:r>
            <a:endParaRPr lang="en-US"/>
          </a:p>
        </p:txBody>
      </p:sp>
      <p:sp>
        <p:nvSpPr>
          <p:cNvPr id="77" name="CasellaDiTesto 76"/>
          <p:cNvSpPr txBox="1"/>
          <p:nvPr/>
        </p:nvSpPr>
        <p:spPr>
          <a:xfrm>
            <a:off x="1276060" y="4105280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mtClean="0"/>
              <a:t>h</a:t>
            </a:r>
            <a:r>
              <a:rPr lang="en-US" baseline="-25000" smtClean="0"/>
              <a:t>0</a:t>
            </a:r>
            <a:endParaRPr lang="en-US" baseline="-25000"/>
          </a:p>
        </p:txBody>
      </p:sp>
      <p:sp>
        <p:nvSpPr>
          <p:cNvPr id="78" name="CasellaDiTesto 77"/>
          <p:cNvSpPr txBox="1"/>
          <p:nvPr/>
        </p:nvSpPr>
        <p:spPr>
          <a:xfrm>
            <a:off x="2819844" y="4105280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mtClean="0"/>
              <a:t>h</a:t>
            </a:r>
            <a:r>
              <a:rPr lang="en-US" baseline="-25000" smtClean="0"/>
              <a:t>1</a:t>
            </a:r>
            <a:endParaRPr lang="en-US" baseline="-25000"/>
          </a:p>
        </p:txBody>
      </p:sp>
      <p:sp>
        <p:nvSpPr>
          <p:cNvPr id="79" name="CasellaDiTesto 78"/>
          <p:cNvSpPr txBox="1"/>
          <p:nvPr/>
        </p:nvSpPr>
        <p:spPr>
          <a:xfrm>
            <a:off x="5907917" y="4105280"/>
            <a:ext cx="511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mtClean="0"/>
              <a:t>h</a:t>
            </a:r>
            <a:r>
              <a:rPr lang="en-US" baseline="-25000" smtClean="0"/>
              <a:t>n-1</a:t>
            </a:r>
            <a:endParaRPr lang="en-US" baseline="-25000"/>
          </a:p>
        </p:txBody>
      </p:sp>
      <p:sp>
        <p:nvSpPr>
          <p:cNvPr id="80" name="CasellaDiTesto 79"/>
          <p:cNvSpPr txBox="1"/>
          <p:nvPr/>
        </p:nvSpPr>
        <p:spPr>
          <a:xfrm>
            <a:off x="7562604" y="4105280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mtClean="0"/>
              <a:t>h</a:t>
            </a:r>
            <a:r>
              <a:rPr lang="en-US" baseline="-25000" smtClean="0"/>
              <a:t>n</a:t>
            </a:r>
            <a:endParaRPr lang="en-US" baseline="-25000"/>
          </a:p>
        </p:txBody>
      </p:sp>
      <p:cxnSp>
        <p:nvCxnSpPr>
          <p:cNvPr id="81" name="Connettore 2 80"/>
          <p:cNvCxnSpPr/>
          <p:nvPr/>
        </p:nvCxnSpPr>
        <p:spPr>
          <a:xfrm rot="16200000" flipH="1">
            <a:off x="964381" y="3783809"/>
            <a:ext cx="428628" cy="35719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uppo 81"/>
          <p:cNvGrpSpPr/>
          <p:nvPr/>
        </p:nvGrpSpPr>
        <p:grpSpPr>
          <a:xfrm>
            <a:off x="2689048" y="4248679"/>
            <a:ext cx="1587408" cy="655084"/>
            <a:chOff x="1291872" y="2928934"/>
            <a:chExt cx="1587408" cy="655084"/>
          </a:xfrm>
        </p:grpSpPr>
        <p:grpSp>
          <p:nvGrpSpPr>
            <p:cNvPr id="18" name="Gruppo 27"/>
            <p:cNvGrpSpPr/>
            <p:nvPr/>
          </p:nvGrpSpPr>
          <p:grpSpPr>
            <a:xfrm>
              <a:off x="1643042" y="3000372"/>
              <a:ext cx="1236238" cy="155018"/>
              <a:chOff x="1621250" y="3000372"/>
              <a:chExt cx="1236238" cy="155018"/>
            </a:xfrm>
          </p:grpSpPr>
          <p:cxnSp>
            <p:nvCxnSpPr>
              <p:cNvPr id="87" name="Connettore 2 86"/>
              <p:cNvCxnSpPr/>
              <p:nvPr/>
            </p:nvCxnSpPr>
            <p:spPr>
              <a:xfrm>
                <a:off x="1857356" y="3000372"/>
                <a:ext cx="1000132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Connettore 7 15"/>
              <p:cNvCxnSpPr/>
              <p:nvPr/>
            </p:nvCxnSpPr>
            <p:spPr>
              <a:xfrm rot="10800000" flipV="1">
                <a:off x="1621250" y="3000372"/>
                <a:ext cx="236107" cy="155018"/>
              </a:xfrm>
              <a:prstGeom prst="curvedConnector4">
                <a:avLst>
                  <a:gd name="adj1" fmla="val -155279"/>
                  <a:gd name="adj2" fmla="val 346648"/>
                </a:avLst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4" name="CasellaDiTesto 83"/>
            <p:cNvSpPr txBox="1"/>
            <p:nvPr/>
          </p:nvSpPr>
          <p:spPr>
            <a:xfrm>
              <a:off x="2571736" y="2928934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i="1" smtClean="0"/>
                <a:t>p</a:t>
              </a:r>
              <a:endParaRPr lang="en-US" i="1"/>
            </a:p>
          </p:txBody>
        </p:sp>
        <p:sp>
          <p:nvSpPr>
            <p:cNvPr id="85" name="CasellaDiTesto 84"/>
            <p:cNvSpPr txBox="1"/>
            <p:nvPr/>
          </p:nvSpPr>
          <p:spPr>
            <a:xfrm>
              <a:off x="1291872" y="3214686"/>
              <a:ext cx="4940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i="1" smtClean="0"/>
                <a:t>1-p</a:t>
              </a:r>
              <a:endParaRPr lang="en-US" i="1"/>
            </a:p>
          </p:txBody>
        </p:sp>
      </p:grpSp>
      <p:sp>
        <p:nvSpPr>
          <p:cNvPr id="90" name="CasellaDiTesto 89"/>
          <p:cNvSpPr txBox="1"/>
          <p:nvPr/>
        </p:nvSpPr>
        <p:spPr>
          <a:xfrm>
            <a:off x="4419332" y="4093138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mtClean="0"/>
              <a:t>…</a:t>
            </a:r>
            <a:endParaRPr lang="en-US"/>
          </a:p>
        </p:txBody>
      </p:sp>
      <p:grpSp>
        <p:nvGrpSpPr>
          <p:cNvPr id="19" name="Gruppo 90"/>
          <p:cNvGrpSpPr/>
          <p:nvPr/>
        </p:nvGrpSpPr>
        <p:grpSpPr>
          <a:xfrm>
            <a:off x="4276456" y="4250166"/>
            <a:ext cx="1587408" cy="655084"/>
            <a:chOff x="1291872" y="2928934"/>
            <a:chExt cx="1587408" cy="655084"/>
          </a:xfrm>
        </p:grpSpPr>
        <p:grpSp>
          <p:nvGrpSpPr>
            <p:cNvPr id="20" name="Gruppo 27"/>
            <p:cNvGrpSpPr/>
            <p:nvPr/>
          </p:nvGrpSpPr>
          <p:grpSpPr>
            <a:xfrm>
              <a:off x="1643042" y="3000372"/>
              <a:ext cx="1236238" cy="155018"/>
              <a:chOff x="1621250" y="3000372"/>
              <a:chExt cx="1236238" cy="155018"/>
            </a:xfrm>
          </p:grpSpPr>
          <p:cxnSp>
            <p:nvCxnSpPr>
              <p:cNvPr id="96" name="Connettore 2 95"/>
              <p:cNvCxnSpPr/>
              <p:nvPr/>
            </p:nvCxnSpPr>
            <p:spPr>
              <a:xfrm>
                <a:off x="1857356" y="3000372"/>
                <a:ext cx="1000132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Connettore 7 15"/>
              <p:cNvCxnSpPr/>
              <p:nvPr/>
            </p:nvCxnSpPr>
            <p:spPr>
              <a:xfrm rot="10800000" flipV="1">
                <a:off x="1621250" y="3000372"/>
                <a:ext cx="236107" cy="155018"/>
              </a:xfrm>
              <a:prstGeom prst="curvedConnector4">
                <a:avLst>
                  <a:gd name="adj1" fmla="val -155279"/>
                  <a:gd name="adj2" fmla="val 346648"/>
                </a:avLst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3" name="CasellaDiTesto 92"/>
            <p:cNvSpPr txBox="1"/>
            <p:nvPr/>
          </p:nvSpPr>
          <p:spPr>
            <a:xfrm>
              <a:off x="2571736" y="2928934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i="1" smtClean="0"/>
                <a:t>p</a:t>
              </a:r>
              <a:endParaRPr lang="en-US" i="1"/>
            </a:p>
          </p:txBody>
        </p:sp>
        <p:sp>
          <p:nvSpPr>
            <p:cNvPr id="94" name="CasellaDiTesto 93"/>
            <p:cNvSpPr txBox="1"/>
            <p:nvPr/>
          </p:nvSpPr>
          <p:spPr>
            <a:xfrm>
              <a:off x="1291872" y="3214686"/>
              <a:ext cx="4940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i="1" smtClean="0"/>
                <a:t>1-p</a:t>
              </a:r>
              <a:endParaRPr lang="en-US" i="1"/>
            </a:p>
          </p:txBody>
        </p:sp>
      </p:grpSp>
      <p:grpSp>
        <p:nvGrpSpPr>
          <p:cNvPr id="21" name="Gruppo 98"/>
          <p:cNvGrpSpPr/>
          <p:nvPr/>
        </p:nvGrpSpPr>
        <p:grpSpPr>
          <a:xfrm>
            <a:off x="5919530" y="4250166"/>
            <a:ext cx="1587408" cy="655084"/>
            <a:chOff x="1291872" y="2928934"/>
            <a:chExt cx="1587408" cy="655084"/>
          </a:xfrm>
        </p:grpSpPr>
        <p:grpSp>
          <p:nvGrpSpPr>
            <p:cNvPr id="22" name="Gruppo 27"/>
            <p:cNvGrpSpPr/>
            <p:nvPr/>
          </p:nvGrpSpPr>
          <p:grpSpPr>
            <a:xfrm>
              <a:off x="1643042" y="3000372"/>
              <a:ext cx="1236238" cy="155018"/>
              <a:chOff x="1621250" y="3000372"/>
              <a:chExt cx="1236238" cy="155018"/>
            </a:xfrm>
          </p:grpSpPr>
          <p:cxnSp>
            <p:nvCxnSpPr>
              <p:cNvPr id="104" name="Connettore 2 103"/>
              <p:cNvCxnSpPr/>
              <p:nvPr/>
            </p:nvCxnSpPr>
            <p:spPr>
              <a:xfrm>
                <a:off x="1857356" y="3000372"/>
                <a:ext cx="1000132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Connettore 7 15"/>
              <p:cNvCxnSpPr/>
              <p:nvPr/>
            </p:nvCxnSpPr>
            <p:spPr>
              <a:xfrm rot="10800000" flipV="1">
                <a:off x="1621250" y="3000372"/>
                <a:ext cx="236107" cy="155018"/>
              </a:xfrm>
              <a:prstGeom prst="curvedConnector4">
                <a:avLst>
                  <a:gd name="adj1" fmla="val -155279"/>
                  <a:gd name="adj2" fmla="val 346648"/>
                </a:avLst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1" name="CasellaDiTesto 100"/>
            <p:cNvSpPr txBox="1"/>
            <p:nvPr/>
          </p:nvSpPr>
          <p:spPr>
            <a:xfrm>
              <a:off x="2571736" y="2928934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i="1" smtClean="0"/>
                <a:t>p</a:t>
              </a:r>
              <a:endParaRPr lang="en-US" i="1"/>
            </a:p>
          </p:txBody>
        </p:sp>
        <p:sp>
          <p:nvSpPr>
            <p:cNvPr id="102" name="CasellaDiTesto 101"/>
            <p:cNvSpPr txBox="1"/>
            <p:nvPr/>
          </p:nvSpPr>
          <p:spPr>
            <a:xfrm>
              <a:off x="1291872" y="3214686"/>
              <a:ext cx="4940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i="1" smtClean="0"/>
                <a:t>1-p</a:t>
              </a:r>
              <a:endParaRPr lang="en-US" i="1"/>
            </a:p>
          </p:txBody>
        </p:sp>
      </p:grpSp>
      <p:sp>
        <p:nvSpPr>
          <p:cNvPr id="110" name="CasellaDiTesto 109"/>
          <p:cNvSpPr txBox="1"/>
          <p:nvPr/>
        </p:nvSpPr>
        <p:spPr>
          <a:xfrm>
            <a:off x="1127042" y="36766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C00000"/>
                </a:solidFill>
              </a:rPr>
              <a:t>1</a:t>
            </a:r>
            <a:endParaRPr lang="en-US">
              <a:solidFill>
                <a:srgbClr val="C00000"/>
              </a:solidFill>
            </a:endParaRPr>
          </a:p>
        </p:txBody>
      </p:sp>
      <p:sp>
        <p:nvSpPr>
          <p:cNvPr id="111" name="CasellaDiTesto 110"/>
          <p:cNvSpPr txBox="1"/>
          <p:nvPr/>
        </p:nvSpPr>
        <p:spPr>
          <a:xfrm>
            <a:off x="7985090" y="43788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C00000"/>
                </a:solidFill>
              </a:rPr>
              <a:t>1</a:t>
            </a:r>
            <a:endParaRPr lang="en-US">
              <a:solidFill>
                <a:srgbClr val="C00000"/>
              </a:solidFill>
            </a:endParaRPr>
          </a:p>
        </p:txBody>
      </p:sp>
      <p:sp>
        <p:nvSpPr>
          <p:cNvPr id="112" name="CasellaDiTesto 111"/>
          <p:cNvSpPr txBox="1"/>
          <p:nvPr/>
        </p:nvSpPr>
        <p:spPr>
          <a:xfrm>
            <a:off x="1985483" y="4593204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C00000"/>
                </a:solidFill>
              </a:rPr>
              <a:t>r</a:t>
            </a:r>
            <a:r>
              <a:rPr lang="en-US" baseline="30000" smtClean="0">
                <a:solidFill>
                  <a:srgbClr val="C00000"/>
                </a:solidFill>
              </a:rPr>
              <a:t>2</a:t>
            </a:r>
            <a:endParaRPr lang="en-US" baseline="30000">
              <a:solidFill>
                <a:srgbClr val="C00000"/>
              </a:solidFill>
            </a:endParaRPr>
          </a:p>
        </p:txBody>
      </p:sp>
      <p:sp>
        <p:nvSpPr>
          <p:cNvPr id="113" name="CasellaDiTesto 112"/>
          <p:cNvSpPr txBox="1"/>
          <p:nvPr/>
        </p:nvSpPr>
        <p:spPr>
          <a:xfrm>
            <a:off x="3543293" y="4605346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C00000"/>
                </a:solidFill>
              </a:rPr>
              <a:t>r</a:t>
            </a:r>
            <a:r>
              <a:rPr lang="en-US" baseline="30000" smtClean="0">
                <a:solidFill>
                  <a:srgbClr val="C00000"/>
                </a:solidFill>
              </a:rPr>
              <a:t>2</a:t>
            </a:r>
            <a:endParaRPr lang="en-US" baseline="30000">
              <a:solidFill>
                <a:srgbClr val="C00000"/>
              </a:solidFill>
            </a:endParaRPr>
          </a:p>
        </p:txBody>
      </p:sp>
      <p:sp>
        <p:nvSpPr>
          <p:cNvPr id="114" name="CasellaDiTesto 113"/>
          <p:cNvSpPr txBox="1"/>
          <p:nvPr/>
        </p:nvSpPr>
        <p:spPr>
          <a:xfrm>
            <a:off x="5128755" y="4605346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C00000"/>
                </a:solidFill>
              </a:rPr>
              <a:t>r</a:t>
            </a:r>
            <a:r>
              <a:rPr lang="en-US" baseline="30000" smtClean="0">
                <a:solidFill>
                  <a:srgbClr val="C00000"/>
                </a:solidFill>
              </a:rPr>
              <a:t>2</a:t>
            </a:r>
            <a:endParaRPr lang="en-US" baseline="30000">
              <a:solidFill>
                <a:srgbClr val="C00000"/>
              </a:solidFill>
            </a:endParaRPr>
          </a:p>
        </p:txBody>
      </p:sp>
      <p:sp>
        <p:nvSpPr>
          <p:cNvPr id="115" name="CasellaDiTesto 114"/>
          <p:cNvSpPr txBox="1"/>
          <p:nvPr/>
        </p:nvSpPr>
        <p:spPr>
          <a:xfrm>
            <a:off x="6771829" y="4605346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C00000"/>
                </a:solidFill>
              </a:rPr>
              <a:t>r</a:t>
            </a:r>
            <a:r>
              <a:rPr lang="en-US" baseline="30000" smtClean="0">
                <a:solidFill>
                  <a:srgbClr val="C00000"/>
                </a:solidFill>
              </a:rPr>
              <a:t>2</a:t>
            </a:r>
            <a:endParaRPr lang="en-US" baseline="30000">
              <a:solidFill>
                <a:srgbClr val="C00000"/>
              </a:solidFill>
            </a:endParaRPr>
          </a:p>
        </p:txBody>
      </p:sp>
      <p:grpSp>
        <p:nvGrpSpPr>
          <p:cNvPr id="23" name="Gruppo 115"/>
          <p:cNvGrpSpPr/>
          <p:nvPr/>
        </p:nvGrpSpPr>
        <p:grpSpPr>
          <a:xfrm>
            <a:off x="1135833" y="4248679"/>
            <a:ext cx="1587408" cy="655084"/>
            <a:chOff x="1291872" y="2928934"/>
            <a:chExt cx="1587408" cy="655084"/>
          </a:xfrm>
        </p:grpSpPr>
        <p:grpSp>
          <p:nvGrpSpPr>
            <p:cNvPr id="24" name="Gruppo 27"/>
            <p:cNvGrpSpPr/>
            <p:nvPr/>
          </p:nvGrpSpPr>
          <p:grpSpPr>
            <a:xfrm>
              <a:off x="1643042" y="3000372"/>
              <a:ext cx="1236238" cy="155018"/>
              <a:chOff x="1621250" y="3000372"/>
              <a:chExt cx="1236238" cy="155018"/>
            </a:xfrm>
          </p:grpSpPr>
          <p:cxnSp>
            <p:nvCxnSpPr>
              <p:cNvPr id="121" name="Connettore 2 120"/>
              <p:cNvCxnSpPr/>
              <p:nvPr/>
            </p:nvCxnSpPr>
            <p:spPr>
              <a:xfrm>
                <a:off x="1857356" y="3000372"/>
                <a:ext cx="1000132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Connettore 7 15"/>
              <p:cNvCxnSpPr/>
              <p:nvPr/>
            </p:nvCxnSpPr>
            <p:spPr>
              <a:xfrm rot="10800000" flipV="1">
                <a:off x="1621250" y="3000372"/>
                <a:ext cx="236107" cy="155018"/>
              </a:xfrm>
              <a:prstGeom prst="curvedConnector4">
                <a:avLst>
                  <a:gd name="adj1" fmla="val -155279"/>
                  <a:gd name="adj2" fmla="val 346648"/>
                </a:avLst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8" name="CasellaDiTesto 117"/>
            <p:cNvSpPr txBox="1"/>
            <p:nvPr/>
          </p:nvSpPr>
          <p:spPr>
            <a:xfrm>
              <a:off x="2571736" y="2928934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i="1" smtClean="0"/>
                <a:t>p</a:t>
              </a:r>
              <a:endParaRPr lang="en-US" i="1"/>
            </a:p>
          </p:txBody>
        </p:sp>
        <p:sp>
          <p:nvSpPr>
            <p:cNvPr id="119" name="CasellaDiTesto 118"/>
            <p:cNvSpPr txBox="1"/>
            <p:nvPr/>
          </p:nvSpPr>
          <p:spPr>
            <a:xfrm>
              <a:off x="1291872" y="3214686"/>
              <a:ext cx="4940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i="1" smtClean="0"/>
                <a:t>1-p</a:t>
              </a:r>
              <a:endParaRPr lang="en-US" i="1"/>
            </a:p>
          </p:txBody>
        </p:sp>
      </p:grpSp>
      <p:sp>
        <p:nvSpPr>
          <p:cNvPr id="131" name="CasellaDiTesto 130"/>
          <p:cNvSpPr txBox="1"/>
          <p:nvPr/>
        </p:nvSpPr>
        <p:spPr>
          <a:xfrm>
            <a:off x="6943280" y="3962404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C00000"/>
                </a:solidFill>
              </a:rPr>
              <a:t>r</a:t>
            </a:r>
            <a:r>
              <a:rPr lang="en-US" baseline="30000" smtClean="0">
                <a:solidFill>
                  <a:srgbClr val="C00000"/>
                </a:solidFill>
              </a:rPr>
              <a:t>2</a:t>
            </a:r>
            <a:endParaRPr lang="en-US" baseline="30000">
              <a:solidFill>
                <a:srgbClr val="C00000"/>
              </a:solidFill>
            </a:endParaRPr>
          </a:p>
        </p:txBody>
      </p:sp>
      <p:sp>
        <p:nvSpPr>
          <p:cNvPr id="132" name="CasellaDiTesto 131"/>
          <p:cNvSpPr txBox="1"/>
          <p:nvPr/>
        </p:nvSpPr>
        <p:spPr>
          <a:xfrm>
            <a:off x="5286380" y="3962404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C00000"/>
                </a:solidFill>
              </a:rPr>
              <a:t>r</a:t>
            </a:r>
            <a:r>
              <a:rPr lang="en-US" baseline="30000" smtClean="0">
                <a:solidFill>
                  <a:srgbClr val="C00000"/>
                </a:solidFill>
              </a:rPr>
              <a:t>2</a:t>
            </a:r>
            <a:endParaRPr lang="en-US" baseline="30000">
              <a:solidFill>
                <a:srgbClr val="C00000"/>
              </a:solidFill>
            </a:endParaRPr>
          </a:p>
        </p:txBody>
      </p:sp>
      <p:sp>
        <p:nvSpPr>
          <p:cNvPr id="133" name="CasellaDiTesto 132"/>
          <p:cNvSpPr txBox="1"/>
          <p:nvPr/>
        </p:nvSpPr>
        <p:spPr>
          <a:xfrm>
            <a:off x="3714744" y="3962404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C00000"/>
                </a:solidFill>
              </a:rPr>
              <a:t>r</a:t>
            </a:r>
            <a:r>
              <a:rPr lang="en-US" baseline="30000" smtClean="0">
                <a:solidFill>
                  <a:srgbClr val="C00000"/>
                </a:solidFill>
              </a:rPr>
              <a:t>2</a:t>
            </a:r>
            <a:endParaRPr lang="en-US" baseline="30000">
              <a:solidFill>
                <a:srgbClr val="C00000"/>
              </a:solidFill>
            </a:endParaRPr>
          </a:p>
        </p:txBody>
      </p:sp>
      <p:sp>
        <p:nvSpPr>
          <p:cNvPr id="134" name="CasellaDiTesto 133"/>
          <p:cNvSpPr txBox="1"/>
          <p:nvPr/>
        </p:nvSpPr>
        <p:spPr>
          <a:xfrm>
            <a:off x="2156934" y="3962404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C00000"/>
                </a:solidFill>
              </a:rPr>
              <a:t>r</a:t>
            </a:r>
            <a:r>
              <a:rPr lang="en-US" baseline="30000" smtClean="0">
                <a:solidFill>
                  <a:srgbClr val="C00000"/>
                </a:solidFill>
              </a:rPr>
              <a:t>2</a:t>
            </a:r>
            <a:endParaRPr lang="en-US" baseline="30000">
              <a:solidFill>
                <a:srgbClr val="C00000"/>
              </a:solidFill>
            </a:endParaRPr>
          </a:p>
        </p:txBody>
      </p:sp>
      <p:sp>
        <p:nvSpPr>
          <p:cNvPr id="135" name="CasellaDiTesto 134"/>
          <p:cNvSpPr txBox="1"/>
          <p:nvPr/>
        </p:nvSpPr>
        <p:spPr>
          <a:xfrm>
            <a:off x="8134502" y="4769418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mtClean="0"/>
              <a:t>c</a:t>
            </a:r>
            <a:endParaRPr lang="en-US"/>
          </a:p>
        </p:txBody>
      </p:sp>
      <p:cxnSp>
        <p:nvCxnSpPr>
          <p:cNvPr id="136" name="Connettore 2 135"/>
          <p:cNvCxnSpPr/>
          <p:nvPr/>
        </p:nvCxnSpPr>
        <p:spPr>
          <a:xfrm rot="16200000" flipH="1">
            <a:off x="7822429" y="4498190"/>
            <a:ext cx="428628" cy="35719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nettore 2 136"/>
          <p:cNvCxnSpPr/>
          <p:nvPr/>
        </p:nvCxnSpPr>
        <p:spPr>
          <a:xfrm rot="16200000" flipH="1">
            <a:off x="464315" y="3178967"/>
            <a:ext cx="428628" cy="35719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nettore 2 137"/>
          <p:cNvCxnSpPr/>
          <p:nvPr/>
        </p:nvCxnSpPr>
        <p:spPr>
          <a:xfrm rot="16200000" flipH="1">
            <a:off x="8322495" y="5141131"/>
            <a:ext cx="428628" cy="35719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 Box 61"/>
          <p:cNvSpPr txBox="1">
            <a:spLocks noChangeArrowheads="1"/>
          </p:cNvSpPr>
          <p:nvPr/>
        </p:nvSpPr>
        <p:spPr bwMode="auto">
          <a:xfrm>
            <a:off x="500034" y="3238514"/>
            <a:ext cx="265113" cy="438138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55584" rIns="18000" bIns="45000"/>
          <a:lstStyle/>
          <a:p>
            <a:r>
              <a:rPr lang="en-US" i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40" name="Text Box 61"/>
          <p:cNvSpPr txBox="1">
            <a:spLocks noChangeArrowheads="1"/>
          </p:cNvSpPr>
          <p:nvPr/>
        </p:nvSpPr>
        <p:spPr bwMode="auto">
          <a:xfrm>
            <a:off x="8358214" y="5176850"/>
            <a:ext cx="265113" cy="438138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55584" rIns="18000" bIns="45000"/>
          <a:lstStyle/>
          <a:p>
            <a:r>
              <a:rPr lang="en-US" i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41" name="Text Box 61"/>
          <p:cNvSpPr txBox="1">
            <a:spLocks noChangeArrowheads="1"/>
          </p:cNvSpPr>
          <p:nvPr/>
        </p:nvSpPr>
        <p:spPr bwMode="auto">
          <a:xfrm>
            <a:off x="949301" y="3819528"/>
            <a:ext cx="265113" cy="438138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55584" rIns="18000" bIns="45000"/>
          <a:lstStyle/>
          <a:p>
            <a:r>
              <a:rPr lang="en-US" i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42" name="Text Box 61"/>
          <p:cNvSpPr txBox="1">
            <a:spLocks noChangeArrowheads="1"/>
          </p:cNvSpPr>
          <p:nvPr/>
        </p:nvSpPr>
        <p:spPr bwMode="auto">
          <a:xfrm>
            <a:off x="2235185" y="4248156"/>
            <a:ext cx="193675" cy="438138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55584" rIns="18000" bIns="45000"/>
          <a:lstStyle/>
          <a:p>
            <a:r>
              <a:rPr lang="en-US" i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43" name="Text Box 61"/>
          <p:cNvSpPr txBox="1">
            <a:spLocks noChangeArrowheads="1"/>
          </p:cNvSpPr>
          <p:nvPr/>
        </p:nvSpPr>
        <p:spPr bwMode="auto">
          <a:xfrm>
            <a:off x="1571604" y="4810150"/>
            <a:ext cx="785818" cy="438138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55584" rIns="18000" bIns="45000"/>
          <a:lstStyle/>
          <a:p>
            <a:r>
              <a:rPr lang="en-US" i="1" smtClean="0">
                <a:solidFill>
                  <a:srgbClr val="0000FF"/>
                </a:solidFill>
              </a:rPr>
              <a:t>(1-p) / p</a:t>
            </a:r>
            <a:endParaRPr lang="en-US" i="1" dirty="0">
              <a:solidFill>
                <a:srgbClr val="0000FF"/>
              </a:solidFill>
            </a:endParaRPr>
          </a:p>
        </p:txBody>
      </p:sp>
      <p:sp>
        <p:nvSpPr>
          <p:cNvPr id="144" name="Text Box 61"/>
          <p:cNvSpPr txBox="1">
            <a:spLocks noChangeArrowheads="1"/>
          </p:cNvSpPr>
          <p:nvPr/>
        </p:nvSpPr>
        <p:spPr bwMode="auto">
          <a:xfrm>
            <a:off x="3806821" y="4248156"/>
            <a:ext cx="193675" cy="438138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55584" rIns="18000" bIns="45000"/>
          <a:lstStyle/>
          <a:p>
            <a:r>
              <a:rPr lang="en-US" i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45" name="Text Box 61"/>
          <p:cNvSpPr txBox="1">
            <a:spLocks noChangeArrowheads="1"/>
          </p:cNvSpPr>
          <p:nvPr/>
        </p:nvSpPr>
        <p:spPr bwMode="auto">
          <a:xfrm>
            <a:off x="3143240" y="4810150"/>
            <a:ext cx="785818" cy="438138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55584" rIns="18000" bIns="45000"/>
          <a:lstStyle/>
          <a:p>
            <a:r>
              <a:rPr lang="en-US" i="1" smtClean="0">
                <a:solidFill>
                  <a:srgbClr val="0000FF"/>
                </a:solidFill>
              </a:rPr>
              <a:t>(1-p) / p</a:t>
            </a:r>
            <a:endParaRPr lang="en-US" i="1" dirty="0">
              <a:solidFill>
                <a:srgbClr val="0000FF"/>
              </a:solidFill>
            </a:endParaRPr>
          </a:p>
        </p:txBody>
      </p:sp>
      <p:sp>
        <p:nvSpPr>
          <p:cNvPr id="146" name="Text Box 61"/>
          <p:cNvSpPr txBox="1">
            <a:spLocks noChangeArrowheads="1"/>
          </p:cNvSpPr>
          <p:nvPr/>
        </p:nvSpPr>
        <p:spPr bwMode="auto">
          <a:xfrm>
            <a:off x="5378457" y="4248156"/>
            <a:ext cx="193675" cy="438138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55584" rIns="18000" bIns="45000"/>
          <a:lstStyle/>
          <a:p>
            <a:r>
              <a:rPr lang="en-US" i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47" name="Text Box 61"/>
          <p:cNvSpPr txBox="1">
            <a:spLocks noChangeArrowheads="1"/>
          </p:cNvSpPr>
          <p:nvPr/>
        </p:nvSpPr>
        <p:spPr bwMode="auto">
          <a:xfrm>
            <a:off x="4714876" y="4810150"/>
            <a:ext cx="785818" cy="438138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55584" rIns="18000" bIns="45000"/>
          <a:lstStyle/>
          <a:p>
            <a:r>
              <a:rPr lang="en-US" i="1" smtClean="0">
                <a:solidFill>
                  <a:srgbClr val="0000FF"/>
                </a:solidFill>
              </a:rPr>
              <a:t>(1-p) / p</a:t>
            </a:r>
            <a:endParaRPr lang="en-US" i="1" dirty="0">
              <a:solidFill>
                <a:srgbClr val="0000FF"/>
              </a:solidFill>
            </a:endParaRPr>
          </a:p>
        </p:txBody>
      </p:sp>
      <p:sp>
        <p:nvSpPr>
          <p:cNvPr id="148" name="Text Box 61"/>
          <p:cNvSpPr txBox="1">
            <a:spLocks noChangeArrowheads="1"/>
          </p:cNvSpPr>
          <p:nvPr/>
        </p:nvSpPr>
        <p:spPr bwMode="auto">
          <a:xfrm>
            <a:off x="7021531" y="4248156"/>
            <a:ext cx="193675" cy="438138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55584" rIns="18000" bIns="45000"/>
          <a:lstStyle/>
          <a:p>
            <a:r>
              <a:rPr lang="en-US" i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49" name="Text Box 61"/>
          <p:cNvSpPr txBox="1">
            <a:spLocks noChangeArrowheads="1"/>
          </p:cNvSpPr>
          <p:nvPr/>
        </p:nvSpPr>
        <p:spPr bwMode="auto">
          <a:xfrm>
            <a:off x="6357950" y="4810150"/>
            <a:ext cx="785818" cy="438138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55584" rIns="18000" bIns="45000"/>
          <a:lstStyle/>
          <a:p>
            <a:r>
              <a:rPr lang="en-US" i="1" smtClean="0">
                <a:solidFill>
                  <a:srgbClr val="0000FF"/>
                </a:solidFill>
              </a:rPr>
              <a:t>(1-p) / p</a:t>
            </a:r>
            <a:endParaRPr lang="en-US" i="1" dirty="0">
              <a:solidFill>
                <a:srgbClr val="0000FF"/>
              </a:solidFill>
            </a:endParaRPr>
          </a:p>
        </p:txBody>
      </p:sp>
      <p:sp>
        <p:nvSpPr>
          <p:cNvPr id="150" name="Text Box 61"/>
          <p:cNvSpPr txBox="1">
            <a:spLocks noChangeArrowheads="1"/>
          </p:cNvSpPr>
          <p:nvPr/>
        </p:nvSpPr>
        <p:spPr bwMode="auto">
          <a:xfrm>
            <a:off x="7858148" y="4524398"/>
            <a:ext cx="193675" cy="438138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55584" rIns="18000" bIns="45000"/>
          <a:lstStyle/>
          <a:p>
            <a:r>
              <a:rPr lang="en-US" i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09" name="CasellaDiTesto 108"/>
          <p:cNvSpPr txBox="1"/>
          <p:nvPr/>
        </p:nvSpPr>
        <p:spPr>
          <a:xfrm>
            <a:off x="642910" y="3059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C00000"/>
                </a:solidFill>
              </a:rPr>
              <a:t>0</a:t>
            </a:r>
            <a:endParaRPr lang="en-US">
              <a:solidFill>
                <a:srgbClr val="C00000"/>
              </a:solidFill>
            </a:endParaRPr>
          </a:p>
        </p:txBody>
      </p:sp>
      <p:sp>
        <p:nvSpPr>
          <p:cNvPr id="116" name="CasellaDiTesto 115"/>
          <p:cNvSpPr txBox="1"/>
          <p:nvPr/>
        </p:nvSpPr>
        <p:spPr>
          <a:xfrm>
            <a:off x="8485156" y="50006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C00000"/>
                </a:solidFill>
              </a:rPr>
              <a:t>0</a:t>
            </a:r>
            <a:endParaRPr lang="en-US">
              <a:solidFill>
                <a:srgbClr val="C00000"/>
              </a:solidFill>
            </a:endParaRPr>
          </a:p>
        </p:txBody>
      </p:sp>
      <p:sp>
        <p:nvSpPr>
          <p:cNvPr id="117" name="Text Box 59"/>
          <p:cNvSpPr txBox="1">
            <a:spLocks noChangeArrowheads="1"/>
          </p:cNvSpPr>
          <p:nvPr/>
        </p:nvSpPr>
        <p:spPr bwMode="auto">
          <a:xfrm>
            <a:off x="2379681" y="2786058"/>
            <a:ext cx="4764087" cy="1111250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108504" rIns="18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sz="7200" i="1" dirty="0">
                <a:solidFill>
                  <a:srgbClr val="008000"/>
                </a:solidFill>
              </a:rPr>
              <a:t>Polynomial!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9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90" dur="1000"/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2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93" dur="1000"/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97" dur="1000"/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000"/>
                            </p:stCondLst>
                            <p:childTnLst>
                              <p:par>
                                <p:cTn id="99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0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01" dur="1000"/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3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04" dur="1000"/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3000"/>
                            </p:stCondLst>
                            <p:childTnLst>
                              <p:par>
                                <p:cTn id="106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7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08" dur="1000"/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0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11" dur="1000"/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13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4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15" dur="1000"/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7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18" dur="1000"/>
                                        <p:tgtEl>
                                          <p:spTgt spid="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0"/>
                            </p:stCondLst>
                            <p:childTnLst>
                              <p:par>
                                <p:cTn id="120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2" dur="1000"/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4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5" dur="1000"/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6000"/>
                            </p:stCondLst>
                            <p:childTnLst>
                              <p:par>
                                <p:cTn id="127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8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9" dur="1000"/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000"/>
                            </p:stCondLst>
                            <p:childTnLst>
                              <p:par>
                                <p:cTn id="139" presetID="53" presetClass="entr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 additive="repl">
                                        <p:cTn id="140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1" dur="125" fill="hold"/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2" dur="125" fill="hold"/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43" dur="125"/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76" grpId="0"/>
      <p:bldP spid="77" grpId="0"/>
      <p:bldP spid="78" grpId="0"/>
      <p:bldP spid="79" grpId="0"/>
      <p:bldP spid="80" grpId="0"/>
      <p:bldP spid="90" grpId="0"/>
      <p:bldP spid="110" grpId="0"/>
      <p:bldP spid="111" grpId="0"/>
      <p:bldP spid="112" grpId="0"/>
      <p:bldP spid="113" grpId="0"/>
      <p:bldP spid="114" grpId="0"/>
      <p:bldP spid="115" grpId="0"/>
      <p:bldP spid="131" grpId="0"/>
      <p:bldP spid="132" grpId="0"/>
      <p:bldP spid="133" grpId="0"/>
      <p:bldP spid="134" grpId="0"/>
      <p:bldP spid="135" grpId="0"/>
      <p:bldP spid="109" grpId="0"/>
      <p:bldP spid="1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Nondeterminism and Cost </a:t>
            </a:r>
            <a:r>
              <a:rPr lang="en-US" i="1" smtClean="0"/>
              <a:t>PA</a:t>
            </a:r>
            <a:endParaRPr lang="en-US" i="1"/>
          </a:p>
        </p:txBody>
      </p:sp>
      <p:sp>
        <p:nvSpPr>
          <p:cNvPr id="107" name="CasellaDiTesto 106"/>
          <p:cNvSpPr txBox="1"/>
          <p:nvPr/>
        </p:nvSpPr>
        <p:spPr>
          <a:xfrm>
            <a:off x="2402990" y="5286388"/>
            <a:ext cx="45876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rgbClr val="C00000"/>
                </a:solidFill>
              </a:rPr>
              <a:t>2 + 89/</a:t>
            </a:r>
            <a:r>
              <a:rPr lang="en-US" sz="2800" i="1" smtClean="0">
                <a:solidFill>
                  <a:srgbClr val="C00000"/>
                </a:solidFill>
              </a:rPr>
              <a:t>p</a:t>
            </a:r>
            <a:r>
              <a:rPr lang="en-US" sz="2800" smtClean="0">
                <a:solidFill>
                  <a:srgbClr val="C00000"/>
                </a:solidFill>
              </a:rPr>
              <a:t> </a:t>
            </a:r>
            <a:r>
              <a:rPr lang="en-US" sz="2800" smtClean="0">
                <a:solidFill>
                  <a:srgbClr val="C00000"/>
                </a:solidFill>
                <a:sym typeface="Symbol"/>
              </a:rPr>
              <a:t> cost  </a:t>
            </a:r>
            <a:r>
              <a:rPr lang="en-US" sz="2800" smtClean="0">
                <a:solidFill>
                  <a:srgbClr val="C00000"/>
                </a:solidFill>
              </a:rPr>
              <a:t>2 + 100/</a:t>
            </a:r>
            <a:r>
              <a:rPr lang="en-US" sz="2800" i="1" smtClean="0">
                <a:solidFill>
                  <a:srgbClr val="C00000"/>
                </a:solidFill>
              </a:rPr>
              <a:t>p</a:t>
            </a:r>
            <a:endParaRPr lang="en-US" sz="2800" i="1">
              <a:solidFill>
                <a:srgbClr val="C00000"/>
              </a:solidFill>
            </a:endParaRPr>
          </a:p>
        </p:txBody>
      </p:sp>
      <p:grpSp>
        <p:nvGrpSpPr>
          <p:cNvPr id="3" name="Gruppo 157"/>
          <p:cNvGrpSpPr/>
          <p:nvPr/>
        </p:nvGrpSpPr>
        <p:grpSpPr>
          <a:xfrm>
            <a:off x="875265" y="1761642"/>
            <a:ext cx="6643011" cy="1940968"/>
            <a:chOff x="1171551" y="1130842"/>
            <a:chExt cx="6643011" cy="1940968"/>
          </a:xfrm>
        </p:grpSpPr>
        <p:sp>
          <p:nvSpPr>
            <p:cNvPr id="109" name="CasellaDiTesto 108"/>
            <p:cNvSpPr txBox="1"/>
            <p:nvPr/>
          </p:nvSpPr>
          <p:spPr>
            <a:xfrm>
              <a:off x="4459225" y="1130842"/>
              <a:ext cx="2824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mtClean="0"/>
                <a:t>c</a:t>
              </a:r>
              <a:endParaRPr lang="en-US"/>
            </a:p>
          </p:txBody>
        </p:sp>
        <p:sp>
          <p:nvSpPr>
            <p:cNvPr id="110" name="CasellaDiTesto 109"/>
            <p:cNvSpPr txBox="1"/>
            <p:nvPr/>
          </p:nvSpPr>
          <p:spPr>
            <a:xfrm>
              <a:off x="1304635" y="2202412"/>
              <a:ext cx="3850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mtClean="0"/>
                <a:t>h</a:t>
              </a:r>
              <a:r>
                <a:rPr lang="en-US" baseline="-25000" smtClean="0"/>
                <a:t>0</a:t>
              </a:r>
              <a:endParaRPr lang="en-US" baseline="-25000"/>
            </a:p>
          </p:txBody>
        </p:sp>
        <p:sp>
          <p:nvSpPr>
            <p:cNvPr id="111" name="CasellaDiTesto 110"/>
            <p:cNvSpPr txBox="1"/>
            <p:nvPr/>
          </p:nvSpPr>
          <p:spPr>
            <a:xfrm>
              <a:off x="2848419" y="2202412"/>
              <a:ext cx="3850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mtClean="0"/>
                <a:t>h</a:t>
              </a:r>
              <a:r>
                <a:rPr lang="en-US" baseline="-25000" smtClean="0"/>
                <a:t>1</a:t>
              </a:r>
              <a:endParaRPr lang="en-US" baseline="-25000"/>
            </a:p>
          </p:txBody>
        </p:sp>
        <p:sp>
          <p:nvSpPr>
            <p:cNvPr id="112" name="CasellaDiTesto 111"/>
            <p:cNvSpPr txBox="1"/>
            <p:nvPr/>
          </p:nvSpPr>
          <p:spPr>
            <a:xfrm>
              <a:off x="5936492" y="2202412"/>
              <a:ext cx="3850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mtClean="0"/>
                <a:t>h</a:t>
              </a:r>
              <a:r>
                <a:rPr lang="en-US" baseline="-25000" smtClean="0"/>
                <a:t>3</a:t>
              </a:r>
              <a:endParaRPr lang="en-US" baseline="-25000"/>
            </a:p>
          </p:txBody>
        </p:sp>
        <p:sp>
          <p:nvSpPr>
            <p:cNvPr id="113" name="CasellaDiTesto 112"/>
            <p:cNvSpPr txBox="1"/>
            <p:nvPr/>
          </p:nvSpPr>
          <p:spPr>
            <a:xfrm>
              <a:off x="7429520" y="2202412"/>
              <a:ext cx="3850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mtClean="0"/>
                <a:t>h</a:t>
              </a:r>
              <a:r>
                <a:rPr lang="en-US" baseline="-25000" smtClean="0"/>
                <a:t>4</a:t>
              </a:r>
              <a:endParaRPr lang="en-US" baseline="-25000"/>
            </a:p>
          </p:txBody>
        </p:sp>
        <p:cxnSp>
          <p:nvCxnSpPr>
            <p:cNvPr id="114" name="Connettore 2 113"/>
            <p:cNvCxnSpPr/>
            <p:nvPr/>
          </p:nvCxnSpPr>
          <p:spPr>
            <a:xfrm rot="10800000" flipV="1">
              <a:off x="1661825" y="1416594"/>
              <a:ext cx="2786082" cy="85725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" name="Gruppo 32"/>
            <p:cNvGrpSpPr/>
            <p:nvPr/>
          </p:nvGrpSpPr>
          <p:grpSpPr>
            <a:xfrm>
              <a:off x="2717623" y="2059536"/>
              <a:ext cx="1587408" cy="941359"/>
              <a:chOff x="1291872" y="2642659"/>
              <a:chExt cx="1587408" cy="941359"/>
            </a:xfrm>
          </p:grpSpPr>
          <p:grpSp>
            <p:nvGrpSpPr>
              <p:cNvPr id="5" name="Gruppo 27"/>
              <p:cNvGrpSpPr/>
              <p:nvPr/>
            </p:nvGrpSpPr>
            <p:grpSpPr>
              <a:xfrm>
                <a:off x="1643042" y="2786058"/>
                <a:ext cx="1236238" cy="428628"/>
                <a:chOff x="1621250" y="2786058"/>
                <a:chExt cx="1236238" cy="428628"/>
              </a:xfrm>
            </p:grpSpPr>
            <p:cxnSp>
              <p:nvCxnSpPr>
                <p:cNvPr id="120" name="Connettore 2 119"/>
                <p:cNvCxnSpPr/>
                <p:nvPr/>
              </p:nvCxnSpPr>
              <p:spPr>
                <a:xfrm>
                  <a:off x="1857356" y="3000372"/>
                  <a:ext cx="1000132" cy="1588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Connettore 7 15"/>
                <p:cNvCxnSpPr/>
                <p:nvPr/>
              </p:nvCxnSpPr>
              <p:spPr>
                <a:xfrm rot="10800000" flipV="1">
                  <a:off x="1621250" y="3000372"/>
                  <a:ext cx="236107" cy="155018"/>
                </a:xfrm>
                <a:prstGeom prst="curvedConnector4">
                  <a:avLst>
                    <a:gd name="adj1" fmla="val -155279"/>
                    <a:gd name="adj2" fmla="val 346648"/>
                  </a:avLst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2" name="Arco 121"/>
                <p:cNvSpPr/>
                <p:nvPr/>
              </p:nvSpPr>
              <p:spPr>
                <a:xfrm rot="5400000">
                  <a:off x="1857356" y="2786058"/>
                  <a:ext cx="428628" cy="428628"/>
                </a:xfrm>
                <a:prstGeom prst="arc">
                  <a:avLst>
                    <a:gd name="adj1" fmla="val 16316833"/>
                    <a:gd name="adj2" fmla="val 19479732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7" name="CasellaDiTesto 116"/>
              <p:cNvSpPr txBox="1"/>
              <p:nvPr/>
            </p:nvSpPr>
            <p:spPr>
              <a:xfrm>
                <a:off x="2571736" y="2928934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i="1" smtClean="0"/>
                  <a:t>p</a:t>
                </a:r>
                <a:endParaRPr lang="en-US" i="1"/>
              </a:p>
            </p:txBody>
          </p:sp>
          <p:sp>
            <p:nvSpPr>
              <p:cNvPr id="118" name="CasellaDiTesto 117"/>
              <p:cNvSpPr txBox="1"/>
              <p:nvPr/>
            </p:nvSpPr>
            <p:spPr>
              <a:xfrm>
                <a:off x="1291872" y="3214686"/>
                <a:ext cx="4940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i="1" smtClean="0"/>
                  <a:t>1-p</a:t>
                </a:r>
                <a:endParaRPr lang="en-US" i="1"/>
              </a:p>
            </p:txBody>
          </p:sp>
          <p:sp>
            <p:nvSpPr>
              <p:cNvPr id="119" name="CasellaDiTesto 118"/>
              <p:cNvSpPr txBox="1"/>
              <p:nvPr/>
            </p:nvSpPr>
            <p:spPr>
              <a:xfrm>
                <a:off x="2285984" y="2642659"/>
                <a:ext cx="3401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i="1" smtClean="0">
                    <a:solidFill>
                      <a:srgbClr val="FF9966"/>
                    </a:solidFill>
                  </a:rPr>
                  <a:t>t</a:t>
                </a:r>
                <a:r>
                  <a:rPr lang="en-US" i="1" baseline="-25000" smtClean="0">
                    <a:solidFill>
                      <a:srgbClr val="FF9966"/>
                    </a:solidFill>
                  </a:rPr>
                  <a:t>5</a:t>
                </a:r>
                <a:endParaRPr lang="en-US" i="1" baseline="-25000">
                  <a:solidFill>
                    <a:srgbClr val="FF9966"/>
                  </a:solidFill>
                </a:endParaRPr>
              </a:p>
            </p:txBody>
          </p:sp>
        </p:grpSp>
        <p:sp>
          <p:nvSpPr>
            <p:cNvPr id="123" name="CasellaDiTesto 122"/>
            <p:cNvSpPr txBox="1"/>
            <p:nvPr/>
          </p:nvSpPr>
          <p:spPr>
            <a:xfrm>
              <a:off x="4429124" y="2190270"/>
              <a:ext cx="3850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mtClean="0"/>
                <a:t>h</a:t>
              </a:r>
              <a:r>
                <a:rPr lang="en-US" baseline="-25000" smtClean="0"/>
                <a:t>2</a:t>
              </a:r>
              <a:endParaRPr lang="en-US" baseline="-25000"/>
            </a:p>
          </p:txBody>
        </p:sp>
        <p:grpSp>
          <p:nvGrpSpPr>
            <p:cNvPr id="6" name="Gruppo 41"/>
            <p:cNvGrpSpPr/>
            <p:nvPr/>
          </p:nvGrpSpPr>
          <p:grpSpPr>
            <a:xfrm>
              <a:off x="4305031" y="2059536"/>
              <a:ext cx="1587408" cy="942846"/>
              <a:chOff x="1291872" y="2641172"/>
              <a:chExt cx="1587408" cy="942846"/>
            </a:xfrm>
          </p:grpSpPr>
          <p:grpSp>
            <p:nvGrpSpPr>
              <p:cNvPr id="7" name="Gruppo 27"/>
              <p:cNvGrpSpPr/>
              <p:nvPr/>
            </p:nvGrpSpPr>
            <p:grpSpPr>
              <a:xfrm>
                <a:off x="1643042" y="2786058"/>
                <a:ext cx="1236238" cy="428628"/>
                <a:chOff x="1621250" y="2786058"/>
                <a:chExt cx="1236238" cy="428628"/>
              </a:xfrm>
            </p:grpSpPr>
            <p:cxnSp>
              <p:nvCxnSpPr>
                <p:cNvPr id="129" name="Connettore 2 128"/>
                <p:cNvCxnSpPr/>
                <p:nvPr/>
              </p:nvCxnSpPr>
              <p:spPr>
                <a:xfrm>
                  <a:off x="1857356" y="3000372"/>
                  <a:ext cx="1000132" cy="1588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Connettore 7 15"/>
                <p:cNvCxnSpPr/>
                <p:nvPr/>
              </p:nvCxnSpPr>
              <p:spPr>
                <a:xfrm rot="10800000" flipV="1">
                  <a:off x="1621250" y="3000372"/>
                  <a:ext cx="236107" cy="155018"/>
                </a:xfrm>
                <a:prstGeom prst="curvedConnector4">
                  <a:avLst>
                    <a:gd name="adj1" fmla="val -155279"/>
                    <a:gd name="adj2" fmla="val 346648"/>
                  </a:avLst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1" name="Arco 130"/>
                <p:cNvSpPr/>
                <p:nvPr/>
              </p:nvSpPr>
              <p:spPr>
                <a:xfrm rot="5400000">
                  <a:off x="1857356" y="2786058"/>
                  <a:ext cx="428628" cy="428628"/>
                </a:xfrm>
                <a:prstGeom prst="arc">
                  <a:avLst>
                    <a:gd name="adj1" fmla="val 16316833"/>
                    <a:gd name="adj2" fmla="val 19479732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26" name="CasellaDiTesto 125"/>
              <p:cNvSpPr txBox="1"/>
              <p:nvPr/>
            </p:nvSpPr>
            <p:spPr>
              <a:xfrm>
                <a:off x="2571736" y="2928934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i="1" smtClean="0"/>
                  <a:t>p</a:t>
                </a:r>
                <a:endParaRPr lang="en-US" i="1"/>
              </a:p>
            </p:txBody>
          </p:sp>
          <p:sp>
            <p:nvSpPr>
              <p:cNvPr id="127" name="CasellaDiTesto 126"/>
              <p:cNvSpPr txBox="1"/>
              <p:nvPr/>
            </p:nvSpPr>
            <p:spPr>
              <a:xfrm>
                <a:off x="1291872" y="3214686"/>
                <a:ext cx="4940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i="1" smtClean="0"/>
                  <a:t>1-p</a:t>
                </a:r>
                <a:endParaRPr lang="en-US" i="1"/>
              </a:p>
            </p:txBody>
          </p:sp>
          <p:sp>
            <p:nvSpPr>
              <p:cNvPr id="128" name="CasellaDiTesto 127"/>
              <p:cNvSpPr txBox="1"/>
              <p:nvPr/>
            </p:nvSpPr>
            <p:spPr>
              <a:xfrm>
                <a:off x="2285984" y="2641172"/>
                <a:ext cx="3401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i="1" smtClean="0">
                    <a:solidFill>
                      <a:srgbClr val="FF9966"/>
                    </a:solidFill>
                  </a:rPr>
                  <a:t>t</a:t>
                </a:r>
                <a:r>
                  <a:rPr lang="en-US" i="1" baseline="-25000" smtClean="0">
                    <a:solidFill>
                      <a:srgbClr val="FF9966"/>
                    </a:solidFill>
                  </a:rPr>
                  <a:t>5</a:t>
                </a:r>
                <a:endParaRPr lang="en-US" i="1" baseline="-25000">
                  <a:solidFill>
                    <a:srgbClr val="FF9966"/>
                  </a:solidFill>
                </a:endParaRPr>
              </a:p>
            </p:txBody>
          </p:sp>
        </p:grpSp>
        <p:grpSp>
          <p:nvGrpSpPr>
            <p:cNvPr id="8" name="Gruppo 49"/>
            <p:cNvGrpSpPr/>
            <p:nvPr/>
          </p:nvGrpSpPr>
          <p:grpSpPr>
            <a:xfrm>
              <a:off x="5786446" y="2059536"/>
              <a:ext cx="1587408" cy="942846"/>
              <a:chOff x="1291872" y="2641172"/>
              <a:chExt cx="1587408" cy="942846"/>
            </a:xfrm>
          </p:grpSpPr>
          <p:grpSp>
            <p:nvGrpSpPr>
              <p:cNvPr id="9" name="Gruppo 27"/>
              <p:cNvGrpSpPr/>
              <p:nvPr/>
            </p:nvGrpSpPr>
            <p:grpSpPr>
              <a:xfrm>
                <a:off x="1643042" y="2786058"/>
                <a:ext cx="1236238" cy="428628"/>
                <a:chOff x="1621250" y="2786058"/>
                <a:chExt cx="1236238" cy="428628"/>
              </a:xfrm>
            </p:grpSpPr>
            <p:cxnSp>
              <p:nvCxnSpPr>
                <p:cNvPr id="137" name="Connettore 2 136"/>
                <p:cNvCxnSpPr/>
                <p:nvPr/>
              </p:nvCxnSpPr>
              <p:spPr>
                <a:xfrm>
                  <a:off x="1857356" y="3000372"/>
                  <a:ext cx="1000132" cy="1588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Connettore 7 15"/>
                <p:cNvCxnSpPr/>
                <p:nvPr/>
              </p:nvCxnSpPr>
              <p:spPr>
                <a:xfrm rot="10800000" flipV="1">
                  <a:off x="1621250" y="3000372"/>
                  <a:ext cx="236107" cy="155018"/>
                </a:xfrm>
                <a:prstGeom prst="curvedConnector4">
                  <a:avLst>
                    <a:gd name="adj1" fmla="val -155279"/>
                    <a:gd name="adj2" fmla="val 346648"/>
                  </a:avLst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9" name="Arco 138"/>
                <p:cNvSpPr/>
                <p:nvPr/>
              </p:nvSpPr>
              <p:spPr>
                <a:xfrm rot="5400000">
                  <a:off x="1857356" y="2786058"/>
                  <a:ext cx="428628" cy="428628"/>
                </a:xfrm>
                <a:prstGeom prst="arc">
                  <a:avLst>
                    <a:gd name="adj1" fmla="val 16316833"/>
                    <a:gd name="adj2" fmla="val 19479732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34" name="CasellaDiTesto 133"/>
              <p:cNvSpPr txBox="1"/>
              <p:nvPr/>
            </p:nvSpPr>
            <p:spPr>
              <a:xfrm>
                <a:off x="2571736" y="2928934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i="1" smtClean="0"/>
                  <a:t>p</a:t>
                </a:r>
                <a:endParaRPr lang="en-US" i="1"/>
              </a:p>
            </p:txBody>
          </p:sp>
          <p:sp>
            <p:nvSpPr>
              <p:cNvPr id="135" name="CasellaDiTesto 134"/>
              <p:cNvSpPr txBox="1"/>
              <p:nvPr/>
            </p:nvSpPr>
            <p:spPr>
              <a:xfrm>
                <a:off x="1291872" y="3214686"/>
                <a:ext cx="4940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i="1" smtClean="0"/>
                  <a:t>1-p</a:t>
                </a:r>
                <a:endParaRPr lang="en-US" i="1"/>
              </a:p>
            </p:txBody>
          </p:sp>
          <p:sp>
            <p:nvSpPr>
              <p:cNvPr id="136" name="CasellaDiTesto 135"/>
              <p:cNvSpPr txBox="1"/>
              <p:nvPr/>
            </p:nvSpPr>
            <p:spPr>
              <a:xfrm>
                <a:off x="2285984" y="2641172"/>
                <a:ext cx="3401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i="1" smtClean="0">
                    <a:solidFill>
                      <a:srgbClr val="FF9966"/>
                    </a:solidFill>
                  </a:rPr>
                  <a:t>t</a:t>
                </a:r>
                <a:r>
                  <a:rPr lang="en-US" i="1" baseline="-25000" smtClean="0">
                    <a:solidFill>
                      <a:srgbClr val="FF9966"/>
                    </a:solidFill>
                  </a:rPr>
                  <a:t>5</a:t>
                </a:r>
                <a:endParaRPr lang="en-US" i="1" baseline="-25000">
                  <a:solidFill>
                    <a:srgbClr val="FF9966"/>
                  </a:solidFill>
                </a:endParaRPr>
              </a:p>
            </p:txBody>
          </p:sp>
        </p:grpSp>
        <p:cxnSp>
          <p:nvCxnSpPr>
            <p:cNvPr id="140" name="Connettore 2 139"/>
            <p:cNvCxnSpPr/>
            <p:nvPr/>
          </p:nvCxnSpPr>
          <p:spPr>
            <a:xfrm rot="10800000">
              <a:off x="4733660" y="1416594"/>
              <a:ext cx="2624423" cy="79796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1" name="CasellaDiTesto 140"/>
            <p:cNvSpPr txBox="1"/>
            <p:nvPr/>
          </p:nvSpPr>
          <p:spPr>
            <a:xfrm>
              <a:off x="5948105" y="1488032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i="1" smtClean="0"/>
                <a:t>d</a:t>
              </a:r>
              <a:endParaRPr lang="en-US" i="1"/>
            </a:p>
          </p:txBody>
        </p:sp>
        <p:sp>
          <p:nvSpPr>
            <p:cNvPr id="142" name="CasellaDiTesto 141"/>
            <p:cNvSpPr txBox="1"/>
            <p:nvPr/>
          </p:nvSpPr>
          <p:spPr>
            <a:xfrm>
              <a:off x="3019147" y="1488032"/>
              <a:ext cx="2744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i="1" smtClean="0"/>
                <a:t>s</a:t>
              </a:r>
              <a:endParaRPr lang="en-US" i="1"/>
            </a:p>
          </p:txBody>
        </p:sp>
        <p:sp>
          <p:nvSpPr>
            <p:cNvPr id="143" name="CasellaDiTesto 142"/>
            <p:cNvSpPr txBox="1"/>
            <p:nvPr/>
          </p:nvSpPr>
          <p:spPr>
            <a:xfrm>
              <a:off x="3421486" y="163090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rgbClr val="C00000"/>
                  </a:solidFill>
                </a:rPr>
                <a:t>1</a:t>
              </a:r>
              <a:endParaRPr lang="en-US">
                <a:solidFill>
                  <a:srgbClr val="C00000"/>
                </a:solidFill>
              </a:endParaRPr>
            </a:p>
          </p:txBody>
        </p:sp>
        <p:sp>
          <p:nvSpPr>
            <p:cNvPr id="144" name="CasellaDiTesto 143"/>
            <p:cNvSpPr txBox="1"/>
            <p:nvPr/>
          </p:nvSpPr>
          <p:spPr>
            <a:xfrm>
              <a:off x="5477254" y="163090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rgbClr val="C00000"/>
                  </a:solidFill>
                </a:rPr>
                <a:t>1</a:t>
              </a:r>
              <a:endParaRPr lang="en-US">
                <a:solidFill>
                  <a:srgbClr val="C00000"/>
                </a:solidFill>
              </a:endParaRPr>
            </a:p>
          </p:txBody>
        </p:sp>
        <p:sp>
          <p:nvSpPr>
            <p:cNvPr id="145" name="CasellaDiTesto 144"/>
            <p:cNvSpPr txBox="1"/>
            <p:nvPr/>
          </p:nvSpPr>
          <p:spPr>
            <a:xfrm>
              <a:off x="2014058" y="2690336"/>
              <a:ext cx="3802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rgbClr val="C00000"/>
                  </a:solidFill>
                </a:rPr>
                <a:t>5</a:t>
              </a:r>
              <a:r>
                <a:rPr lang="en-US" baseline="30000" smtClean="0">
                  <a:solidFill>
                    <a:srgbClr val="C00000"/>
                  </a:solidFill>
                </a:rPr>
                <a:t>2</a:t>
              </a:r>
              <a:endParaRPr lang="en-US" baseline="30000">
                <a:solidFill>
                  <a:srgbClr val="C00000"/>
                </a:solidFill>
              </a:endParaRPr>
            </a:p>
          </p:txBody>
        </p:sp>
        <p:sp>
          <p:nvSpPr>
            <p:cNvPr id="146" name="CasellaDiTesto 145"/>
            <p:cNvSpPr txBox="1"/>
            <p:nvPr/>
          </p:nvSpPr>
          <p:spPr>
            <a:xfrm>
              <a:off x="3571868" y="2702478"/>
              <a:ext cx="3802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rgbClr val="C00000"/>
                  </a:solidFill>
                </a:rPr>
                <a:t>5</a:t>
              </a:r>
              <a:r>
                <a:rPr lang="en-US" baseline="30000" smtClean="0">
                  <a:solidFill>
                    <a:srgbClr val="C00000"/>
                  </a:solidFill>
                </a:rPr>
                <a:t>2</a:t>
              </a:r>
              <a:endParaRPr lang="en-US" baseline="30000">
                <a:solidFill>
                  <a:srgbClr val="C00000"/>
                </a:solidFill>
              </a:endParaRPr>
            </a:p>
          </p:txBody>
        </p:sp>
        <p:sp>
          <p:nvSpPr>
            <p:cNvPr id="147" name="CasellaDiTesto 146"/>
            <p:cNvSpPr txBox="1"/>
            <p:nvPr/>
          </p:nvSpPr>
          <p:spPr>
            <a:xfrm>
              <a:off x="5157330" y="2702478"/>
              <a:ext cx="3802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rgbClr val="C00000"/>
                  </a:solidFill>
                </a:rPr>
                <a:t>5</a:t>
              </a:r>
              <a:r>
                <a:rPr lang="en-US" baseline="30000" smtClean="0">
                  <a:solidFill>
                    <a:srgbClr val="C00000"/>
                  </a:solidFill>
                </a:rPr>
                <a:t>2</a:t>
              </a:r>
              <a:endParaRPr lang="en-US" baseline="30000">
                <a:solidFill>
                  <a:srgbClr val="C00000"/>
                </a:solidFill>
              </a:endParaRPr>
            </a:p>
          </p:txBody>
        </p:sp>
        <p:sp>
          <p:nvSpPr>
            <p:cNvPr id="148" name="CasellaDiTesto 147"/>
            <p:cNvSpPr txBox="1"/>
            <p:nvPr/>
          </p:nvSpPr>
          <p:spPr>
            <a:xfrm>
              <a:off x="6638745" y="2702478"/>
              <a:ext cx="3802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rgbClr val="C00000"/>
                  </a:solidFill>
                </a:rPr>
                <a:t>5</a:t>
              </a:r>
              <a:r>
                <a:rPr lang="en-US" baseline="30000" smtClean="0">
                  <a:solidFill>
                    <a:srgbClr val="C00000"/>
                  </a:solidFill>
                </a:rPr>
                <a:t>2</a:t>
              </a:r>
              <a:endParaRPr lang="en-US" baseline="30000">
                <a:solidFill>
                  <a:srgbClr val="C00000"/>
                </a:solidFill>
              </a:endParaRPr>
            </a:p>
          </p:txBody>
        </p:sp>
        <p:grpSp>
          <p:nvGrpSpPr>
            <p:cNvPr id="10" name="Gruppo 57"/>
            <p:cNvGrpSpPr/>
            <p:nvPr/>
          </p:nvGrpSpPr>
          <p:grpSpPr>
            <a:xfrm>
              <a:off x="1171551" y="2059536"/>
              <a:ext cx="1587408" cy="941359"/>
              <a:chOff x="1291872" y="2642659"/>
              <a:chExt cx="1587408" cy="941359"/>
            </a:xfrm>
          </p:grpSpPr>
          <p:grpSp>
            <p:nvGrpSpPr>
              <p:cNvPr id="11" name="Gruppo 27"/>
              <p:cNvGrpSpPr/>
              <p:nvPr/>
            </p:nvGrpSpPr>
            <p:grpSpPr>
              <a:xfrm>
                <a:off x="1643042" y="2786058"/>
                <a:ext cx="1236238" cy="428628"/>
                <a:chOff x="1621250" y="2786058"/>
                <a:chExt cx="1236238" cy="428628"/>
              </a:xfrm>
            </p:grpSpPr>
            <p:cxnSp>
              <p:nvCxnSpPr>
                <p:cNvPr id="154" name="Connettore 2 153"/>
                <p:cNvCxnSpPr/>
                <p:nvPr/>
              </p:nvCxnSpPr>
              <p:spPr>
                <a:xfrm>
                  <a:off x="1857356" y="3000372"/>
                  <a:ext cx="1000132" cy="1588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5" name="Connettore 7 15"/>
                <p:cNvCxnSpPr/>
                <p:nvPr/>
              </p:nvCxnSpPr>
              <p:spPr>
                <a:xfrm rot="10800000" flipV="1">
                  <a:off x="1621250" y="3000372"/>
                  <a:ext cx="236107" cy="155018"/>
                </a:xfrm>
                <a:prstGeom prst="curvedConnector4">
                  <a:avLst>
                    <a:gd name="adj1" fmla="val -155279"/>
                    <a:gd name="adj2" fmla="val 346648"/>
                  </a:avLst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6" name="Arco 155"/>
                <p:cNvSpPr/>
                <p:nvPr/>
              </p:nvSpPr>
              <p:spPr>
                <a:xfrm rot="5400000">
                  <a:off x="1857356" y="2786058"/>
                  <a:ext cx="428628" cy="428628"/>
                </a:xfrm>
                <a:prstGeom prst="arc">
                  <a:avLst>
                    <a:gd name="adj1" fmla="val 16316833"/>
                    <a:gd name="adj2" fmla="val 19479732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51" name="CasellaDiTesto 150"/>
              <p:cNvSpPr txBox="1"/>
              <p:nvPr/>
            </p:nvSpPr>
            <p:spPr>
              <a:xfrm>
                <a:off x="2571736" y="2928934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i="1" smtClean="0"/>
                  <a:t>p</a:t>
                </a:r>
                <a:endParaRPr lang="en-US" i="1"/>
              </a:p>
            </p:txBody>
          </p:sp>
          <p:sp>
            <p:nvSpPr>
              <p:cNvPr id="152" name="CasellaDiTesto 151"/>
              <p:cNvSpPr txBox="1"/>
              <p:nvPr/>
            </p:nvSpPr>
            <p:spPr>
              <a:xfrm>
                <a:off x="1291872" y="3214686"/>
                <a:ext cx="4940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i="1" smtClean="0"/>
                  <a:t>1-p</a:t>
                </a:r>
                <a:endParaRPr lang="en-US" i="1"/>
              </a:p>
            </p:txBody>
          </p:sp>
          <p:sp>
            <p:nvSpPr>
              <p:cNvPr id="153" name="CasellaDiTesto 152"/>
              <p:cNvSpPr txBox="1"/>
              <p:nvPr/>
            </p:nvSpPr>
            <p:spPr>
              <a:xfrm>
                <a:off x="2285984" y="2642659"/>
                <a:ext cx="3401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i="1" smtClean="0">
                    <a:solidFill>
                      <a:srgbClr val="FF9966"/>
                    </a:solidFill>
                  </a:rPr>
                  <a:t>t</a:t>
                </a:r>
                <a:r>
                  <a:rPr lang="en-US" i="1" baseline="-25000" smtClean="0">
                    <a:solidFill>
                      <a:srgbClr val="FF9966"/>
                    </a:solidFill>
                  </a:rPr>
                  <a:t>5</a:t>
                </a:r>
                <a:endParaRPr lang="en-US" i="1" baseline="-25000">
                  <a:solidFill>
                    <a:srgbClr val="FF9966"/>
                  </a:solidFill>
                </a:endParaRPr>
              </a:p>
            </p:txBody>
          </p:sp>
        </p:grpSp>
      </p:grpSp>
      <p:sp>
        <p:nvSpPr>
          <p:cNvPr id="116" name="CasellaDiTesto 115"/>
          <p:cNvSpPr txBox="1"/>
          <p:nvPr/>
        </p:nvSpPr>
        <p:spPr>
          <a:xfrm>
            <a:off x="1801672" y="3916924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mtClean="0"/>
              <a:t>q</a:t>
            </a:r>
            <a:r>
              <a:rPr lang="en-US" baseline="-25000" smtClean="0"/>
              <a:t>1</a:t>
            </a:r>
            <a:endParaRPr lang="en-US" baseline="-25000"/>
          </a:p>
        </p:txBody>
      </p:sp>
      <p:sp>
        <p:nvSpPr>
          <p:cNvPr id="124" name="CasellaDiTesto 123"/>
          <p:cNvSpPr txBox="1"/>
          <p:nvPr/>
        </p:nvSpPr>
        <p:spPr>
          <a:xfrm>
            <a:off x="4889745" y="3916924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mtClean="0"/>
              <a:t>q</a:t>
            </a:r>
            <a:r>
              <a:rPr lang="en-US" baseline="-25000" smtClean="0"/>
              <a:t>3</a:t>
            </a:r>
            <a:endParaRPr lang="en-US" baseline="-25000"/>
          </a:p>
        </p:txBody>
      </p:sp>
      <p:sp>
        <p:nvSpPr>
          <p:cNvPr id="125" name="CasellaDiTesto 124"/>
          <p:cNvSpPr txBox="1"/>
          <p:nvPr/>
        </p:nvSpPr>
        <p:spPr>
          <a:xfrm>
            <a:off x="6401130" y="3916924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mtClean="0"/>
              <a:t>q</a:t>
            </a:r>
            <a:r>
              <a:rPr lang="en-US" baseline="-25000" smtClean="0"/>
              <a:t>4</a:t>
            </a:r>
            <a:endParaRPr lang="en-US" baseline="-25000"/>
          </a:p>
        </p:txBody>
      </p:sp>
      <p:grpSp>
        <p:nvGrpSpPr>
          <p:cNvPr id="132" name="Gruppo 32"/>
          <p:cNvGrpSpPr/>
          <p:nvPr/>
        </p:nvGrpSpPr>
        <p:grpSpPr>
          <a:xfrm>
            <a:off x="1670876" y="3774048"/>
            <a:ext cx="1587408" cy="941359"/>
            <a:chOff x="1291872" y="2642659"/>
            <a:chExt cx="1587408" cy="941359"/>
          </a:xfrm>
        </p:grpSpPr>
        <p:grpSp>
          <p:nvGrpSpPr>
            <p:cNvPr id="133" name="Gruppo 27"/>
            <p:cNvGrpSpPr/>
            <p:nvPr/>
          </p:nvGrpSpPr>
          <p:grpSpPr>
            <a:xfrm>
              <a:off x="1643042" y="2786058"/>
              <a:ext cx="1236238" cy="428628"/>
              <a:chOff x="1621250" y="2786058"/>
              <a:chExt cx="1236238" cy="428628"/>
            </a:xfrm>
          </p:grpSpPr>
          <p:cxnSp>
            <p:nvCxnSpPr>
              <p:cNvPr id="158" name="Connettore 2 157"/>
              <p:cNvCxnSpPr/>
              <p:nvPr/>
            </p:nvCxnSpPr>
            <p:spPr>
              <a:xfrm>
                <a:off x="1857356" y="3000372"/>
                <a:ext cx="1000132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Connettore 7 15"/>
              <p:cNvCxnSpPr/>
              <p:nvPr/>
            </p:nvCxnSpPr>
            <p:spPr>
              <a:xfrm rot="10800000" flipV="1">
                <a:off x="1621250" y="3000372"/>
                <a:ext cx="236107" cy="155018"/>
              </a:xfrm>
              <a:prstGeom prst="curvedConnector4">
                <a:avLst>
                  <a:gd name="adj1" fmla="val -155279"/>
                  <a:gd name="adj2" fmla="val 346648"/>
                </a:avLst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6" name="Arco 165"/>
              <p:cNvSpPr/>
              <p:nvPr/>
            </p:nvSpPr>
            <p:spPr>
              <a:xfrm rot="5400000">
                <a:off x="1857356" y="2786058"/>
                <a:ext cx="428628" cy="428628"/>
              </a:xfrm>
              <a:prstGeom prst="arc">
                <a:avLst>
                  <a:gd name="adj1" fmla="val 16316833"/>
                  <a:gd name="adj2" fmla="val 19479732"/>
                </a:avLst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9" name="CasellaDiTesto 148"/>
            <p:cNvSpPr txBox="1"/>
            <p:nvPr/>
          </p:nvSpPr>
          <p:spPr>
            <a:xfrm>
              <a:off x="2571736" y="2928934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i="1" smtClean="0"/>
                <a:t>p</a:t>
              </a:r>
              <a:endParaRPr lang="en-US" i="1"/>
            </a:p>
          </p:txBody>
        </p:sp>
        <p:sp>
          <p:nvSpPr>
            <p:cNvPr id="150" name="CasellaDiTesto 149"/>
            <p:cNvSpPr txBox="1"/>
            <p:nvPr/>
          </p:nvSpPr>
          <p:spPr>
            <a:xfrm>
              <a:off x="1291872" y="3214686"/>
              <a:ext cx="4940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i="1" smtClean="0"/>
                <a:t>1-p</a:t>
              </a:r>
              <a:endParaRPr lang="en-US" i="1"/>
            </a:p>
          </p:txBody>
        </p:sp>
        <p:sp>
          <p:nvSpPr>
            <p:cNvPr id="157" name="CasellaDiTesto 156"/>
            <p:cNvSpPr txBox="1"/>
            <p:nvPr/>
          </p:nvSpPr>
          <p:spPr>
            <a:xfrm>
              <a:off x="2285984" y="2642659"/>
              <a:ext cx="3401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i="1" smtClean="0">
                  <a:solidFill>
                    <a:srgbClr val="FF9966"/>
                  </a:solidFill>
                </a:rPr>
                <a:t>t</a:t>
              </a:r>
              <a:r>
                <a:rPr lang="en-US" i="1" baseline="-25000" smtClean="0">
                  <a:solidFill>
                    <a:srgbClr val="FF9966"/>
                  </a:solidFill>
                </a:rPr>
                <a:t>4</a:t>
              </a:r>
              <a:endParaRPr lang="en-US" i="1" baseline="-25000">
                <a:solidFill>
                  <a:srgbClr val="FF9966"/>
                </a:solidFill>
              </a:endParaRPr>
            </a:p>
          </p:txBody>
        </p:sp>
      </p:grpSp>
      <p:sp>
        <p:nvSpPr>
          <p:cNvPr id="174" name="CasellaDiTesto 173"/>
          <p:cNvSpPr txBox="1"/>
          <p:nvPr/>
        </p:nvSpPr>
        <p:spPr>
          <a:xfrm>
            <a:off x="3401160" y="3904782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mtClean="0"/>
              <a:t>q</a:t>
            </a:r>
            <a:r>
              <a:rPr lang="en-US" baseline="-25000" smtClean="0"/>
              <a:t>2</a:t>
            </a:r>
            <a:endParaRPr lang="en-US" baseline="-25000"/>
          </a:p>
        </p:txBody>
      </p:sp>
      <p:grpSp>
        <p:nvGrpSpPr>
          <p:cNvPr id="175" name="Gruppo 41"/>
          <p:cNvGrpSpPr/>
          <p:nvPr/>
        </p:nvGrpSpPr>
        <p:grpSpPr>
          <a:xfrm>
            <a:off x="3258284" y="3774048"/>
            <a:ext cx="1587408" cy="942846"/>
            <a:chOff x="1291872" y="2641172"/>
            <a:chExt cx="1587408" cy="942846"/>
          </a:xfrm>
        </p:grpSpPr>
        <p:grpSp>
          <p:nvGrpSpPr>
            <p:cNvPr id="182" name="Gruppo 27"/>
            <p:cNvGrpSpPr/>
            <p:nvPr/>
          </p:nvGrpSpPr>
          <p:grpSpPr>
            <a:xfrm>
              <a:off x="1643042" y="2786058"/>
              <a:ext cx="1236238" cy="428628"/>
              <a:chOff x="1621250" y="2786058"/>
              <a:chExt cx="1236238" cy="428628"/>
            </a:xfrm>
          </p:grpSpPr>
          <p:cxnSp>
            <p:nvCxnSpPr>
              <p:cNvPr id="208" name="Connettore 2 207"/>
              <p:cNvCxnSpPr/>
              <p:nvPr/>
            </p:nvCxnSpPr>
            <p:spPr>
              <a:xfrm>
                <a:off x="1857356" y="3000372"/>
                <a:ext cx="1000132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Connettore 7 15"/>
              <p:cNvCxnSpPr/>
              <p:nvPr/>
            </p:nvCxnSpPr>
            <p:spPr>
              <a:xfrm rot="10800000" flipV="1">
                <a:off x="1621250" y="3000372"/>
                <a:ext cx="236107" cy="155018"/>
              </a:xfrm>
              <a:prstGeom prst="curvedConnector4">
                <a:avLst>
                  <a:gd name="adj1" fmla="val -155279"/>
                  <a:gd name="adj2" fmla="val 346648"/>
                </a:avLst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7" name="Arco 216"/>
              <p:cNvSpPr/>
              <p:nvPr/>
            </p:nvSpPr>
            <p:spPr>
              <a:xfrm rot="5400000">
                <a:off x="1857356" y="2786058"/>
                <a:ext cx="428628" cy="428628"/>
              </a:xfrm>
              <a:prstGeom prst="arc">
                <a:avLst>
                  <a:gd name="adj1" fmla="val 16316833"/>
                  <a:gd name="adj2" fmla="val 19479732"/>
                </a:avLst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3" name="CasellaDiTesto 182"/>
            <p:cNvSpPr txBox="1"/>
            <p:nvPr/>
          </p:nvSpPr>
          <p:spPr>
            <a:xfrm>
              <a:off x="2571736" y="2928934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i="1" smtClean="0"/>
                <a:t>p</a:t>
              </a:r>
              <a:endParaRPr lang="en-US" i="1"/>
            </a:p>
          </p:txBody>
        </p:sp>
        <p:sp>
          <p:nvSpPr>
            <p:cNvPr id="199" name="CasellaDiTesto 198"/>
            <p:cNvSpPr txBox="1"/>
            <p:nvPr/>
          </p:nvSpPr>
          <p:spPr>
            <a:xfrm>
              <a:off x="1291872" y="3214686"/>
              <a:ext cx="4940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i="1" smtClean="0"/>
                <a:t>1-p</a:t>
              </a:r>
              <a:endParaRPr lang="en-US" i="1"/>
            </a:p>
          </p:txBody>
        </p:sp>
        <p:sp>
          <p:nvSpPr>
            <p:cNvPr id="200" name="CasellaDiTesto 199"/>
            <p:cNvSpPr txBox="1"/>
            <p:nvPr/>
          </p:nvSpPr>
          <p:spPr>
            <a:xfrm>
              <a:off x="2285984" y="2641172"/>
              <a:ext cx="3401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i="1" smtClean="0">
                  <a:solidFill>
                    <a:srgbClr val="FF9966"/>
                  </a:solidFill>
                </a:rPr>
                <a:t>t</a:t>
              </a:r>
              <a:r>
                <a:rPr lang="en-US" i="1" baseline="-25000" smtClean="0">
                  <a:solidFill>
                    <a:srgbClr val="FF9966"/>
                  </a:solidFill>
                </a:rPr>
                <a:t>4</a:t>
              </a:r>
              <a:endParaRPr lang="en-US" i="1" baseline="-25000">
                <a:solidFill>
                  <a:srgbClr val="FF9966"/>
                </a:solidFill>
              </a:endParaRPr>
            </a:p>
          </p:txBody>
        </p:sp>
      </p:grpSp>
      <p:grpSp>
        <p:nvGrpSpPr>
          <p:cNvPr id="218" name="Gruppo 49"/>
          <p:cNvGrpSpPr/>
          <p:nvPr/>
        </p:nvGrpSpPr>
        <p:grpSpPr>
          <a:xfrm>
            <a:off x="4758056" y="3774048"/>
            <a:ext cx="1587408" cy="942846"/>
            <a:chOff x="1291872" y="2641172"/>
            <a:chExt cx="1587408" cy="942846"/>
          </a:xfrm>
        </p:grpSpPr>
        <p:grpSp>
          <p:nvGrpSpPr>
            <p:cNvPr id="219" name="Gruppo 27"/>
            <p:cNvGrpSpPr/>
            <p:nvPr/>
          </p:nvGrpSpPr>
          <p:grpSpPr>
            <a:xfrm>
              <a:off x="1643042" y="2786058"/>
              <a:ext cx="1236238" cy="428628"/>
              <a:chOff x="1621250" y="2786058"/>
              <a:chExt cx="1236238" cy="428628"/>
            </a:xfrm>
          </p:grpSpPr>
          <p:cxnSp>
            <p:nvCxnSpPr>
              <p:cNvPr id="223" name="Connettore 2 222"/>
              <p:cNvCxnSpPr/>
              <p:nvPr/>
            </p:nvCxnSpPr>
            <p:spPr>
              <a:xfrm>
                <a:off x="1857356" y="3000372"/>
                <a:ext cx="1000132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Connettore 7 15"/>
              <p:cNvCxnSpPr/>
              <p:nvPr/>
            </p:nvCxnSpPr>
            <p:spPr>
              <a:xfrm rot="10800000" flipV="1">
                <a:off x="1621250" y="3000372"/>
                <a:ext cx="236107" cy="155018"/>
              </a:xfrm>
              <a:prstGeom prst="curvedConnector4">
                <a:avLst>
                  <a:gd name="adj1" fmla="val -155279"/>
                  <a:gd name="adj2" fmla="val 346648"/>
                </a:avLst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5" name="Arco 224"/>
              <p:cNvSpPr/>
              <p:nvPr/>
            </p:nvSpPr>
            <p:spPr>
              <a:xfrm rot="5400000">
                <a:off x="1857356" y="2786058"/>
                <a:ext cx="428628" cy="428628"/>
              </a:xfrm>
              <a:prstGeom prst="arc">
                <a:avLst>
                  <a:gd name="adj1" fmla="val 16316833"/>
                  <a:gd name="adj2" fmla="val 19479732"/>
                </a:avLst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0" name="CasellaDiTesto 219"/>
            <p:cNvSpPr txBox="1"/>
            <p:nvPr/>
          </p:nvSpPr>
          <p:spPr>
            <a:xfrm>
              <a:off x="2571736" y="2928934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i="1" smtClean="0"/>
                <a:t>p</a:t>
              </a:r>
              <a:endParaRPr lang="en-US" i="1"/>
            </a:p>
          </p:txBody>
        </p:sp>
        <p:sp>
          <p:nvSpPr>
            <p:cNvPr id="221" name="CasellaDiTesto 220"/>
            <p:cNvSpPr txBox="1"/>
            <p:nvPr/>
          </p:nvSpPr>
          <p:spPr>
            <a:xfrm>
              <a:off x="1291872" y="3214686"/>
              <a:ext cx="4940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i="1" smtClean="0"/>
                <a:t>1-p</a:t>
              </a:r>
              <a:endParaRPr lang="en-US" i="1"/>
            </a:p>
          </p:txBody>
        </p:sp>
        <p:sp>
          <p:nvSpPr>
            <p:cNvPr id="222" name="CasellaDiTesto 221"/>
            <p:cNvSpPr txBox="1"/>
            <p:nvPr/>
          </p:nvSpPr>
          <p:spPr>
            <a:xfrm>
              <a:off x="2285984" y="2641172"/>
              <a:ext cx="3401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i="1" smtClean="0">
                  <a:solidFill>
                    <a:srgbClr val="FF9966"/>
                  </a:solidFill>
                </a:rPr>
                <a:t>t</a:t>
              </a:r>
              <a:r>
                <a:rPr lang="en-US" i="1" baseline="-25000" smtClean="0">
                  <a:solidFill>
                    <a:srgbClr val="FF9966"/>
                  </a:solidFill>
                </a:rPr>
                <a:t>4</a:t>
              </a:r>
              <a:endParaRPr lang="en-US" i="1" baseline="-25000">
                <a:solidFill>
                  <a:srgbClr val="FF9966"/>
                </a:solidFill>
              </a:endParaRPr>
            </a:p>
          </p:txBody>
        </p:sp>
      </p:grpSp>
      <p:sp>
        <p:nvSpPr>
          <p:cNvPr id="227" name="CasellaDiTesto 226"/>
          <p:cNvSpPr txBox="1"/>
          <p:nvPr/>
        </p:nvSpPr>
        <p:spPr>
          <a:xfrm>
            <a:off x="2525121" y="4416990"/>
            <a:ext cx="38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C00000"/>
                </a:solidFill>
              </a:rPr>
              <a:t>4</a:t>
            </a:r>
            <a:r>
              <a:rPr lang="en-US" baseline="30000" smtClean="0">
                <a:solidFill>
                  <a:srgbClr val="C00000"/>
                </a:solidFill>
              </a:rPr>
              <a:t>2</a:t>
            </a:r>
            <a:endParaRPr lang="en-US" baseline="30000">
              <a:solidFill>
                <a:srgbClr val="C00000"/>
              </a:solidFill>
            </a:endParaRPr>
          </a:p>
        </p:txBody>
      </p:sp>
      <p:sp>
        <p:nvSpPr>
          <p:cNvPr id="228" name="CasellaDiTesto 227"/>
          <p:cNvSpPr txBox="1"/>
          <p:nvPr/>
        </p:nvSpPr>
        <p:spPr>
          <a:xfrm>
            <a:off x="4110583" y="4416990"/>
            <a:ext cx="38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C00000"/>
                </a:solidFill>
              </a:rPr>
              <a:t>4</a:t>
            </a:r>
            <a:r>
              <a:rPr lang="en-US" baseline="30000" smtClean="0">
                <a:solidFill>
                  <a:srgbClr val="C00000"/>
                </a:solidFill>
              </a:rPr>
              <a:t>2</a:t>
            </a:r>
            <a:endParaRPr lang="en-US" baseline="30000">
              <a:solidFill>
                <a:srgbClr val="C00000"/>
              </a:solidFill>
            </a:endParaRPr>
          </a:p>
        </p:txBody>
      </p:sp>
      <p:sp>
        <p:nvSpPr>
          <p:cNvPr id="229" name="CasellaDiTesto 228"/>
          <p:cNvSpPr txBox="1"/>
          <p:nvPr/>
        </p:nvSpPr>
        <p:spPr>
          <a:xfrm>
            <a:off x="5753657" y="4416990"/>
            <a:ext cx="38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C00000"/>
                </a:solidFill>
              </a:rPr>
              <a:t>4</a:t>
            </a:r>
            <a:r>
              <a:rPr lang="en-US" baseline="30000" smtClean="0">
                <a:solidFill>
                  <a:srgbClr val="C00000"/>
                </a:solidFill>
              </a:rPr>
              <a:t>2</a:t>
            </a:r>
            <a:endParaRPr lang="en-US" baseline="30000">
              <a:solidFill>
                <a:srgbClr val="C00000"/>
              </a:solidFill>
            </a:endParaRPr>
          </a:p>
        </p:txBody>
      </p:sp>
      <p:sp>
        <p:nvSpPr>
          <p:cNvPr id="238" name="CasellaDiTesto 237"/>
          <p:cNvSpPr txBox="1"/>
          <p:nvPr/>
        </p:nvSpPr>
        <p:spPr>
          <a:xfrm>
            <a:off x="7901328" y="3916924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mtClean="0"/>
              <a:t>q</a:t>
            </a:r>
            <a:r>
              <a:rPr lang="en-US" baseline="-25000" smtClean="0"/>
              <a:t>5</a:t>
            </a:r>
            <a:endParaRPr lang="en-US" baseline="-25000"/>
          </a:p>
        </p:txBody>
      </p:sp>
      <p:grpSp>
        <p:nvGrpSpPr>
          <p:cNvPr id="239" name="Gruppo 49"/>
          <p:cNvGrpSpPr/>
          <p:nvPr/>
        </p:nvGrpSpPr>
        <p:grpSpPr>
          <a:xfrm>
            <a:off x="6258254" y="3774048"/>
            <a:ext cx="1587408" cy="942846"/>
            <a:chOff x="1291872" y="2641172"/>
            <a:chExt cx="1587408" cy="942846"/>
          </a:xfrm>
        </p:grpSpPr>
        <p:grpSp>
          <p:nvGrpSpPr>
            <p:cNvPr id="240" name="Gruppo 27"/>
            <p:cNvGrpSpPr/>
            <p:nvPr/>
          </p:nvGrpSpPr>
          <p:grpSpPr>
            <a:xfrm>
              <a:off x="1643042" y="2786058"/>
              <a:ext cx="1236238" cy="428628"/>
              <a:chOff x="1621250" y="2786058"/>
              <a:chExt cx="1236238" cy="428628"/>
            </a:xfrm>
          </p:grpSpPr>
          <p:cxnSp>
            <p:nvCxnSpPr>
              <p:cNvPr id="244" name="Connettore 2 243"/>
              <p:cNvCxnSpPr/>
              <p:nvPr/>
            </p:nvCxnSpPr>
            <p:spPr>
              <a:xfrm>
                <a:off x="1857356" y="3000372"/>
                <a:ext cx="1000132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Connettore 7 15"/>
              <p:cNvCxnSpPr/>
              <p:nvPr/>
            </p:nvCxnSpPr>
            <p:spPr>
              <a:xfrm rot="10800000" flipV="1">
                <a:off x="1621250" y="3000372"/>
                <a:ext cx="236107" cy="155018"/>
              </a:xfrm>
              <a:prstGeom prst="curvedConnector4">
                <a:avLst>
                  <a:gd name="adj1" fmla="val -155279"/>
                  <a:gd name="adj2" fmla="val 346648"/>
                </a:avLst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6" name="Arco 245"/>
              <p:cNvSpPr/>
              <p:nvPr/>
            </p:nvSpPr>
            <p:spPr>
              <a:xfrm rot="5400000">
                <a:off x="1857356" y="2786058"/>
                <a:ext cx="428628" cy="428628"/>
              </a:xfrm>
              <a:prstGeom prst="arc">
                <a:avLst>
                  <a:gd name="adj1" fmla="val 16316833"/>
                  <a:gd name="adj2" fmla="val 19479732"/>
                </a:avLst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41" name="CasellaDiTesto 240"/>
            <p:cNvSpPr txBox="1"/>
            <p:nvPr/>
          </p:nvSpPr>
          <p:spPr>
            <a:xfrm>
              <a:off x="2571736" y="2928934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i="1" smtClean="0"/>
                <a:t>p</a:t>
              </a:r>
              <a:endParaRPr lang="en-US" i="1"/>
            </a:p>
          </p:txBody>
        </p:sp>
        <p:sp>
          <p:nvSpPr>
            <p:cNvPr id="242" name="CasellaDiTesto 241"/>
            <p:cNvSpPr txBox="1"/>
            <p:nvPr/>
          </p:nvSpPr>
          <p:spPr>
            <a:xfrm>
              <a:off x="1291872" y="3214686"/>
              <a:ext cx="4940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i="1" smtClean="0"/>
                <a:t>1-p</a:t>
              </a:r>
              <a:endParaRPr lang="en-US" i="1"/>
            </a:p>
          </p:txBody>
        </p:sp>
        <p:sp>
          <p:nvSpPr>
            <p:cNvPr id="243" name="CasellaDiTesto 242"/>
            <p:cNvSpPr txBox="1"/>
            <p:nvPr/>
          </p:nvSpPr>
          <p:spPr>
            <a:xfrm>
              <a:off x="2285984" y="2641172"/>
              <a:ext cx="3401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i="1" smtClean="0">
                  <a:solidFill>
                    <a:srgbClr val="FF9966"/>
                  </a:solidFill>
                </a:rPr>
                <a:t>t</a:t>
              </a:r>
              <a:r>
                <a:rPr lang="en-US" i="1" baseline="-25000" smtClean="0">
                  <a:solidFill>
                    <a:srgbClr val="FF9966"/>
                  </a:solidFill>
                </a:rPr>
                <a:t>4</a:t>
              </a:r>
              <a:endParaRPr lang="en-US" i="1" baseline="-25000">
                <a:solidFill>
                  <a:srgbClr val="FF9966"/>
                </a:solidFill>
              </a:endParaRPr>
            </a:p>
          </p:txBody>
        </p:sp>
      </p:grpSp>
      <p:sp>
        <p:nvSpPr>
          <p:cNvPr id="247" name="CasellaDiTesto 246"/>
          <p:cNvSpPr txBox="1"/>
          <p:nvPr/>
        </p:nvSpPr>
        <p:spPr>
          <a:xfrm>
            <a:off x="7110553" y="4416990"/>
            <a:ext cx="38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C00000"/>
                </a:solidFill>
              </a:rPr>
              <a:t>4</a:t>
            </a:r>
            <a:r>
              <a:rPr lang="en-US" baseline="30000" smtClean="0">
                <a:solidFill>
                  <a:srgbClr val="C00000"/>
                </a:solidFill>
              </a:rPr>
              <a:t>2</a:t>
            </a:r>
            <a:endParaRPr lang="en-US" baseline="30000">
              <a:solidFill>
                <a:srgbClr val="C00000"/>
              </a:solidFill>
            </a:endParaRPr>
          </a:p>
        </p:txBody>
      </p:sp>
      <p:cxnSp>
        <p:nvCxnSpPr>
          <p:cNvPr id="249" name="Connettore 2 248"/>
          <p:cNvCxnSpPr/>
          <p:nvPr/>
        </p:nvCxnSpPr>
        <p:spPr>
          <a:xfrm rot="5400000">
            <a:off x="1910754" y="3273982"/>
            <a:ext cx="857256" cy="57150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CasellaDiTesto 249"/>
          <p:cNvSpPr txBox="1"/>
          <p:nvPr/>
        </p:nvSpPr>
        <p:spPr>
          <a:xfrm>
            <a:off x="1999224" y="3416858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smtClean="0">
                <a:solidFill>
                  <a:srgbClr val="FF9966"/>
                </a:solidFill>
              </a:rPr>
              <a:t>o</a:t>
            </a:r>
            <a:endParaRPr lang="en-US" i="1" baseline="-25000">
              <a:solidFill>
                <a:srgbClr val="FF9966"/>
              </a:solidFill>
            </a:endParaRPr>
          </a:p>
        </p:txBody>
      </p:sp>
      <p:cxnSp>
        <p:nvCxnSpPr>
          <p:cNvPr id="255" name="Connettore 2 254"/>
          <p:cNvCxnSpPr/>
          <p:nvPr/>
        </p:nvCxnSpPr>
        <p:spPr>
          <a:xfrm rot="16200000" flipV="1">
            <a:off x="7304323" y="3309701"/>
            <a:ext cx="857256" cy="50006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CasellaDiTesto 255"/>
          <p:cNvSpPr txBox="1"/>
          <p:nvPr/>
        </p:nvSpPr>
        <p:spPr>
          <a:xfrm>
            <a:off x="7679696" y="3273982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smtClean="0">
                <a:solidFill>
                  <a:srgbClr val="FF9966"/>
                </a:solidFill>
              </a:rPr>
              <a:t>o</a:t>
            </a:r>
            <a:endParaRPr lang="en-US" i="1" baseline="-25000">
              <a:solidFill>
                <a:srgbClr val="FF9966"/>
              </a:solidFill>
            </a:endParaRPr>
          </a:p>
        </p:txBody>
      </p:sp>
      <p:sp>
        <p:nvSpPr>
          <p:cNvPr id="103" name="CasellaDiTesto 102"/>
          <p:cNvSpPr txBox="1"/>
          <p:nvPr/>
        </p:nvSpPr>
        <p:spPr>
          <a:xfrm>
            <a:off x="7413586" y="334542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C00000"/>
                </a:solidFill>
              </a:rPr>
              <a:t>0</a:t>
            </a:r>
            <a:endParaRPr lang="en-US" baseline="30000">
              <a:solidFill>
                <a:srgbClr val="C00000"/>
              </a:solidFill>
            </a:endParaRPr>
          </a:p>
        </p:txBody>
      </p:sp>
      <p:sp>
        <p:nvSpPr>
          <p:cNvPr id="106" name="CasellaDiTesto 105"/>
          <p:cNvSpPr txBox="1"/>
          <p:nvPr/>
        </p:nvSpPr>
        <p:spPr>
          <a:xfrm>
            <a:off x="2214546" y="357187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C00000"/>
                </a:solidFill>
              </a:rPr>
              <a:t>0</a:t>
            </a:r>
            <a:endParaRPr lang="en-US" baseline="30000">
              <a:solidFill>
                <a:srgbClr val="C00000"/>
              </a:solidFill>
            </a:endParaRPr>
          </a:p>
        </p:txBody>
      </p:sp>
      <p:cxnSp>
        <p:nvCxnSpPr>
          <p:cNvPr id="100" name="Connettore 2 99"/>
          <p:cNvCxnSpPr/>
          <p:nvPr/>
        </p:nvCxnSpPr>
        <p:spPr>
          <a:xfrm rot="5400000">
            <a:off x="3500429" y="3286124"/>
            <a:ext cx="857256" cy="57150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CasellaDiTesto 100"/>
          <p:cNvSpPr txBox="1"/>
          <p:nvPr/>
        </p:nvSpPr>
        <p:spPr>
          <a:xfrm>
            <a:off x="3588899" y="3429000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smtClean="0">
                <a:solidFill>
                  <a:srgbClr val="FF9966"/>
                </a:solidFill>
              </a:rPr>
              <a:t>o</a:t>
            </a:r>
            <a:endParaRPr lang="en-US" i="1" baseline="-25000">
              <a:solidFill>
                <a:srgbClr val="FF9966"/>
              </a:solidFill>
            </a:endParaRPr>
          </a:p>
        </p:txBody>
      </p:sp>
      <p:sp>
        <p:nvSpPr>
          <p:cNvPr id="102" name="CasellaDiTesto 101"/>
          <p:cNvSpPr txBox="1"/>
          <p:nvPr/>
        </p:nvSpPr>
        <p:spPr>
          <a:xfrm>
            <a:off x="3804221" y="359616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C00000"/>
                </a:solidFill>
              </a:rPr>
              <a:t>0</a:t>
            </a:r>
            <a:endParaRPr lang="en-US" baseline="30000">
              <a:solidFill>
                <a:srgbClr val="C00000"/>
              </a:solidFill>
            </a:endParaRPr>
          </a:p>
        </p:txBody>
      </p:sp>
      <p:cxnSp>
        <p:nvCxnSpPr>
          <p:cNvPr id="104" name="Connettore 2 103"/>
          <p:cNvCxnSpPr/>
          <p:nvPr/>
        </p:nvCxnSpPr>
        <p:spPr>
          <a:xfrm rot="5400000">
            <a:off x="5000628" y="3286124"/>
            <a:ext cx="857256" cy="57150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CasellaDiTesto 104"/>
          <p:cNvSpPr txBox="1"/>
          <p:nvPr/>
        </p:nvSpPr>
        <p:spPr>
          <a:xfrm>
            <a:off x="5089098" y="3429000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smtClean="0">
                <a:solidFill>
                  <a:srgbClr val="FF9966"/>
                </a:solidFill>
              </a:rPr>
              <a:t>o</a:t>
            </a:r>
            <a:endParaRPr lang="en-US" i="1" baseline="-25000">
              <a:solidFill>
                <a:srgbClr val="FF9966"/>
              </a:solidFill>
            </a:endParaRPr>
          </a:p>
        </p:txBody>
      </p:sp>
      <p:sp>
        <p:nvSpPr>
          <p:cNvPr id="108" name="CasellaDiTesto 107"/>
          <p:cNvSpPr txBox="1"/>
          <p:nvPr/>
        </p:nvSpPr>
        <p:spPr>
          <a:xfrm>
            <a:off x="5304420" y="359616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C00000"/>
                </a:solidFill>
              </a:rPr>
              <a:t>0</a:t>
            </a:r>
            <a:endParaRPr lang="en-US" baseline="3000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Comparing Cost </a:t>
            </a:r>
            <a:r>
              <a:rPr lang="en-US" i="1" smtClean="0"/>
              <a:t>PA</a:t>
            </a:r>
            <a:endParaRPr lang="en-US" i="1"/>
          </a:p>
        </p:txBody>
      </p:sp>
      <p:sp>
        <p:nvSpPr>
          <p:cNvPr id="107" name="CasellaDiTesto 106"/>
          <p:cNvSpPr txBox="1"/>
          <p:nvPr/>
        </p:nvSpPr>
        <p:spPr>
          <a:xfrm>
            <a:off x="6929454" y="1357298"/>
            <a:ext cx="16786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smtClean="0">
                <a:solidFill>
                  <a:srgbClr val="C00000"/>
                </a:solidFill>
                <a:sym typeface="Symbol"/>
              </a:rPr>
              <a:t> </a:t>
            </a:r>
            <a:r>
              <a:rPr lang="en-US" sz="2800" smtClean="0">
                <a:solidFill>
                  <a:srgbClr val="C00000"/>
                </a:solidFill>
              </a:rPr>
              <a:t>2 + 89/</a:t>
            </a:r>
            <a:r>
              <a:rPr lang="en-US" sz="2800" i="1" smtClean="0">
                <a:solidFill>
                  <a:srgbClr val="C00000"/>
                </a:solidFill>
              </a:rPr>
              <a:t>p</a:t>
            </a:r>
            <a:endParaRPr lang="en-US" sz="2800" i="1">
              <a:solidFill>
                <a:srgbClr val="C00000"/>
              </a:solidFill>
            </a:endParaRPr>
          </a:p>
        </p:txBody>
      </p:sp>
      <p:sp>
        <p:nvSpPr>
          <p:cNvPr id="108" name="CasellaDiTesto 107"/>
          <p:cNvSpPr txBox="1"/>
          <p:nvPr/>
        </p:nvSpPr>
        <p:spPr>
          <a:xfrm>
            <a:off x="7239414" y="4500570"/>
            <a:ext cx="14045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smtClean="0">
                <a:solidFill>
                  <a:srgbClr val="C00000"/>
                </a:solidFill>
              </a:rPr>
              <a:t>2 + 80/</a:t>
            </a:r>
            <a:r>
              <a:rPr lang="en-US" sz="2800" i="1" smtClean="0">
                <a:solidFill>
                  <a:srgbClr val="C00000"/>
                </a:solidFill>
              </a:rPr>
              <a:t>p</a:t>
            </a:r>
            <a:endParaRPr lang="en-US" sz="2800" i="1">
              <a:solidFill>
                <a:srgbClr val="C00000"/>
              </a:solidFill>
            </a:endParaRPr>
          </a:p>
        </p:txBody>
      </p:sp>
      <p:grpSp>
        <p:nvGrpSpPr>
          <p:cNvPr id="224" name="Gruppo 223"/>
          <p:cNvGrpSpPr/>
          <p:nvPr/>
        </p:nvGrpSpPr>
        <p:grpSpPr>
          <a:xfrm>
            <a:off x="500034" y="4214818"/>
            <a:ext cx="8143932" cy="1928826"/>
            <a:chOff x="642910" y="3571876"/>
            <a:chExt cx="8143932" cy="1928826"/>
          </a:xfrm>
        </p:grpSpPr>
        <p:sp>
          <p:nvSpPr>
            <p:cNvPr id="159" name="CasellaDiTesto 158"/>
            <p:cNvSpPr txBox="1"/>
            <p:nvPr/>
          </p:nvSpPr>
          <p:spPr>
            <a:xfrm>
              <a:off x="4643438" y="3571876"/>
              <a:ext cx="3497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mtClean="0"/>
                <a:t>w</a:t>
              </a:r>
              <a:endParaRPr lang="en-US"/>
            </a:p>
          </p:txBody>
        </p:sp>
        <p:sp>
          <p:nvSpPr>
            <p:cNvPr id="160" name="CasellaDiTesto 159"/>
            <p:cNvSpPr txBox="1"/>
            <p:nvPr/>
          </p:nvSpPr>
          <p:spPr>
            <a:xfrm>
              <a:off x="775994" y="4631304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mtClean="0"/>
                <a:t>k</a:t>
              </a:r>
              <a:r>
                <a:rPr lang="en-US" baseline="-25000" smtClean="0"/>
                <a:t>0</a:t>
              </a:r>
              <a:endParaRPr lang="en-US" baseline="-25000"/>
            </a:p>
          </p:txBody>
        </p:sp>
        <p:sp>
          <p:nvSpPr>
            <p:cNvPr id="161" name="CasellaDiTesto 160"/>
            <p:cNvSpPr txBox="1"/>
            <p:nvPr/>
          </p:nvSpPr>
          <p:spPr>
            <a:xfrm>
              <a:off x="2319778" y="4631304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mtClean="0"/>
                <a:t>k</a:t>
              </a:r>
              <a:r>
                <a:rPr lang="en-US" baseline="-25000" smtClean="0"/>
                <a:t>1</a:t>
              </a:r>
              <a:endParaRPr lang="en-US" baseline="-25000"/>
            </a:p>
          </p:txBody>
        </p:sp>
        <p:sp>
          <p:nvSpPr>
            <p:cNvPr id="162" name="CasellaDiTesto 161"/>
            <p:cNvSpPr txBox="1"/>
            <p:nvPr/>
          </p:nvSpPr>
          <p:spPr>
            <a:xfrm>
              <a:off x="5407851" y="4631304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mtClean="0"/>
                <a:t>k</a:t>
              </a:r>
              <a:r>
                <a:rPr lang="en-US" baseline="-25000" smtClean="0"/>
                <a:t>3</a:t>
              </a:r>
              <a:endParaRPr lang="en-US" baseline="-25000"/>
            </a:p>
          </p:txBody>
        </p:sp>
        <p:sp>
          <p:nvSpPr>
            <p:cNvPr id="163" name="CasellaDiTesto 162"/>
            <p:cNvSpPr txBox="1"/>
            <p:nvPr/>
          </p:nvSpPr>
          <p:spPr>
            <a:xfrm>
              <a:off x="6919236" y="4631304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mtClean="0"/>
                <a:t>k</a:t>
              </a:r>
              <a:r>
                <a:rPr lang="en-US" baseline="-25000" smtClean="0"/>
                <a:t>4</a:t>
              </a:r>
              <a:endParaRPr lang="en-US" baseline="-25000"/>
            </a:p>
          </p:txBody>
        </p:sp>
        <p:cxnSp>
          <p:nvCxnSpPr>
            <p:cNvPr id="164" name="Connettore 2 163"/>
            <p:cNvCxnSpPr/>
            <p:nvPr/>
          </p:nvCxnSpPr>
          <p:spPr>
            <a:xfrm rot="10800000" flipV="1">
              <a:off x="1133184" y="3857628"/>
              <a:ext cx="3510254" cy="84511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5" name="Gruppo 32"/>
            <p:cNvGrpSpPr/>
            <p:nvPr/>
          </p:nvGrpSpPr>
          <p:grpSpPr>
            <a:xfrm>
              <a:off x="2188982" y="4488428"/>
              <a:ext cx="1587408" cy="941359"/>
              <a:chOff x="1291872" y="2642659"/>
              <a:chExt cx="1587408" cy="941359"/>
            </a:xfrm>
          </p:grpSpPr>
          <p:grpSp>
            <p:nvGrpSpPr>
              <p:cNvPr id="166" name="Gruppo 27"/>
              <p:cNvGrpSpPr/>
              <p:nvPr/>
            </p:nvGrpSpPr>
            <p:grpSpPr>
              <a:xfrm>
                <a:off x="1643042" y="2786058"/>
                <a:ext cx="1236238" cy="428628"/>
                <a:chOff x="1621250" y="2786058"/>
                <a:chExt cx="1236238" cy="428628"/>
              </a:xfrm>
            </p:grpSpPr>
            <p:cxnSp>
              <p:nvCxnSpPr>
                <p:cNvPr id="170" name="Connettore 2 169"/>
                <p:cNvCxnSpPr/>
                <p:nvPr/>
              </p:nvCxnSpPr>
              <p:spPr>
                <a:xfrm>
                  <a:off x="1857356" y="3000372"/>
                  <a:ext cx="1000132" cy="1588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Connettore 7 15"/>
                <p:cNvCxnSpPr/>
                <p:nvPr/>
              </p:nvCxnSpPr>
              <p:spPr>
                <a:xfrm rot="10800000" flipV="1">
                  <a:off x="1621250" y="3000372"/>
                  <a:ext cx="236107" cy="155018"/>
                </a:xfrm>
                <a:prstGeom prst="curvedConnector4">
                  <a:avLst>
                    <a:gd name="adj1" fmla="val -155279"/>
                    <a:gd name="adj2" fmla="val 346648"/>
                  </a:avLst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2" name="Arco 171"/>
                <p:cNvSpPr/>
                <p:nvPr/>
              </p:nvSpPr>
              <p:spPr>
                <a:xfrm rot="5400000">
                  <a:off x="1857356" y="2786058"/>
                  <a:ext cx="428628" cy="428628"/>
                </a:xfrm>
                <a:prstGeom prst="arc">
                  <a:avLst>
                    <a:gd name="adj1" fmla="val 16316833"/>
                    <a:gd name="adj2" fmla="val 19479732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67" name="CasellaDiTesto 166"/>
              <p:cNvSpPr txBox="1"/>
              <p:nvPr/>
            </p:nvSpPr>
            <p:spPr>
              <a:xfrm>
                <a:off x="2571736" y="2928934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i="1" smtClean="0"/>
                  <a:t>p</a:t>
                </a:r>
                <a:endParaRPr lang="en-US" i="1"/>
              </a:p>
            </p:txBody>
          </p:sp>
          <p:sp>
            <p:nvSpPr>
              <p:cNvPr id="168" name="CasellaDiTesto 167"/>
              <p:cNvSpPr txBox="1"/>
              <p:nvPr/>
            </p:nvSpPr>
            <p:spPr>
              <a:xfrm>
                <a:off x="1291872" y="3214686"/>
                <a:ext cx="4940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i="1" smtClean="0"/>
                  <a:t>1-p</a:t>
                </a:r>
                <a:endParaRPr lang="en-US" i="1"/>
              </a:p>
            </p:txBody>
          </p:sp>
          <p:sp>
            <p:nvSpPr>
              <p:cNvPr id="169" name="CasellaDiTesto 168"/>
              <p:cNvSpPr txBox="1"/>
              <p:nvPr/>
            </p:nvSpPr>
            <p:spPr>
              <a:xfrm>
                <a:off x="2285984" y="2642659"/>
                <a:ext cx="3401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i="1" smtClean="0">
                    <a:solidFill>
                      <a:srgbClr val="FF9966"/>
                    </a:solidFill>
                  </a:rPr>
                  <a:t>t</a:t>
                </a:r>
                <a:r>
                  <a:rPr lang="en-US" i="1" baseline="-25000" smtClean="0">
                    <a:solidFill>
                      <a:srgbClr val="FF9966"/>
                    </a:solidFill>
                  </a:rPr>
                  <a:t>4</a:t>
                </a:r>
                <a:endParaRPr lang="en-US" i="1" baseline="-25000">
                  <a:solidFill>
                    <a:srgbClr val="FF9966"/>
                  </a:solidFill>
                </a:endParaRPr>
              </a:p>
            </p:txBody>
          </p:sp>
        </p:grpSp>
        <p:sp>
          <p:nvSpPr>
            <p:cNvPr id="173" name="CasellaDiTesto 172"/>
            <p:cNvSpPr txBox="1"/>
            <p:nvPr/>
          </p:nvSpPr>
          <p:spPr>
            <a:xfrm>
              <a:off x="3919266" y="4619162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mtClean="0"/>
                <a:t>k</a:t>
              </a:r>
              <a:r>
                <a:rPr lang="en-US" baseline="-25000" smtClean="0"/>
                <a:t>2</a:t>
              </a:r>
              <a:endParaRPr lang="en-US" baseline="-25000"/>
            </a:p>
          </p:txBody>
        </p:sp>
        <p:grpSp>
          <p:nvGrpSpPr>
            <p:cNvPr id="174" name="Gruppo 41"/>
            <p:cNvGrpSpPr/>
            <p:nvPr/>
          </p:nvGrpSpPr>
          <p:grpSpPr>
            <a:xfrm>
              <a:off x="3776390" y="4488428"/>
              <a:ext cx="1587408" cy="942846"/>
              <a:chOff x="1291872" y="2641172"/>
              <a:chExt cx="1587408" cy="942846"/>
            </a:xfrm>
          </p:grpSpPr>
          <p:grpSp>
            <p:nvGrpSpPr>
              <p:cNvPr id="175" name="Gruppo 27"/>
              <p:cNvGrpSpPr/>
              <p:nvPr/>
            </p:nvGrpSpPr>
            <p:grpSpPr>
              <a:xfrm>
                <a:off x="1643042" y="2786058"/>
                <a:ext cx="1236238" cy="428628"/>
                <a:chOff x="1621250" y="2786058"/>
                <a:chExt cx="1236238" cy="428628"/>
              </a:xfrm>
            </p:grpSpPr>
            <p:cxnSp>
              <p:nvCxnSpPr>
                <p:cNvPr id="179" name="Connettore 2 178"/>
                <p:cNvCxnSpPr/>
                <p:nvPr/>
              </p:nvCxnSpPr>
              <p:spPr>
                <a:xfrm>
                  <a:off x="1857356" y="3000372"/>
                  <a:ext cx="1000132" cy="1588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0" name="Connettore 7 15"/>
                <p:cNvCxnSpPr/>
                <p:nvPr/>
              </p:nvCxnSpPr>
              <p:spPr>
                <a:xfrm rot="10800000" flipV="1">
                  <a:off x="1621250" y="3000372"/>
                  <a:ext cx="236107" cy="155018"/>
                </a:xfrm>
                <a:prstGeom prst="curvedConnector4">
                  <a:avLst>
                    <a:gd name="adj1" fmla="val -155279"/>
                    <a:gd name="adj2" fmla="val 346648"/>
                  </a:avLst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1" name="Arco 180"/>
                <p:cNvSpPr/>
                <p:nvPr/>
              </p:nvSpPr>
              <p:spPr>
                <a:xfrm rot="5400000">
                  <a:off x="1857356" y="2786058"/>
                  <a:ext cx="428628" cy="428628"/>
                </a:xfrm>
                <a:prstGeom prst="arc">
                  <a:avLst>
                    <a:gd name="adj1" fmla="val 16316833"/>
                    <a:gd name="adj2" fmla="val 19479732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76" name="CasellaDiTesto 175"/>
              <p:cNvSpPr txBox="1"/>
              <p:nvPr/>
            </p:nvSpPr>
            <p:spPr>
              <a:xfrm>
                <a:off x="2571736" y="2928934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i="1" smtClean="0"/>
                  <a:t>p</a:t>
                </a:r>
                <a:endParaRPr lang="en-US" i="1"/>
              </a:p>
            </p:txBody>
          </p:sp>
          <p:sp>
            <p:nvSpPr>
              <p:cNvPr id="177" name="CasellaDiTesto 176"/>
              <p:cNvSpPr txBox="1"/>
              <p:nvPr/>
            </p:nvSpPr>
            <p:spPr>
              <a:xfrm>
                <a:off x="1291872" y="3214686"/>
                <a:ext cx="4940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i="1" smtClean="0"/>
                  <a:t>1-p</a:t>
                </a:r>
                <a:endParaRPr lang="en-US" i="1"/>
              </a:p>
            </p:txBody>
          </p:sp>
          <p:sp>
            <p:nvSpPr>
              <p:cNvPr id="178" name="CasellaDiTesto 177"/>
              <p:cNvSpPr txBox="1"/>
              <p:nvPr/>
            </p:nvSpPr>
            <p:spPr>
              <a:xfrm>
                <a:off x="2285984" y="2641172"/>
                <a:ext cx="3401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i="1" smtClean="0">
                    <a:solidFill>
                      <a:srgbClr val="FF9966"/>
                    </a:solidFill>
                  </a:rPr>
                  <a:t>t</a:t>
                </a:r>
                <a:r>
                  <a:rPr lang="en-US" i="1" baseline="-25000" smtClean="0">
                    <a:solidFill>
                      <a:srgbClr val="FF9966"/>
                    </a:solidFill>
                  </a:rPr>
                  <a:t>4</a:t>
                </a:r>
                <a:endParaRPr lang="en-US" i="1" baseline="-25000">
                  <a:solidFill>
                    <a:srgbClr val="FF9966"/>
                  </a:solidFill>
                </a:endParaRPr>
              </a:p>
            </p:txBody>
          </p:sp>
        </p:grpSp>
        <p:grpSp>
          <p:nvGrpSpPr>
            <p:cNvPr id="182" name="Gruppo 49"/>
            <p:cNvGrpSpPr/>
            <p:nvPr/>
          </p:nvGrpSpPr>
          <p:grpSpPr>
            <a:xfrm>
              <a:off x="5276162" y="4488428"/>
              <a:ext cx="1587408" cy="942846"/>
              <a:chOff x="1291872" y="2641172"/>
              <a:chExt cx="1587408" cy="942846"/>
            </a:xfrm>
          </p:grpSpPr>
          <p:grpSp>
            <p:nvGrpSpPr>
              <p:cNvPr id="183" name="Gruppo 27"/>
              <p:cNvGrpSpPr/>
              <p:nvPr/>
            </p:nvGrpSpPr>
            <p:grpSpPr>
              <a:xfrm>
                <a:off x="1643042" y="2786058"/>
                <a:ext cx="1236238" cy="428628"/>
                <a:chOff x="1621250" y="2786058"/>
                <a:chExt cx="1236238" cy="428628"/>
              </a:xfrm>
            </p:grpSpPr>
            <p:cxnSp>
              <p:nvCxnSpPr>
                <p:cNvPr id="187" name="Connettore 2 186"/>
                <p:cNvCxnSpPr/>
                <p:nvPr/>
              </p:nvCxnSpPr>
              <p:spPr>
                <a:xfrm>
                  <a:off x="1857356" y="3000372"/>
                  <a:ext cx="1000132" cy="1588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8" name="Connettore 7 15"/>
                <p:cNvCxnSpPr/>
                <p:nvPr/>
              </p:nvCxnSpPr>
              <p:spPr>
                <a:xfrm rot="10800000" flipV="1">
                  <a:off x="1621250" y="3000372"/>
                  <a:ext cx="236107" cy="155018"/>
                </a:xfrm>
                <a:prstGeom prst="curvedConnector4">
                  <a:avLst>
                    <a:gd name="adj1" fmla="val -155279"/>
                    <a:gd name="adj2" fmla="val 346648"/>
                  </a:avLst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9" name="Arco 188"/>
                <p:cNvSpPr/>
                <p:nvPr/>
              </p:nvSpPr>
              <p:spPr>
                <a:xfrm rot="5400000">
                  <a:off x="1857356" y="2786058"/>
                  <a:ext cx="428628" cy="428628"/>
                </a:xfrm>
                <a:prstGeom prst="arc">
                  <a:avLst>
                    <a:gd name="adj1" fmla="val 16316833"/>
                    <a:gd name="adj2" fmla="val 19479732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84" name="CasellaDiTesto 183"/>
              <p:cNvSpPr txBox="1"/>
              <p:nvPr/>
            </p:nvSpPr>
            <p:spPr>
              <a:xfrm>
                <a:off x="2571736" y="2928934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i="1" smtClean="0"/>
                  <a:t>p</a:t>
                </a:r>
                <a:endParaRPr lang="en-US" i="1"/>
              </a:p>
            </p:txBody>
          </p:sp>
          <p:sp>
            <p:nvSpPr>
              <p:cNvPr id="185" name="CasellaDiTesto 184"/>
              <p:cNvSpPr txBox="1"/>
              <p:nvPr/>
            </p:nvSpPr>
            <p:spPr>
              <a:xfrm>
                <a:off x="1291872" y="3214686"/>
                <a:ext cx="4940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i="1" smtClean="0"/>
                  <a:t>1-p</a:t>
                </a:r>
                <a:endParaRPr lang="en-US" i="1"/>
              </a:p>
            </p:txBody>
          </p:sp>
          <p:sp>
            <p:nvSpPr>
              <p:cNvPr id="186" name="CasellaDiTesto 185"/>
              <p:cNvSpPr txBox="1"/>
              <p:nvPr/>
            </p:nvSpPr>
            <p:spPr>
              <a:xfrm>
                <a:off x="2285984" y="2641172"/>
                <a:ext cx="3401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i="1" smtClean="0">
                    <a:solidFill>
                      <a:srgbClr val="FF9966"/>
                    </a:solidFill>
                  </a:rPr>
                  <a:t>t</a:t>
                </a:r>
                <a:r>
                  <a:rPr lang="en-US" i="1" baseline="-25000" smtClean="0">
                    <a:solidFill>
                      <a:srgbClr val="FF9966"/>
                    </a:solidFill>
                  </a:rPr>
                  <a:t>4</a:t>
                </a:r>
                <a:endParaRPr lang="en-US" i="1" baseline="-25000">
                  <a:solidFill>
                    <a:srgbClr val="FF9966"/>
                  </a:solidFill>
                </a:endParaRPr>
              </a:p>
            </p:txBody>
          </p:sp>
        </p:grpSp>
        <p:cxnSp>
          <p:nvCxnSpPr>
            <p:cNvPr id="190" name="Connettore 2 189"/>
            <p:cNvCxnSpPr/>
            <p:nvPr/>
          </p:nvCxnSpPr>
          <p:spPr>
            <a:xfrm rot="10800000">
              <a:off x="4929190" y="3857628"/>
              <a:ext cx="3429024" cy="85725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1" name="CasellaDiTesto 190"/>
            <p:cNvSpPr txBox="1"/>
            <p:nvPr/>
          </p:nvSpPr>
          <p:spPr>
            <a:xfrm>
              <a:off x="6265770" y="3916924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i="1" smtClean="0"/>
                <a:t>d</a:t>
              </a:r>
              <a:endParaRPr lang="en-US" i="1"/>
            </a:p>
          </p:txBody>
        </p:sp>
        <p:sp>
          <p:nvSpPr>
            <p:cNvPr id="192" name="CasellaDiTesto 191"/>
            <p:cNvSpPr txBox="1"/>
            <p:nvPr/>
          </p:nvSpPr>
          <p:spPr>
            <a:xfrm>
              <a:off x="2928926" y="3916924"/>
              <a:ext cx="2744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i="1" smtClean="0"/>
                <a:t>s</a:t>
              </a:r>
              <a:endParaRPr lang="en-US" i="1"/>
            </a:p>
          </p:txBody>
        </p:sp>
        <p:sp>
          <p:nvSpPr>
            <p:cNvPr id="193" name="CasellaDiTesto 192"/>
            <p:cNvSpPr txBox="1"/>
            <p:nvPr/>
          </p:nvSpPr>
          <p:spPr>
            <a:xfrm>
              <a:off x="3357554" y="4059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rgbClr val="C00000"/>
                  </a:solidFill>
                </a:rPr>
                <a:t>1</a:t>
              </a:r>
              <a:endParaRPr lang="en-US">
                <a:solidFill>
                  <a:srgbClr val="C00000"/>
                </a:solidFill>
              </a:endParaRPr>
            </a:p>
          </p:txBody>
        </p:sp>
        <p:sp>
          <p:nvSpPr>
            <p:cNvPr id="194" name="CasellaDiTesto 193"/>
            <p:cNvSpPr txBox="1"/>
            <p:nvPr/>
          </p:nvSpPr>
          <p:spPr>
            <a:xfrm>
              <a:off x="5884813" y="4059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rgbClr val="C00000"/>
                  </a:solidFill>
                </a:rPr>
                <a:t>1</a:t>
              </a:r>
              <a:endParaRPr lang="en-US">
                <a:solidFill>
                  <a:srgbClr val="C00000"/>
                </a:solidFill>
              </a:endParaRPr>
            </a:p>
          </p:txBody>
        </p:sp>
        <p:sp>
          <p:nvSpPr>
            <p:cNvPr id="195" name="CasellaDiTesto 194"/>
            <p:cNvSpPr txBox="1"/>
            <p:nvPr/>
          </p:nvSpPr>
          <p:spPr>
            <a:xfrm>
              <a:off x="1485417" y="5119228"/>
              <a:ext cx="3802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rgbClr val="C00000"/>
                  </a:solidFill>
                </a:rPr>
                <a:t>4</a:t>
              </a:r>
              <a:r>
                <a:rPr lang="en-US" baseline="30000" smtClean="0">
                  <a:solidFill>
                    <a:srgbClr val="C00000"/>
                  </a:solidFill>
                </a:rPr>
                <a:t>2</a:t>
              </a:r>
              <a:endParaRPr lang="en-US" baseline="30000">
                <a:solidFill>
                  <a:srgbClr val="C00000"/>
                </a:solidFill>
              </a:endParaRPr>
            </a:p>
          </p:txBody>
        </p:sp>
        <p:sp>
          <p:nvSpPr>
            <p:cNvPr id="196" name="CasellaDiTesto 195"/>
            <p:cNvSpPr txBox="1"/>
            <p:nvPr/>
          </p:nvSpPr>
          <p:spPr>
            <a:xfrm>
              <a:off x="3043227" y="5131370"/>
              <a:ext cx="3802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rgbClr val="C00000"/>
                  </a:solidFill>
                </a:rPr>
                <a:t>4</a:t>
              </a:r>
              <a:r>
                <a:rPr lang="en-US" baseline="30000" smtClean="0">
                  <a:solidFill>
                    <a:srgbClr val="C00000"/>
                  </a:solidFill>
                </a:rPr>
                <a:t>2</a:t>
              </a:r>
              <a:endParaRPr lang="en-US" baseline="30000">
                <a:solidFill>
                  <a:srgbClr val="C00000"/>
                </a:solidFill>
              </a:endParaRPr>
            </a:p>
          </p:txBody>
        </p:sp>
        <p:sp>
          <p:nvSpPr>
            <p:cNvPr id="197" name="CasellaDiTesto 196"/>
            <p:cNvSpPr txBox="1"/>
            <p:nvPr/>
          </p:nvSpPr>
          <p:spPr>
            <a:xfrm>
              <a:off x="4628689" y="5131370"/>
              <a:ext cx="3802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rgbClr val="C00000"/>
                  </a:solidFill>
                </a:rPr>
                <a:t>4</a:t>
              </a:r>
              <a:r>
                <a:rPr lang="en-US" baseline="30000" smtClean="0">
                  <a:solidFill>
                    <a:srgbClr val="C00000"/>
                  </a:solidFill>
                </a:rPr>
                <a:t>2</a:t>
              </a:r>
              <a:endParaRPr lang="en-US" baseline="30000">
                <a:solidFill>
                  <a:srgbClr val="C00000"/>
                </a:solidFill>
              </a:endParaRPr>
            </a:p>
          </p:txBody>
        </p:sp>
        <p:sp>
          <p:nvSpPr>
            <p:cNvPr id="198" name="CasellaDiTesto 197"/>
            <p:cNvSpPr txBox="1"/>
            <p:nvPr/>
          </p:nvSpPr>
          <p:spPr>
            <a:xfrm>
              <a:off x="6271763" y="5131370"/>
              <a:ext cx="3802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rgbClr val="C00000"/>
                  </a:solidFill>
                </a:rPr>
                <a:t>4</a:t>
              </a:r>
              <a:r>
                <a:rPr lang="en-US" baseline="30000" smtClean="0">
                  <a:solidFill>
                    <a:srgbClr val="C00000"/>
                  </a:solidFill>
                </a:rPr>
                <a:t>2</a:t>
              </a:r>
              <a:endParaRPr lang="en-US" baseline="30000">
                <a:solidFill>
                  <a:srgbClr val="C00000"/>
                </a:solidFill>
              </a:endParaRPr>
            </a:p>
          </p:txBody>
        </p:sp>
        <p:grpSp>
          <p:nvGrpSpPr>
            <p:cNvPr id="199" name="Gruppo 57"/>
            <p:cNvGrpSpPr/>
            <p:nvPr/>
          </p:nvGrpSpPr>
          <p:grpSpPr>
            <a:xfrm>
              <a:off x="642910" y="4488428"/>
              <a:ext cx="1587408" cy="941359"/>
              <a:chOff x="1291872" y="2642659"/>
              <a:chExt cx="1587408" cy="941359"/>
            </a:xfrm>
          </p:grpSpPr>
          <p:grpSp>
            <p:nvGrpSpPr>
              <p:cNvPr id="200" name="Gruppo 27"/>
              <p:cNvGrpSpPr/>
              <p:nvPr/>
            </p:nvGrpSpPr>
            <p:grpSpPr>
              <a:xfrm>
                <a:off x="1643042" y="2786058"/>
                <a:ext cx="1236238" cy="428628"/>
                <a:chOff x="1621250" y="2786058"/>
                <a:chExt cx="1236238" cy="428628"/>
              </a:xfrm>
            </p:grpSpPr>
            <p:cxnSp>
              <p:nvCxnSpPr>
                <p:cNvPr id="204" name="Connettore 2 203"/>
                <p:cNvCxnSpPr/>
                <p:nvPr/>
              </p:nvCxnSpPr>
              <p:spPr>
                <a:xfrm>
                  <a:off x="1857356" y="3000372"/>
                  <a:ext cx="1000132" cy="1588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5" name="Connettore 7 15"/>
                <p:cNvCxnSpPr/>
                <p:nvPr/>
              </p:nvCxnSpPr>
              <p:spPr>
                <a:xfrm rot="10800000" flipV="1">
                  <a:off x="1621250" y="3000372"/>
                  <a:ext cx="236107" cy="155018"/>
                </a:xfrm>
                <a:prstGeom prst="curvedConnector4">
                  <a:avLst>
                    <a:gd name="adj1" fmla="val -155279"/>
                    <a:gd name="adj2" fmla="val 346648"/>
                  </a:avLst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6" name="Arco 205"/>
                <p:cNvSpPr/>
                <p:nvPr/>
              </p:nvSpPr>
              <p:spPr>
                <a:xfrm rot="5400000">
                  <a:off x="1857356" y="2786058"/>
                  <a:ext cx="428628" cy="428628"/>
                </a:xfrm>
                <a:prstGeom prst="arc">
                  <a:avLst>
                    <a:gd name="adj1" fmla="val 16316833"/>
                    <a:gd name="adj2" fmla="val 19479732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01" name="CasellaDiTesto 200"/>
              <p:cNvSpPr txBox="1"/>
              <p:nvPr/>
            </p:nvSpPr>
            <p:spPr>
              <a:xfrm>
                <a:off x="2571736" y="2928934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i="1" smtClean="0"/>
                  <a:t>p</a:t>
                </a:r>
                <a:endParaRPr lang="en-US" i="1"/>
              </a:p>
            </p:txBody>
          </p:sp>
          <p:sp>
            <p:nvSpPr>
              <p:cNvPr id="202" name="CasellaDiTesto 201"/>
              <p:cNvSpPr txBox="1"/>
              <p:nvPr/>
            </p:nvSpPr>
            <p:spPr>
              <a:xfrm>
                <a:off x="1291872" y="3214686"/>
                <a:ext cx="4940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i="1" smtClean="0"/>
                  <a:t>1-p</a:t>
                </a:r>
                <a:endParaRPr lang="en-US" i="1"/>
              </a:p>
            </p:txBody>
          </p:sp>
          <p:sp>
            <p:nvSpPr>
              <p:cNvPr id="203" name="CasellaDiTesto 202"/>
              <p:cNvSpPr txBox="1"/>
              <p:nvPr/>
            </p:nvSpPr>
            <p:spPr>
              <a:xfrm>
                <a:off x="2285984" y="2642659"/>
                <a:ext cx="3401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i="1" smtClean="0">
                    <a:solidFill>
                      <a:srgbClr val="FF9966"/>
                    </a:solidFill>
                  </a:rPr>
                  <a:t>t</a:t>
                </a:r>
                <a:r>
                  <a:rPr lang="en-US" i="1" baseline="-25000" smtClean="0">
                    <a:solidFill>
                      <a:srgbClr val="FF9966"/>
                    </a:solidFill>
                  </a:rPr>
                  <a:t>4</a:t>
                </a:r>
                <a:endParaRPr lang="en-US" i="1" baseline="-25000">
                  <a:solidFill>
                    <a:srgbClr val="FF9966"/>
                  </a:solidFill>
                </a:endParaRPr>
              </a:p>
            </p:txBody>
          </p:sp>
        </p:grpSp>
        <p:sp>
          <p:nvSpPr>
            <p:cNvPr id="207" name="CasellaDiTesto 206"/>
            <p:cNvSpPr txBox="1"/>
            <p:nvPr/>
          </p:nvSpPr>
          <p:spPr>
            <a:xfrm>
              <a:off x="8419434" y="4631304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mtClean="0"/>
                <a:t>k</a:t>
              </a:r>
              <a:r>
                <a:rPr lang="en-US" baseline="-25000" smtClean="0"/>
                <a:t>5</a:t>
              </a:r>
              <a:endParaRPr lang="en-US" baseline="-25000"/>
            </a:p>
          </p:txBody>
        </p:sp>
        <p:grpSp>
          <p:nvGrpSpPr>
            <p:cNvPr id="208" name="Gruppo 49"/>
            <p:cNvGrpSpPr/>
            <p:nvPr/>
          </p:nvGrpSpPr>
          <p:grpSpPr>
            <a:xfrm>
              <a:off x="6776360" y="4488428"/>
              <a:ext cx="1587408" cy="942846"/>
              <a:chOff x="1291872" y="2641172"/>
              <a:chExt cx="1587408" cy="942846"/>
            </a:xfrm>
          </p:grpSpPr>
          <p:grpSp>
            <p:nvGrpSpPr>
              <p:cNvPr id="209" name="Gruppo 27"/>
              <p:cNvGrpSpPr/>
              <p:nvPr/>
            </p:nvGrpSpPr>
            <p:grpSpPr>
              <a:xfrm>
                <a:off x="1643042" y="2786058"/>
                <a:ext cx="1236238" cy="428628"/>
                <a:chOff x="1621250" y="2786058"/>
                <a:chExt cx="1236238" cy="428628"/>
              </a:xfrm>
            </p:grpSpPr>
            <p:cxnSp>
              <p:nvCxnSpPr>
                <p:cNvPr id="213" name="Connettore 2 212"/>
                <p:cNvCxnSpPr/>
                <p:nvPr/>
              </p:nvCxnSpPr>
              <p:spPr>
                <a:xfrm>
                  <a:off x="1857356" y="3000372"/>
                  <a:ext cx="1000132" cy="1588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4" name="Connettore 7 15"/>
                <p:cNvCxnSpPr/>
                <p:nvPr/>
              </p:nvCxnSpPr>
              <p:spPr>
                <a:xfrm rot="10800000" flipV="1">
                  <a:off x="1621250" y="3000372"/>
                  <a:ext cx="236107" cy="155018"/>
                </a:xfrm>
                <a:prstGeom prst="curvedConnector4">
                  <a:avLst>
                    <a:gd name="adj1" fmla="val -155279"/>
                    <a:gd name="adj2" fmla="val 346648"/>
                  </a:avLst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15" name="Arco 214"/>
                <p:cNvSpPr/>
                <p:nvPr/>
              </p:nvSpPr>
              <p:spPr>
                <a:xfrm rot="5400000">
                  <a:off x="1857356" y="2786058"/>
                  <a:ext cx="428628" cy="428628"/>
                </a:xfrm>
                <a:prstGeom prst="arc">
                  <a:avLst>
                    <a:gd name="adj1" fmla="val 16316833"/>
                    <a:gd name="adj2" fmla="val 19479732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10" name="CasellaDiTesto 209"/>
              <p:cNvSpPr txBox="1"/>
              <p:nvPr/>
            </p:nvSpPr>
            <p:spPr>
              <a:xfrm>
                <a:off x="2571736" y="2928934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i="1" smtClean="0"/>
                  <a:t>p</a:t>
                </a:r>
                <a:endParaRPr lang="en-US" i="1"/>
              </a:p>
            </p:txBody>
          </p:sp>
          <p:sp>
            <p:nvSpPr>
              <p:cNvPr id="211" name="CasellaDiTesto 210"/>
              <p:cNvSpPr txBox="1"/>
              <p:nvPr/>
            </p:nvSpPr>
            <p:spPr>
              <a:xfrm>
                <a:off x="1291872" y="3214686"/>
                <a:ext cx="4940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i="1" smtClean="0"/>
                  <a:t>1-p</a:t>
                </a:r>
                <a:endParaRPr lang="en-US" i="1"/>
              </a:p>
            </p:txBody>
          </p:sp>
          <p:sp>
            <p:nvSpPr>
              <p:cNvPr id="212" name="CasellaDiTesto 211"/>
              <p:cNvSpPr txBox="1"/>
              <p:nvPr/>
            </p:nvSpPr>
            <p:spPr>
              <a:xfrm>
                <a:off x="2285984" y="2641172"/>
                <a:ext cx="3401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i="1" smtClean="0">
                    <a:solidFill>
                      <a:srgbClr val="FF9966"/>
                    </a:solidFill>
                  </a:rPr>
                  <a:t>t</a:t>
                </a:r>
                <a:r>
                  <a:rPr lang="en-US" i="1" baseline="-25000" smtClean="0">
                    <a:solidFill>
                      <a:srgbClr val="FF9966"/>
                    </a:solidFill>
                  </a:rPr>
                  <a:t>4</a:t>
                </a:r>
                <a:endParaRPr lang="en-US" i="1" baseline="-25000">
                  <a:solidFill>
                    <a:srgbClr val="FF9966"/>
                  </a:solidFill>
                </a:endParaRPr>
              </a:p>
            </p:txBody>
          </p:sp>
        </p:grpSp>
        <p:sp>
          <p:nvSpPr>
            <p:cNvPr id="216" name="CasellaDiTesto 215"/>
            <p:cNvSpPr txBox="1"/>
            <p:nvPr/>
          </p:nvSpPr>
          <p:spPr>
            <a:xfrm>
              <a:off x="7628659" y="5131370"/>
              <a:ext cx="3802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rgbClr val="C00000"/>
                  </a:solidFill>
                </a:rPr>
                <a:t>4</a:t>
              </a:r>
              <a:r>
                <a:rPr lang="en-US" baseline="30000" smtClean="0">
                  <a:solidFill>
                    <a:srgbClr val="C00000"/>
                  </a:solidFill>
                </a:rPr>
                <a:t>2</a:t>
              </a:r>
              <a:endParaRPr lang="en-US" baseline="30000">
                <a:solidFill>
                  <a:srgbClr val="C00000"/>
                </a:solidFill>
              </a:endParaRPr>
            </a:p>
          </p:txBody>
        </p:sp>
      </p:grpSp>
      <p:grpSp>
        <p:nvGrpSpPr>
          <p:cNvPr id="217" name="Gruppo 157"/>
          <p:cNvGrpSpPr/>
          <p:nvPr/>
        </p:nvGrpSpPr>
        <p:grpSpPr>
          <a:xfrm>
            <a:off x="875265" y="975824"/>
            <a:ext cx="6643011" cy="1940968"/>
            <a:chOff x="1171551" y="1130842"/>
            <a:chExt cx="6643011" cy="1940968"/>
          </a:xfrm>
        </p:grpSpPr>
        <p:sp>
          <p:nvSpPr>
            <p:cNvPr id="268" name="CasellaDiTesto 267"/>
            <p:cNvSpPr txBox="1"/>
            <p:nvPr/>
          </p:nvSpPr>
          <p:spPr>
            <a:xfrm>
              <a:off x="4459225" y="1130842"/>
              <a:ext cx="2824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mtClean="0"/>
                <a:t>c</a:t>
              </a:r>
              <a:endParaRPr lang="en-US"/>
            </a:p>
          </p:txBody>
        </p:sp>
        <p:sp>
          <p:nvSpPr>
            <p:cNvPr id="269" name="CasellaDiTesto 268"/>
            <p:cNvSpPr txBox="1"/>
            <p:nvPr/>
          </p:nvSpPr>
          <p:spPr>
            <a:xfrm>
              <a:off x="1304635" y="2202412"/>
              <a:ext cx="3850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mtClean="0"/>
                <a:t>h</a:t>
              </a:r>
              <a:r>
                <a:rPr lang="en-US" baseline="-25000" smtClean="0"/>
                <a:t>0</a:t>
              </a:r>
              <a:endParaRPr lang="en-US" baseline="-25000"/>
            </a:p>
          </p:txBody>
        </p:sp>
        <p:sp>
          <p:nvSpPr>
            <p:cNvPr id="270" name="CasellaDiTesto 269"/>
            <p:cNvSpPr txBox="1"/>
            <p:nvPr/>
          </p:nvSpPr>
          <p:spPr>
            <a:xfrm>
              <a:off x="2848419" y="2202412"/>
              <a:ext cx="3850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mtClean="0"/>
                <a:t>h</a:t>
              </a:r>
              <a:r>
                <a:rPr lang="en-US" baseline="-25000" smtClean="0"/>
                <a:t>1</a:t>
              </a:r>
              <a:endParaRPr lang="en-US" baseline="-25000"/>
            </a:p>
          </p:txBody>
        </p:sp>
        <p:sp>
          <p:nvSpPr>
            <p:cNvPr id="271" name="CasellaDiTesto 270"/>
            <p:cNvSpPr txBox="1"/>
            <p:nvPr/>
          </p:nvSpPr>
          <p:spPr>
            <a:xfrm>
              <a:off x="5936492" y="2202412"/>
              <a:ext cx="3850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mtClean="0"/>
                <a:t>h</a:t>
              </a:r>
              <a:r>
                <a:rPr lang="en-US" baseline="-25000" smtClean="0"/>
                <a:t>3</a:t>
              </a:r>
              <a:endParaRPr lang="en-US" baseline="-25000"/>
            </a:p>
          </p:txBody>
        </p:sp>
        <p:sp>
          <p:nvSpPr>
            <p:cNvPr id="272" name="CasellaDiTesto 271"/>
            <p:cNvSpPr txBox="1"/>
            <p:nvPr/>
          </p:nvSpPr>
          <p:spPr>
            <a:xfrm>
              <a:off x="7429520" y="2202412"/>
              <a:ext cx="3850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mtClean="0"/>
                <a:t>h</a:t>
              </a:r>
              <a:r>
                <a:rPr lang="en-US" baseline="-25000" smtClean="0"/>
                <a:t>4</a:t>
              </a:r>
              <a:endParaRPr lang="en-US" baseline="-25000"/>
            </a:p>
          </p:txBody>
        </p:sp>
        <p:cxnSp>
          <p:nvCxnSpPr>
            <p:cNvPr id="273" name="Connettore 2 272"/>
            <p:cNvCxnSpPr/>
            <p:nvPr/>
          </p:nvCxnSpPr>
          <p:spPr>
            <a:xfrm rot="10800000" flipV="1">
              <a:off x="1661825" y="1416594"/>
              <a:ext cx="2786082" cy="85725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4" name="Gruppo 32"/>
            <p:cNvGrpSpPr/>
            <p:nvPr/>
          </p:nvGrpSpPr>
          <p:grpSpPr>
            <a:xfrm>
              <a:off x="2717623" y="2059536"/>
              <a:ext cx="1587408" cy="941359"/>
              <a:chOff x="1291872" y="2642659"/>
              <a:chExt cx="1587408" cy="941359"/>
            </a:xfrm>
          </p:grpSpPr>
          <p:grpSp>
            <p:nvGrpSpPr>
              <p:cNvPr id="309" name="Gruppo 27"/>
              <p:cNvGrpSpPr/>
              <p:nvPr/>
            </p:nvGrpSpPr>
            <p:grpSpPr>
              <a:xfrm>
                <a:off x="1643042" y="2786058"/>
                <a:ext cx="1236238" cy="428628"/>
                <a:chOff x="1621250" y="2786058"/>
                <a:chExt cx="1236238" cy="428628"/>
              </a:xfrm>
            </p:grpSpPr>
            <p:cxnSp>
              <p:nvCxnSpPr>
                <p:cNvPr id="313" name="Connettore 2 312"/>
                <p:cNvCxnSpPr/>
                <p:nvPr/>
              </p:nvCxnSpPr>
              <p:spPr>
                <a:xfrm>
                  <a:off x="1857356" y="3000372"/>
                  <a:ext cx="1000132" cy="1588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4" name="Connettore 7 15"/>
                <p:cNvCxnSpPr/>
                <p:nvPr/>
              </p:nvCxnSpPr>
              <p:spPr>
                <a:xfrm rot="10800000" flipV="1">
                  <a:off x="1621250" y="3000372"/>
                  <a:ext cx="236107" cy="155018"/>
                </a:xfrm>
                <a:prstGeom prst="curvedConnector4">
                  <a:avLst>
                    <a:gd name="adj1" fmla="val -155279"/>
                    <a:gd name="adj2" fmla="val 346648"/>
                  </a:avLst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15" name="Arco 314"/>
                <p:cNvSpPr/>
                <p:nvPr/>
              </p:nvSpPr>
              <p:spPr>
                <a:xfrm rot="5400000">
                  <a:off x="1857356" y="2786058"/>
                  <a:ext cx="428628" cy="428628"/>
                </a:xfrm>
                <a:prstGeom prst="arc">
                  <a:avLst>
                    <a:gd name="adj1" fmla="val 16316833"/>
                    <a:gd name="adj2" fmla="val 19479732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10" name="CasellaDiTesto 309"/>
              <p:cNvSpPr txBox="1"/>
              <p:nvPr/>
            </p:nvSpPr>
            <p:spPr>
              <a:xfrm>
                <a:off x="2571736" y="2928934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i="1" smtClean="0"/>
                  <a:t>p</a:t>
                </a:r>
                <a:endParaRPr lang="en-US" i="1"/>
              </a:p>
            </p:txBody>
          </p:sp>
          <p:sp>
            <p:nvSpPr>
              <p:cNvPr id="311" name="CasellaDiTesto 310"/>
              <p:cNvSpPr txBox="1"/>
              <p:nvPr/>
            </p:nvSpPr>
            <p:spPr>
              <a:xfrm>
                <a:off x="1291872" y="3214686"/>
                <a:ext cx="4940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i="1" smtClean="0"/>
                  <a:t>1-p</a:t>
                </a:r>
                <a:endParaRPr lang="en-US" i="1"/>
              </a:p>
            </p:txBody>
          </p:sp>
          <p:sp>
            <p:nvSpPr>
              <p:cNvPr id="312" name="CasellaDiTesto 311"/>
              <p:cNvSpPr txBox="1"/>
              <p:nvPr/>
            </p:nvSpPr>
            <p:spPr>
              <a:xfrm>
                <a:off x="2285984" y="2642659"/>
                <a:ext cx="3401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i="1" smtClean="0">
                    <a:solidFill>
                      <a:srgbClr val="FF9966"/>
                    </a:solidFill>
                  </a:rPr>
                  <a:t>t</a:t>
                </a:r>
                <a:r>
                  <a:rPr lang="en-US" i="1" baseline="-25000" smtClean="0">
                    <a:solidFill>
                      <a:srgbClr val="FF9966"/>
                    </a:solidFill>
                  </a:rPr>
                  <a:t>5</a:t>
                </a:r>
                <a:endParaRPr lang="en-US" i="1" baseline="-25000">
                  <a:solidFill>
                    <a:srgbClr val="FF9966"/>
                  </a:solidFill>
                </a:endParaRPr>
              </a:p>
            </p:txBody>
          </p:sp>
        </p:grpSp>
        <p:sp>
          <p:nvSpPr>
            <p:cNvPr id="275" name="CasellaDiTesto 274"/>
            <p:cNvSpPr txBox="1"/>
            <p:nvPr/>
          </p:nvSpPr>
          <p:spPr>
            <a:xfrm>
              <a:off x="4429124" y="2190270"/>
              <a:ext cx="3850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mtClean="0"/>
                <a:t>h</a:t>
              </a:r>
              <a:r>
                <a:rPr lang="en-US" baseline="-25000" smtClean="0"/>
                <a:t>2</a:t>
              </a:r>
              <a:endParaRPr lang="en-US" baseline="-25000"/>
            </a:p>
          </p:txBody>
        </p:sp>
        <p:grpSp>
          <p:nvGrpSpPr>
            <p:cNvPr id="276" name="Gruppo 41"/>
            <p:cNvGrpSpPr/>
            <p:nvPr/>
          </p:nvGrpSpPr>
          <p:grpSpPr>
            <a:xfrm>
              <a:off x="4305031" y="2059536"/>
              <a:ext cx="1587408" cy="942846"/>
              <a:chOff x="1291872" y="2641172"/>
              <a:chExt cx="1587408" cy="942846"/>
            </a:xfrm>
          </p:grpSpPr>
          <p:grpSp>
            <p:nvGrpSpPr>
              <p:cNvPr id="302" name="Gruppo 27"/>
              <p:cNvGrpSpPr/>
              <p:nvPr/>
            </p:nvGrpSpPr>
            <p:grpSpPr>
              <a:xfrm>
                <a:off x="1643042" y="2786058"/>
                <a:ext cx="1236238" cy="428628"/>
                <a:chOff x="1621250" y="2786058"/>
                <a:chExt cx="1236238" cy="428628"/>
              </a:xfrm>
            </p:grpSpPr>
            <p:cxnSp>
              <p:nvCxnSpPr>
                <p:cNvPr id="306" name="Connettore 2 305"/>
                <p:cNvCxnSpPr/>
                <p:nvPr/>
              </p:nvCxnSpPr>
              <p:spPr>
                <a:xfrm>
                  <a:off x="1857356" y="3000372"/>
                  <a:ext cx="1000132" cy="1588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7" name="Connettore 7 15"/>
                <p:cNvCxnSpPr/>
                <p:nvPr/>
              </p:nvCxnSpPr>
              <p:spPr>
                <a:xfrm rot="10800000" flipV="1">
                  <a:off x="1621250" y="3000372"/>
                  <a:ext cx="236107" cy="155018"/>
                </a:xfrm>
                <a:prstGeom prst="curvedConnector4">
                  <a:avLst>
                    <a:gd name="adj1" fmla="val -155279"/>
                    <a:gd name="adj2" fmla="val 346648"/>
                  </a:avLst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8" name="Arco 307"/>
                <p:cNvSpPr/>
                <p:nvPr/>
              </p:nvSpPr>
              <p:spPr>
                <a:xfrm rot="5400000">
                  <a:off x="1857356" y="2786058"/>
                  <a:ext cx="428628" cy="428628"/>
                </a:xfrm>
                <a:prstGeom prst="arc">
                  <a:avLst>
                    <a:gd name="adj1" fmla="val 16316833"/>
                    <a:gd name="adj2" fmla="val 19479732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03" name="CasellaDiTesto 302"/>
              <p:cNvSpPr txBox="1"/>
              <p:nvPr/>
            </p:nvSpPr>
            <p:spPr>
              <a:xfrm>
                <a:off x="2571736" y="2928934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i="1" smtClean="0"/>
                  <a:t>p</a:t>
                </a:r>
                <a:endParaRPr lang="en-US" i="1"/>
              </a:p>
            </p:txBody>
          </p:sp>
          <p:sp>
            <p:nvSpPr>
              <p:cNvPr id="304" name="CasellaDiTesto 303"/>
              <p:cNvSpPr txBox="1"/>
              <p:nvPr/>
            </p:nvSpPr>
            <p:spPr>
              <a:xfrm>
                <a:off x="1291872" y="3214686"/>
                <a:ext cx="4940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i="1" smtClean="0"/>
                  <a:t>1-p</a:t>
                </a:r>
                <a:endParaRPr lang="en-US" i="1"/>
              </a:p>
            </p:txBody>
          </p:sp>
          <p:sp>
            <p:nvSpPr>
              <p:cNvPr id="305" name="CasellaDiTesto 304"/>
              <p:cNvSpPr txBox="1"/>
              <p:nvPr/>
            </p:nvSpPr>
            <p:spPr>
              <a:xfrm>
                <a:off x="2285984" y="2641172"/>
                <a:ext cx="3401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i="1" smtClean="0">
                    <a:solidFill>
                      <a:srgbClr val="FF9966"/>
                    </a:solidFill>
                  </a:rPr>
                  <a:t>t</a:t>
                </a:r>
                <a:r>
                  <a:rPr lang="en-US" i="1" baseline="-25000" smtClean="0">
                    <a:solidFill>
                      <a:srgbClr val="FF9966"/>
                    </a:solidFill>
                  </a:rPr>
                  <a:t>5</a:t>
                </a:r>
                <a:endParaRPr lang="en-US" i="1" baseline="-25000">
                  <a:solidFill>
                    <a:srgbClr val="FF9966"/>
                  </a:solidFill>
                </a:endParaRPr>
              </a:p>
            </p:txBody>
          </p:sp>
        </p:grpSp>
        <p:grpSp>
          <p:nvGrpSpPr>
            <p:cNvPr id="277" name="Gruppo 49"/>
            <p:cNvGrpSpPr/>
            <p:nvPr/>
          </p:nvGrpSpPr>
          <p:grpSpPr>
            <a:xfrm>
              <a:off x="5786446" y="2059536"/>
              <a:ext cx="1587408" cy="942846"/>
              <a:chOff x="1291872" y="2641172"/>
              <a:chExt cx="1587408" cy="942846"/>
            </a:xfrm>
          </p:grpSpPr>
          <p:grpSp>
            <p:nvGrpSpPr>
              <p:cNvPr id="295" name="Gruppo 27"/>
              <p:cNvGrpSpPr/>
              <p:nvPr/>
            </p:nvGrpSpPr>
            <p:grpSpPr>
              <a:xfrm>
                <a:off x="1643042" y="2786058"/>
                <a:ext cx="1236238" cy="428628"/>
                <a:chOff x="1621250" y="2786058"/>
                <a:chExt cx="1236238" cy="428628"/>
              </a:xfrm>
            </p:grpSpPr>
            <p:cxnSp>
              <p:nvCxnSpPr>
                <p:cNvPr id="299" name="Connettore 2 298"/>
                <p:cNvCxnSpPr/>
                <p:nvPr/>
              </p:nvCxnSpPr>
              <p:spPr>
                <a:xfrm>
                  <a:off x="1857356" y="3000372"/>
                  <a:ext cx="1000132" cy="1588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0" name="Connettore 7 15"/>
                <p:cNvCxnSpPr/>
                <p:nvPr/>
              </p:nvCxnSpPr>
              <p:spPr>
                <a:xfrm rot="10800000" flipV="1">
                  <a:off x="1621250" y="3000372"/>
                  <a:ext cx="236107" cy="155018"/>
                </a:xfrm>
                <a:prstGeom prst="curvedConnector4">
                  <a:avLst>
                    <a:gd name="adj1" fmla="val -155279"/>
                    <a:gd name="adj2" fmla="val 346648"/>
                  </a:avLst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1" name="Arco 300"/>
                <p:cNvSpPr/>
                <p:nvPr/>
              </p:nvSpPr>
              <p:spPr>
                <a:xfrm rot="5400000">
                  <a:off x="1857356" y="2786058"/>
                  <a:ext cx="428628" cy="428628"/>
                </a:xfrm>
                <a:prstGeom prst="arc">
                  <a:avLst>
                    <a:gd name="adj1" fmla="val 16316833"/>
                    <a:gd name="adj2" fmla="val 19479732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96" name="CasellaDiTesto 295"/>
              <p:cNvSpPr txBox="1"/>
              <p:nvPr/>
            </p:nvSpPr>
            <p:spPr>
              <a:xfrm>
                <a:off x="2571736" y="2928934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i="1" smtClean="0"/>
                  <a:t>p</a:t>
                </a:r>
                <a:endParaRPr lang="en-US" i="1"/>
              </a:p>
            </p:txBody>
          </p:sp>
          <p:sp>
            <p:nvSpPr>
              <p:cNvPr id="297" name="CasellaDiTesto 296"/>
              <p:cNvSpPr txBox="1"/>
              <p:nvPr/>
            </p:nvSpPr>
            <p:spPr>
              <a:xfrm>
                <a:off x="1291872" y="3214686"/>
                <a:ext cx="4940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i="1" smtClean="0"/>
                  <a:t>1-p</a:t>
                </a:r>
                <a:endParaRPr lang="en-US" i="1"/>
              </a:p>
            </p:txBody>
          </p:sp>
          <p:sp>
            <p:nvSpPr>
              <p:cNvPr id="298" name="CasellaDiTesto 297"/>
              <p:cNvSpPr txBox="1"/>
              <p:nvPr/>
            </p:nvSpPr>
            <p:spPr>
              <a:xfrm>
                <a:off x="2285984" y="2641172"/>
                <a:ext cx="3401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i="1" smtClean="0">
                    <a:solidFill>
                      <a:srgbClr val="FF9966"/>
                    </a:solidFill>
                  </a:rPr>
                  <a:t>t</a:t>
                </a:r>
                <a:r>
                  <a:rPr lang="en-US" i="1" baseline="-25000" smtClean="0">
                    <a:solidFill>
                      <a:srgbClr val="FF9966"/>
                    </a:solidFill>
                  </a:rPr>
                  <a:t>5</a:t>
                </a:r>
                <a:endParaRPr lang="en-US" i="1" baseline="-25000">
                  <a:solidFill>
                    <a:srgbClr val="FF9966"/>
                  </a:solidFill>
                </a:endParaRPr>
              </a:p>
            </p:txBody>
          </p:sp>
        </p:grpSp>
        <p:cxnSp>
          <p:nvCxnSpPr>
            <p:cNvPr id="278" name="Connettore 2 277"/>
            <p:cNvCxnSpPr/>
            <p:nvPr/>
          </p:nvCxnSpPr>
          <p:spPr>
            <a:xfrm rot="10800000">
              <a:off x="4733660" y="1416594"/>
              <a:ext cx="2624423" cy="79796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9" name="CasellaDiTesto 278"/>
            <p:cNvSpPr txBox="1"/>
            <p:nvPr/>
          </p:nvSpPr>
          <p:spPr>
            <a:xfrm>
              <a:off x="5948105" y="1488032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i="1" smtClean="0"/>
                <a:t>d</a:t>
              </a:r>
              <a:endParaRPr lang="en-US" i="1"/>
            </a:p>
          </p:txBody>
        </p:sp>
        <p:sp>
          <p:nvSpPr>
            <p:cNvPr id="280" name="CasellaDiTesto 279"/>
            <p:cNvSpPr txBox="1"/>
            <p:nvPr/>
          </p:nvSpPr>
          <p:spPr>
            <a:xfrm>
              <a:off x="3019147" y="1488032"/>
              <a:ext cx="2744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i="1" smtClean="0"/>
                <a:t>s</a:t>
              </a:r>
              <a:endParaRPr lang="en-US" i="1"/>
            </a:p>
          </p:txBody>
        </p:sp>
        <p:sp>
          <p:nvSpPr>
            <p:cNvPr id="281" name="CasellaDiTesto 280"/>
            <p:cNvSpPr txBox="1"/>
            <p:nvPr/>
          </p:nvSpPr>
          <p:spPr>
            <a:xfrm>
              <a:off x="3421486" y="163090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rgbClr val="C00000"/>
                  </a:solidFill>
                </a:rPr>
                <a:t>1</a:t>
              </a:r>
              <a:endParaRPr lang="en-US">
                <a:solidFill>
                  <a:srgbClr val="C00000"/>
                </a:solidFill>
              </a:endParaRPr>
            </a:p>
          </p:txBody>
        </p:sp>
        <p:sp>
          <p:nvSpPr>
            <p:cNvPr id="282" name="CasellaDiTesto 281"/>
            <p:cNvSpPr txBox="1"/>
            <p:nvPr/>
          </p:nvSpPr>
          <p:spPr>
            <a:xfrm>
              <a:off x="5477254" y="163090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rgbClr val="C00000"/>
                  </a:solidFill>
                </a:rPr>
                <a:t>1</a:t>
              </a:r>
              <a:endParaRPr lang="en-US">
                <a:solidFill>
                  <a:srgbClr val="C00000"/>
                </a:solidFill>
              </a:endParaRPr>
            </a:p>
          </p:txBody>
        </p:sp>
        <p:sp>
          <p:nvSpPr>
            <p:cNvPr id="283" name="CasellaDiTesto 282"/>
            <p:cNvSpPr txBox="1"/>
            <p:nvPr/>
          </p:nvSpPr>
          <p:spPr>
            <a:xfrm>
              <a:off x="2014058" y="2690336"/>
              <a:ext cx="3802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rgbClr val="C00000"/>
                  </a:solidFill>
                </a:rPr>
                <a:t>5</a:t>
              </a:r>
              <a:r>
                <a:rPr lang="en-US" baseline="30000" smtClean="0">
                  <a:solidFill>
                    <a:srgbClr val="C00000"/>
                  </a:solidFill>
                </a:rPr>
                <a:t>2</a:t>
              </a:r>
              <a:endParaRPr lang="en-US" baseline="30000">
                <a:solidFill>
                  <a:srgbClr val="C00000"/>
                </a:solidFill>
              </a:endParaRPr>
            </a:p>
          </p:txBody>
        </p:sp>
        <p:sp>
          <p:nvSpPr>
            <p:cNvPr id="284" name="CasellaDiTesto 283"/>
            <p:cNvSpPr txBox="1"/>
            <p:nvPr/>
          </p:nvSpPr>
          <p:spPr>
            <a:xfrm>
              <a:off x="3571868" y="2702478"/>
              <a:ext cx="3802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rgbClr val="C00000"/>
                  </a:solidFill>
                </a:rPr>
                <a:t>5</a:t>
              </a:r>
              <a:r>
                <a:rPr lang="en-US" baseline="30000" smtClean="0">
                  <a:solidFill>
                    <a:srgbClr val="C00000"/>
                  </a:solidFill>
                </a:rPr>
                <a:t>2</a:t>
              </a:r>
              <a:endParaRPr lang="en-US" baseline="30000">
                <a:solidFill>
                  <a:srgbClr val="C00000"/>
                </a:solidFill>
              </a:endParaRPr>
            </a:p>
          </p:txBody>
        </p:sp>
        <p:sp>
          <p:nvSpPr>
            <p:cNvPr id="285" name="CasellaDiTesto 284"/>
            <p:cNvSpPr txBox="1"/>
            <p:nvPr/>
          </p:nvSpPr>
          <p:spPr>
            <a:xfrm>
              <a:off x="5157330" y="2702478"/>
              <a:ext cx="3802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rgbClr val="C00000"/>
                  </a:solidFill>
                </a:rPr>
                <a:t>5</a:t>
              </a:r>
              <a:r>
                <a:rPr lang="en-US" baseline="30000" smtClean="0">
                  <a:solidFill>
                    <a:srgbClr val="C00000"/>
                  </a:solidFill>
                </a:rPr>
                <a:t>2</a:t>
              </a:r>
              <a:endParaRPr lang="en-US" baseline="30000">
                <a:solidFill>
                  <a:srgbClr val="C00000"/>
                </a:solidFill>
              </a:endParaRPr>
            </a:p>
          </p:txBody>
        </p:sp>
        <p:sp>
          <p:nvSpPr>
            <p:cNvPr id="286" name="CasellaDiTesto 285"/>
            <p:cNvSpPr txBox="1"/>
            <p:nvPr/>
          </p:nvSpPr>
          <p:spPr>
            <a:xfrm>
              <a:off x="6638745" y="2702478"/>
              <a:ext cx="3802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rgbClr val="C00000"/>
                  </a:solidFill>
                </a:rPr>
                <a:t>5</a:t>
              </a:r>
              <a:r>
                <a:rPr lang="en-US" baseline="30000" smtClean="0">
                  <a:solidFill>
                    <a:srgbClr val="C00000"/>
                  </a:solidFill>
                </a:rPr>
                <a:t>2</a:t>
              </a:r>
              <a:endParaRPr lang="en-US" baseline="30000">
                <a:solidFill>
                  <a:srgbClr val="C00000"/>
                </a:solidFill>
              </a:endParaRPr>
            </a:p>
          </p:txBody>
        </p:sp>
        <p:grpSp>
          <p:nvGrpSpPr>
            <p:cNvPr id="287" name="Gruppo 57"/>
            <p:cNvGrpSpPr/>
            <p:nvPr/>
          </p:nvGrpSpPr>
          <p:grpSpPr>
            <a:xfrm>
              <a:off x="1171551" y="2059536"/>
              <a:ext cx="1587408" cy="941359"/>
              <a:chOff x="1291872" y="2642659"/>
              <a:chExt cx="1587408" cy="941359"/>
            </a:xfrm>
          </p:grpSpPr>
          <p:grpSp>
            <p:nvGrpSpPr>
              <p:cNvPr id="288" name="Gruppo 27"/>
              <p:cNvGrpSpPr/>
              <p:nvPr/>
            </p:nvGrpSpPr>
            <p:grpSpPr>
              <a:xfrm>
                <a:off x="1643042" y="2786058"/>
                <a:ext cx="1236238" cy="428628"/>
                <a:chOff x="1621250" y="2786058"/>
                <a:chExt cx="1236238" cy="428628"/>
              </a:xfrm>
            </p:grpSpPr>
            <p:cxnSp>
              <p:nvCxnSpPr>
                <p:cNvPr id="292" name="Connettore 2 291"/>
                <p:cNvCxnSpPr/>
                <p:nvPr/>
              </p:nvCxnSpPr>
              <p:spPr>
                <a:xfrm>
                  <a:off x="1857356" y="3000372"/>
                  <a:ext cx="1000132" cy="1588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3" name="Connettore 7 15"/>
                <p:cNvCxnSpPr/>
                <p:nvPr/>
              </p:nvCxnSpPr>
              <p:spPr>
                <a:xfrm rot="10800000" flipV="1">
                  <a:off x="1621250" y="3000372"/>
                  <a:ext cx="236107" cy="155018"/>
                </a:xfrm>
                <a:prstGeom prst="curvedConnector4">
                  <a:avLst>
                    <a:gd name="adj1" fmla="val -155279"/>
                    <a:gd name="adj2" fmla="val 346648"/>
                  </a:avLst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4" name="Arco 293"/>
                <p:cNvSpPr/>
                <p:nvPr/>
              </p:nvSpPr>
              <p:spPr>
                <a:xfrm rot="5400000">
                  <a:off x="1857356" y="2786058"/>
                  <a:ext cx="428628" cy="428628"/>
                </a:xfrm>
                <a:prstGeom prst="arc">
                  <a:avLst>
                    <a:gd name="adj1" fmla="val 16316833"/>
                    <a:gd name="adj2" fmla="val 19479732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89" name="CasellaDiTesto 288"/>
              <p:cNvSpPr txBox="1"/>
              <p:nvPr/>
            </p:nvSpPr>
            <p:spPr>
              <a:xfrm>
                <a:off x="2571736" y="2928934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i="1" smtClean="0"/>
                  <a:t>p</a:t>
                </a:r>
                <a:endParaRPr lang="en-US" i="1"/>
              </a:p>
            </p:txBody>
          </p:sp>
          <p:sp>
            <p:nvSpPr>
              <p:cNvPr id="290" name="CasellaDiTesto 289"/>
              <p:cNvSpPr txBox="1"/>
              <p:nvPr/>
            </p:nvSpPr>
            <p:spPr>
              <a:xfrm>
                <a:off x="1291872" y="3214686"/>
                <a:ext cx="4940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i="1" smtClean="0"/>
                  <a:t>1-p</a:t>
                </a:r>
                <a:endParaRPr lang="en-US" i="1"/>
              </a:p>
            </p:txBody>
          </p:sp>
          <p:sp>
            <p:nvSpPr>
              <p:cNvPr id="291" name="CasellaDiTesto 290"/>
              <p:cNvSpPr txBox="1"/>
              <p:nvPr/>
            </p:nvSpPr>
            <p:spPr>
              <a:xfrm>
                <a:off x="2285984" y="2642659"/>
                <a:ext cx="3401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i="1" smtClean="0">
                    <a:solidFill>
                      <a:srgbClr val="FF9966"/>
                    </a:solidFill>
                  </a:rPr>
                  <a:t>t</a:t>
                </a:r>
                <a:r>
                  <a:rPr lang="en-US" i="1" baseline="-25000" smtClean="0">
                    <a:solidFill>
                      <a:srgbClr val="FF9966"/>
                    </a:solidFill>
                  </a:rPr>
                  <a:t>5</a:t>
                </a:r>
                <a:endParaRPr lang="en-US" i="1" baseline="-25000">
                  <a:solidFill>
                    <a:srgbClr val="FF9966"/>
                  </a:solidFill>
                </a:endParaRPr>
              </a:p>
            </p:txBody>
          </p:sp>
        </p:grpSp>
      </p:grpSp>
      <p:sp>
        <p:nvSpPr>
          <p:cNvPr id="218" name="CasellaDiTesto 217"/>
          <p:cNvSpPr txBox="1"/>
          <p:nvPr/>
        </p:nvSpPr>
        <p:spPr>
          <a:xfrm>
            <a:off x="1801672" y="3131106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mtClean="0"/>
              <a:t>q</a:t>
            </a:r>
            <a:r>
              <a:rPr lang="en-US" baseline="-25000" smtClean="0"/>
              <a:t>1</a:t>
            </a:r>
            <a:endParaRPr lang="en-US" baseline="-25000"/>
          </a:p>
        </p:txBody>
      </p:sp>
      <p:sp>
        <p:nvSpPr>
          <p:cNvPr id="219" name="CasellaDiTesto 218"/>
          <p:cNvSpPr txBox="1"/>
          <p:nvPr/>
        </p:nvSpPr>
        <p:spPr>
          <a:xfrm>
            <a:off x="4889745" y="3131106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mtClean="0"/>
              <a:t>q</a:t>
            </a:r>
            <a:r>
              <a:rPr lang="en-US" baseline="-25000" smtClean="0"/>
              <a:t>3</a:t>
            </a:r>
            <a:endParaRPr lang="en-US" baseline="-25000"/>
          </a:p>
        </p:txBody>
      </p:sp>
      <p:sp>
        <p:nvSpPr>
          <p:cNvPr id="220" name="CasellaDiTesto 219"/>
          <p:cNvSpPr txBox="1"/>
          <p:nvPr/>
        </p:nvSpPr>
        <p:spPr>
          <a:xfrm>
            <a:off x="6401130" y="3131106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mtClean="0"/>
              <a:t>q</a:t>
            </a:r>
            <a:r>
              <a:rPr lang="en-US" baseline="-25000" smtClean="0"/>
              <a:t>4</a:t>
            </a:r>
            <a:endParaRPr lang="en-US" baseline="-25000"/>
          </a:p>
        </p:txBody>
      </p:sp>
      <p:grpSp>
        <p:nvGrpSpPr>
          <p:cNvPr id="221" name="Gruppo 32"/>
          <p:cNvGrpSpPr/>
          <p:nvPr/>
        </p:nvGrpSpPr>
        <p:grpSpPr>
          <a:xfrm>
            <a:off x="1670876" y="2988230"/>
            <a:ext cx="1587408" cy="941359"/>
            <a:chOff x="1291872" y="2642659"/>
            <a:chExt cx="1587408" cy="941359"/>
          </a:xfrm>
        </p:grpSpPr>
        <p:grpSp>
          <p:nvGrpSpPr>
            <p:cNvPr id="261" name="Gruppo 27"/>
            <p:cNvGrpSpPr/>
            <p:nvPr/>
          </p:nvGrpSpPr>
          <p:grpSpPr>
            <a:xfrm>
              <a:off x="1643042" y="2786058"/>
              <a:ext cx="1236238" cy="428628"/>
              <a:chOff x="1621250" y="2786058"/>
              <a:chExt cx="1236238" cy="428628"/>
            </a:xfrm>
          </p:grpSpPr>
          <p:cxnSp>
            <p:nvCxnSpPr>
              <p:cNvPr id="265" name="Connettore 2 264"/>
              <p:cNvCxnSpPr/>
              <p:nvPr/>
            </p:nvCxnSpPr>
            <p:spPr>
              <a:xfrm>
                <a:off x="1857356" y="3000372"/>
                <a:ext cx="1000132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Connettore 7 15"/>
              <p:cNvCxnSpPr/>
              <p:nvPr/>
            </p:nvCxnSpPr>
            <p:spPr>
              <a:xfrm rot="10800000" flipV="1">
                <a:off x="1621250" y="3000372"/>
                <a:ext cx="236107" cy="155018"/>
              </a:xfrm>
              <a:prstGeom prst="curvedConnector4">
                <a:avLst>
                  <a:gd name="adj1" fmla="val -155279"/>
                  <a:gd name="adj2" fmla="val 346648"/>
                </a:avLst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7" name="Arco 266"/>
              <p:cNvSpPr/>
              <p:nvPr/>
            </p:nvSpPr>
            <p:spPr>
              <a:xfrm rot="5400000">
                <a:off x="1857356" y="2786058"/>
                <a:ext cx="428628" cy="428628"/>
              </a:xfrm>
              <a:prstGeom prst="arc">
                <a:avLst>
                  <a:gd name="adj1" fmla="val 16316833"/>
                  <a:gd name="adj2" fmla="val 19479732"/>
                </a:avLst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62" name="CasellaDiTesto 261"/>
            <p:cNvSpPr txBox="1"/>
            <p:nvPr/>
          </p:nvSpPr>
          <p:spPr>
            <a:xfrm>
              <a:off x="2571736" y="2928934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i="1" smtClean="0"/>
                <a:t>p</a:t>
              </a:r>
              <a:endParaRPr lang="en-US" i="1"/>
            </a:p>
          </p:txBody>
        </p:sp>
        <p:sp>
          <p:nvSpPr>
            <p:cNvPr id="263" name="CasellaDiTesto 262"/>
            <p:cNvSpPr txBox="1"/>
            <p:nvPr/>
          </p:nvSpPr>
          <p:spPr>
            <a:xfrm>
              <a:off x="1291872" y="3214686"/>
              <a:ext cx="4940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i="1" smtClean="0"/>
                <a:t>1-p</a:t>
              </a:r>
              <a:endParaRPr lang="en-US" i="1"/>
            </a:p>
          </p:txBody>
        </p:sp>
        <p:sp>
          <p:nvSpPr>
            <p:cNvPr id="264" name="CasellaDiTesto 263"/>
            <p:cNvSpPr txBox="1"/>
            <p:nvPr/>
          </p:nvSpPr>
          <p:spPr>
            <a:xfrm>
              <a:off x="2285984" y="2642659"/>
              <a:ext cx="3401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i="1" smtClean="0">
                  <a:solidFill>
                    <a:srgbClr val="FF9966"/>
                  </a:solidFill>
                </a:rPr>
                <a:t>t</a:t>
              </a:r>
              <a:r>
                <a:rPr lang="en-US" i="1" baseline="-25000" smtClean="0">
                  <a:solidFill>
                    <a:srgbClr val="FF9966"/>
                  </a:solidFill>
                </a:rPr>
                <a:t>4</a:t>
              </a:r>
              <a:endParaRPr lang="en-US" i="1" baseline="-25000">
                <a:solidFill>
                  <a:srgbClr val="FF9966"/>
                </a:solidFill>
              </a:endParaRPr>
            </a:p>
          </p:txBody>
        </p:sp>
      </p:grpSp>
      <p:sp>
        <p:nvSpPr>
          <p:cNvPr id="222" name="CasellaDiTesto 221"/>
          <p:cNvSpPr txBox="1"/>
          <p:nvPr/>
        </p:nvSpPr>
        <p:spPr>
          <a:xfrm>
            <a:off x="3401160" y="3118964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mtClean="0"/>
              <a:t>q</a:t>
            </a:r>
            <a:r>
              <a:rPr lang="en-US" baseline="-25000" smtClean="0"/>
              <a:t>2</a:t>
            </a:r>
            <a:endParaRPr lang="en-US" baseline="-25000"/>
          </a:p>
        </p:txBody>
      </p:sp>
      <p:grpSp>
        <p:nvGrpSpPr>
          <p:cNvPr id="223" name="Gruppo 41"/>
          <p:cNvGrpSpPr/>
          <p:nvPr/>
        </p:nvGrpSpPr>
        <p:grpSpPr>
          <a:xfrm>
            <a:off x="3258284" y="2988230"/>
            <a:ext cx="1587408" cy="942846"/>
            <a:chOff x="1291872" y="2641172"/>
            <a:chExt cx="1587408" cy="942846"/>
          </a:xfrm>
        </p:grpSpPr>
        <p:grpSp>
          <p:nvGrpSpPr>
            <p:cNvPr id="254" name="Gruppo 27"/>
            <p:cNvGrpSpPr/>
            <p:nvPr/>
          </p:nvGrpSpPr>
          <p:grpSpPr>
            <a:xfrm>
              <a:off x="1643042" y="2786058"/>
              <a:ext cx="1236238" cy="428628"/>
              <a:chOff x="1621250" y="2786058"/>
              <a:chExt cx="1236238" cy="428628"/>
            </a:xfrm>
          </p:grpSpPr>
          <p:cxnSp>
            <p:nvCxnSpPr>
              <p:cNvPr id="258" name="Connettore 2 257"/>
              <p:cNvCxnSpPr/>
              <p:nvPr/>
            </p:nvCxnSpPr>
            <p:spPr>
              <a:xfrm>
                <a:off x="1857356" y="3000372"/>
                <a:ext cx="1000132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Connettore 7 15"/>
              <p:cNvCxnSpPr/>
              <p:nvPr/>
            </p:nvCxnSpPr>
            <p:spPr>
              <a:xfrm rot="10800000" flipV="1">
                <a:off x="1621250" y="3000372"/>
                <a:ext cx="236107" cy="155018"/>
              </a:xfrm>
              <a:prstGeom prst="curvedConnector4">
                <a:avLst>
                  <a:gd name="adj1" fmla="val -155279"/>
                  <a:gd name="adj2" fmla="val 346648"/>
                </a:avLst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0" name="Arco 259"/>
              <p:cNvSpPr/>
              <p:nvPr/>
            </p:nvSpPr>
            <p:spPr>
              <a:xfrm rot="5400000">
                <a:off x="1857356" y="2786058"/>
                <a:ext cx="428628" cy="428628"/>
              </a:xfrm>
              <a:prstGeom prst="arc">
                <a:avLst>
                  <a:gd name="adj1" fmla="val 16316833"/>
                  <a:gd name="adj2" fmla="val 19479732"/>
                </a:avLst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5" name="CasellaDiTesto 254"/>
            <p:cNvSpPr txBox="1"/>
            <p:nvPr/>
          </p:nvSpPr>
          <p:spPr>
            <a:xfrm>
              <a:off x="2571736" y="2928934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i="1" smtClean="0"/>
                <a:t>p</a:t>
              </a:r>
              <a:endParaRPr lang="en-US" i="1"/>
            </a:p>
          </p:txBody>
        </p:sp>
        <p:sp>
          <p:nvSpPr>
            <p:cNvPr id="256" name="CasellaDiTesto 255"/>
            <p:cNvSpPr txBox="1"/>
            <p:nvPr/>
          </p:nvSpPr>
          <p:spPr>
            <a:xfrm>
              <a:off x="1291872" y="3214686"/>
              <a:ext cx="4940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i="1" smtClean="0"/>
                <a:t>1-p</a:t>
              </a:r>
              <a:endParaRPr lang="en-US" i="1"/>
            </a:p>
          </p:txBody>
        </p:sp>
        <p:sp>
          <p:nvSpPr>
            <p:cNvPr id="257" name="CasellaDiTesto 256"/>
            <p:cNvSpPr txBox="1"/>
            <p:nvPr/>
          </p:nvSpPr>
          <p:spPr>
            <a:xfrm>
              <a:off x="2285984" y="2641172"/>
              <a:ext cx="3401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i="1" smtClean="0">
                  <a:solidFill>
                    <a:srgbClr val="FF9966"/>
                  </a:solidFill>
                </a:rPr>
                <a:t>t</a:t>
              </a:r>
              <a:r>
                <a:rPr lang="en-US" i="1" baseline="-25000" smtClean="0">
                  <a:solidFill>
                    <a:srgbClr val="FF9966"/>
                  </a:solidFill>
                </a:rPr>
                <a:t>4</a:t>
              </a:r>
              <a:endParaRPr lang="en-US" i="1" baseline="-25000">
                <a:solidFill>
                  <a:srgbClr val="FF9966"/>
                </a:solidFill>
              </a:endParaRPr>
            </a:p>
          </p:txBody>
        </p:sp>
      </p:grpSp>
      <p:grpSp>
        <p:nvGrpSpPr>
          <p:cNvPr id="225" name="Gruppo 49"/>
          <p:cNvGrpSpPr/>
          <p:nvPr/>
        </p:nvGrpSpPr>
        <p:grpSpPr>
          <a:xfrm>
            <a:off x="4758056" y="2988230"/>
            <a:ext cx="1587408" cy="942846"/>
            <a:chOff x="1291872" y="2641172"/>
            <a:chExt cx="1587408" cy="942846"/>
          </a:xfrm>
        </p:grpSpPr>
        <p:grpSp>
          <p:nvGrpSpPr>
            <p:cNvPr id="247" name="Gruppo 27"/>
            <p:cNvGrpSpPr/>
            <p:nvPr/>
          </p:nvGrpSpPr>
          <p:grpSpPr>
            <a:xfrm>
              <a:off x="1643042" y="2786058"/>
              <a:ext cx="1236238" cy="428628"/>
              <a:chOff x="1621250" y="2786058"/>
              <a:chExt cx="1236238" cy="428628"/>
            </a:xfrm>
          </p:grpSpPr>
          <p:cxnSp>
            <p:nvCxnSpPr>
              <p:cNvPr id="251" name="Connettore 2 250"/>
              <p:cNvCxnSpPr/>
              <p:nvPr/>
            </p:nvCxnSpPr>
            <p:spPr>
              <a:xfrm>
                <a:off x="1857356" y="3000372"/>
                <a:ext cx="1000132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2" name="Connettore 7 15"/>
              <p:cNvCxnSpPr/>
              <p:nvPr/>
            </p:nvCxnSpPr>
            <p:spPr>
              <a:xfrm rot="10800000" flipV="1">
                <a:off x="1621250" y="3000372"/>
                <a:ext cx="236107" cy="155018"/>
              </a:xfrm>
              <a:prstGeom prst="curvedConnector4">
                <a:avLst>
                  <a:gd name="adj1" fmla="val -155279"/>
                  <a:gd name="adj2" fmla="val 346648"/>
                </a:avLst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3" name="Arco 252"/>
              <p:cNvSpPr/>
              <p:nvPr/>
            </p:nvSpPr>
            <p:spPr>
              <a:xfrm rot="5400000">
                <a:off x="1857356" y="2786058"/>
                <a:ext cx="428628" cy="428628"/>
              </a:xfrm>
              <a:prstGeom prst="arc">
                <a:avLst>
                  <a:gd name="adj1" fmla="val 16316833"/>
                  <a:gd name="adj2" fmla="val 19479732"/>
                </a:avLst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48" name="CasellaDiTesto 247"/>
            <p:cNvSpPr txBox="1"/>
            <p:nvPr/>
          </p:nvSpPr>
          <p:spPr>
            <a:xfrm>
              <a:off x="2571736" y="2928934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i="1" smtClean="0"/>
                <a:t>p</a:t>
              </a:r>
              <a:endParaRPr lang="en-US" i="1"/>
            </a:p>
          </p:txBody>
        </p:sp>
        <p:sp>
          <p:nvSpPr>
            <p:cNvPr id="249" name="CasellaDiTesto 248"/>
            <p:cNvSpPr txBox="1"/>
            <p:nvPr/>
          </p:nvSpPr>
          <p:spPr>
            <a:xfrm>
              <a:off x="1291872" y="3214686"/>
              <a:ext cx="4940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i="1" smtClean="0"/>
                <a:t>1-p</a:t>
              </a:r>
              <a:endParaRPr lang="en-US" i="1"/>
            </a:p>
          </p:txBody>
        </p:sp>
        <p:sp>
          <p:nvSpPr>
            <p:cNvPr id="250" name="CasellaDiTesto 249"/>
            <p:cNvSpPr txBox="1"/>
            <p:nvPr/>
          </p:nvSpPr>
          <p:spPr>
            <a:xfrm>
              <a:off x="2285984" y="2641172"/>
              <a:ext cx="3401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i="1" smtClean="0">
                  <a:solidFill>
                    <a:srgbClr val="FF9966"/>
                  </a:solidFill>
                </a:rPr>
                <a:t>t</a:t>
              </a:r>
              <a:r>
                <a:rPr lang="en-US" i="1" baseline="-25000" smtClean="0">
                  <a:solidFill>
                    <a:srgbClr val="FF9966"/>
                  </a:solidFill>
                </a:rPr>
                <a:t>4</a:t>
              </a:r>
              <a:endParaRPr lang="en-US" i="1" baseline="-25000">
                <a:solidFill>
                  <a:srgbClr val="FF9966"/>
                </a:solidFill>
              </a:endParaRPr>
            </a:p>
          </p:txBody>
        </p:sp>
      </p:grpSp>
      <p:sp>
        <p:nvSpPr>
          <p:cNvPr id="226" name="CasellaDiTesto 225"/>
          <p:cNvSpPr txBox="1"/>
          <p:nvPr/>
        </p:nvSpPr>
        <p:spPr>
          <a:xfrm>
            <a:off x="2525121" y="3631172"/>
            <a:ext cx="38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C00000"/>
                </a:solidFill>
              </a:rPr>
              <a:t>4</a:t>
            </a:r>
            <a:r>
              <a:rPr lang="en-US" baseline="30000" smtClean="0">
                <a:solidFill>
                  <a:srgbClr val="C00000"/>
                </a:solidFill>
              </a:rPr>
              <a:t>2</a:t>
            </a:r>
            <a:endParaRPr lang="en-US" baseline="30000">
              <a:solidFill>
                <a:srgbClr val="C00000"/>
              </a:solidFill>
            </a:endParaRPr>
          </a:p>
        </p:txBody>
      </p:sp>
      <p:sp>
        <p:nvSpPr>
          <p:cNvPr id="227" name="CasellaDiTesto 226"/>
          <p:cNvSpPr txBox="1"/>
          <p:nvPr/>
        </p:nvSpPr>
        <p:spPr>
          <a:xfrm>
            <a:off x="4110583" y="3631172"/>
            <a:ext cx="38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C00000"/>
                </a:solidFill>
              </a:rPr>
              <a:t>4</a:t>
            </a:r>
            <a:r>
              <a:rPr lang="en-US" baseline="30000" smtClean="0">
                <a:solidFill>
                  <a:srgbClr val="C00000"/>
                </a:solidFill>
              </a:rPr>
              <a:t>2</a:t>
            </a:r>
            <a:endParaRPr lang="en-US" baseline="30000">
              <a:solidFill>
                <a:srgbClr val="C00000"/>
              </a:solidFill>
            </a:endParaRPr>
          </a:p>
        </p:txBody>
      </p:sp>
      <p:sp>
        <p:nvSpPr>
          <p:cNvPr id="228" name="CasellaDiTesto 227"/>
          <p:cNvSpPr txBox="1"/>
          <p:nvPr/>
        </p:nvSpPr>
        <p:spPr>
          <a:xfrm>
            <a:off x="5753657" y="3631172"/>
            <a:ext cx="38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C00000"/>
                </a:solidFill>
              </a:rPr>
              <a:t>4</a:t>
            </a:r>
            <a:r>
              <a:rPr lang="en-US" baseline="30000" smtClean="0">
                <a:solidFill>
                  <a:srgbClr val="C00000"/>
                </a:solidFill>
              </a:rPr>
              <a:t>2</a:t>
            </a:r>
            <a:endParaRPr lang="en-US" baseline="30000">
              <a:solidFill>
                <a:srgbClr val="C00000"/>
              </a:solidFill>
            </a:endParaRPr>
          </a:p>
        </p:txBody>
      </p:sp>
      <p:sp>
        <p:nvSpPr>
          <p:cNvPr id="229" name="CasellaDiTesto 228"/>
          <p:cNvSpPr txBox="1"/>
          <p:nvPr/>
        </p:nvSpPr>
        <p:spPr>
          <a:xfrm>
            <a:off x="7901328" y="3131106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mtClean="0"/>
              <a:t>q</a:t>
            </a:r>
            <a:r>
              <a:rPr lang="en-US" baseline="-25000" smtClean="0"/>
              <a:t>5</a:t>
            </a:r>
            <a:endParaRPr lang="en-US" baseline="-25000"/>
          </a:p>
        </p:txBody>
      </p:sp>
      <p:grpSp>
        <p:nvGrpSpPr>
          <p:cNvPr id="230" name="Gruppo 49"/>
          <p:cNvGrpSpPr/>
          <p:nvPr/>
        </p:nvGrpSpPr>
        <p:grpSpPr>
          <a:xfrm>
            <a:off x="6258254" y="2988230"/>
            <a:ext cx="1587408" cy="942846"/>
            <a:chOff x="1291872" y="2641172"/>
            <a:chExt cx="1587408" cy="942846"/>
          </a:xfrm>
        </p:grpSpPr>
        <p:grpSp>
          <p:nvGrpSpPr>
            <p:cNvPr id="240" name="Gruppo 27"/>
            <p:cNvGrpSpPr/>
            <p:nvPr/>
          </p:nvGrpSpPr>
          <p:grpSpPr>
            <a:xfrm>
              <a:off x="1643042" y="2786058"/>
              <a:ext cx="1236238" cy="428628"/>
              <a:chOff x="1621250" y="2786058"/>
              <a:chExt cx="1236238" cy="428628"/>
            </a:xfrm>
          </p:grpSpPr>
          <p:cxnSp>
            <p:nvCxnSpPr>
              <p:cNvPr id="244" name="Connettore 2 243"/>
              <p:cNvCxnSpPr/>
              <p:nvPr/>
            </p:nvCxnSpPr>
            <p:spPr>
              <a:xfrm>
                <a:off x="1857356" y="3000372"/>
                <a:ext cx="1000132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Connettore 7 15"/>
              <p:cNvCxnSpPr/>
              <p:nvPr/>
            </p:nvCxnSpPr>
            <p:spPr>
              <a:xfrm rot="10800000" flipV="1">
                <a:off x="1621250" y="3000372"/>
                <a:ext cx="236107" cy="155018"/>
              </a:xfrm>
              <a:prstGeom prst="curvedConnector4">
                <a:avLst>
                  <a:gd name="adj1" fmla="val -155279"/>
                  <a:gd name="adj2" fmla="val 346648"/>
                </a:avLst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6" name="Arco 245"/>
              <p:cNvSpPr/>
              <p:nvPr/>
            </p:nvSpPr>
            <p:spPr>
              <a:xfrm rot="5400000">
                <a:off x="1857356" y="2786058"/>
                <a:ext cx="428628" cy="428628"/>
              </a:xfrm>
              <a:prstGeom prst="arc">
                <a:avLst>
                  <a:gd name="adj1" fmla="val 16316833"/>
                  <a:gd name="adj2" fmla="val 19479732"/>
                </a:avLst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41" name="CasellaDiTesto 240"/>
            <p:cNvSpPr txBox="1"/>
            <p:nvPr/>
          </p:nvSpPr>
          <p:spPr>
            <a:xfrm>
              <a:off x="2571736" y="2928934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i="1" smtClean="0"/>
                <a:t>p</a:t>
              </a:r>
              <a:endParaRPr lang="en-US" i="1"/>
            </a:p>
          </p:txBody>
        </p:sp>
        <p:sp>
          <p:nvSpPr>
            <p:cNvPr id="242" name="CasellaDiTesto 241"/>
            <p:cNvSpPr txBox="1"/>
            <p:nvPr/>
          </p:nvSpPr>
          <p:spPr>
            <a:xfrm>
              <a:off x="1291872" y="3214686"/>
              <a:ext cx="4940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i="1" smtClean="0"/>
                <a:t>1-p</a:t>
              </a:r>
              <a:endParaRPr lang="en-US" i="1"/>
            </a:p>
          </p:txBody>
        </p:sp>
        <p:sp>
          <p:nvSpPr>
            <p:cNvPr id="243" name="CasellaDiTesto 242"/>
            <p:cNvSpPr txBox="1"/>
            <p:nvPr/>
          </p:nvSpPr>
          <p:spPr>
            <a:xfrm>
              <a:off x="2285984" y="2641172"/>
              <a:ext cx="3401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i="1" smtClean="0">
                  <a:solidFill>
                    <a:srgbClr val="FF9966"/>
                  </a:solidFill>
                </a:rPr>
                <a:t>t</a:t>
              </a:r>
              <a:r>
                <a:rPr lang="en-US" i="1" baseline="-25000" smtClean="0">
                  <a:solidFill>
                    <a:srgbClr val="FF9966"/>
                  </a:solidFill>
                </a:rPr>
                <a:t>4</a:t>
              </a:r>
              <a:endParaRPr lang="en-US" i="1" baseline="-25000">
                <a:solidFill>
                  <a:srgbClr val="FF9966"/>
                </a:solidFill>
              </a:endParaRPr>
            </a:p>
          </p:txBody>
        </p:sp>
      </p:grpSp>
      <p:sp>
        <p:nvSpPr>
          <p:cNvPr id="231" name="CasellaDiTesto 230"/>
          <p:cNvSpPr txBox="1"/>
          <p:nvPr/>
        </p:nvSpPr>
        <p:spPr>
          <a:xfrm>
            <a:off x="7110553" y="3631172"/>
            <a:ext cx="38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C00000"/>
                </a:solidFill>
              </a:rPr>
              <a:t>4</a:t>
            </a:r>
            <a:r>
              <a:rPr lang="en-US" baseline="30000" smtClean="0">
                <a:solidFill>
                  <a:srgbClr val="C00000"/>
                </a:solidFill>
              </a:rPr>
              <a:t>2</a:t>
            </a:r>
            <a:endParaRPr lang="en-US" baseline="30000">
              <a:solidFill>
                <a:srgbClr val="C00000"/>
              </a:solidFill>
            </a:endParaRPr>
          </a:p>
        </p:txBody>
      </p:sp>
      <p:cxnSp>
        <p:nvCxnSpPr>
          <p:cNvPr id="232" name="Connettore 2 231"/>
          <p:cNvCxnSpPr/>
          <p:nvPr/>
        </p:nvCxnSpPr>
        <p:spPr>
          <a:xfrm rot="5400000">
            <a:off x="1910754" y="2488164"/>
            <a:ext cx="857256" cy="57150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CasellaDiTesto 232"/>
          <p:cNvSpPr txBox="1"/>
          <p:nvPr/>
        </p:nvSpPr>
        <p:spPr>
          <a:xfrm>
            <a:off x="1999224" y="2631040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smtClean="0">
                <a:solidFill>
                  <a:srgbClr val="FF9966"/>
                </a:solidFill>
              </a:rPr>
              <a:t>o</a:t>
            </a:r>
            <a:endParaRPr lang="en-US" i="1" baseline="-25000">
              <a:solidFill>
                <a:srgbClr val="FF9966"/>
              </a:solidFill>
            </a:endParaRPr>
          </a:p>
        </p:txBody>
      </p:sp>
      <p:cxnSp>
        <p:nvCxnSpPr>
          <p:cNvPr id="238" name="Connettore 2 237"/>
          <p:cNvCxnSpPr/>
          <p:nvPr/>
        </p:nvCxnSpPr>
        <p:spPr>
          <a:xfrm rot="16200000" flipV="1">
            <a:off x="7304323" y="2523883"/>
            <a:ext cx="857256" cy="50006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9" name="CasellaDiTesto 238"/>
          <p:cNvSpPr txBox="1"/>
          <p:nvPr/>
        </p:nvSpPr>
        <p:spPr>
          <a:xfrm>
            <a:off x="7679696" y="2488164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smtClean="0">
                <a:solidFill>
                  <a:srgbClr val="FF9966"/>
                </a:solidFill>
              </a:rPr>
              <a:t>o</a:t>
            </a:r>
            <a:endParaRPr lang="en-US" i="1" baseline="-25000">
              <a:solidFill>
                <a:srgbClr val="FF9966"/>
              </a:solidFill>
            </a:endParaRPr>
          </a:p>
        </p:txBody>
      </p:sp>
      <p:sp>
        <p:nvSpPr>
          <p:cNvPr id="316" name="CasellaDiTesto 315"/>
          <p:cNvSpPr txBox="1"/>
          <p:nvPr/>
        </p:nvSpPr>
        <p:spPr>
          <a:xfrm>
            <a:off x="7413586" y="25717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C00000"/>
                </a:solidFill>
              </a:rPr>
              <a:t>0</a:t>
            </a:r>
            <a:endParaRPr lang="en-US" baseline="30000">
              <a:solidFill>
                <a:srgbClr val="C00000"/>
              </a:solidFill>
            </a:endParaRPr>
          </a:p>
        </p:txBody>
      </p:sp>
      <p:sp>
        <p:nvSpPr>
          <p:cNvPr id="319" name="CasellaDiTesto 318"/>
          <p:cNvSpPr txBox="1"/>
          <p:nvPr/>
        </p:nvSpPr>
        <p:spPr>
          <a:xfrm>
            <a:off x="2214546" y="2798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C00000"/>
                </a:solidFill>
              </a:rPr>
              <a:t>0</a:t>
            </a:r>
            <a:endParaRPr lang="en-US" baseline="30000">
              <a:solidFill>
                <a:srgbClr val="C00000"/>
              </a:solidFill>
            </a:endParaRPr>
          </a:p>
        </p:txBody>
      </p:sp>
      <p:cxnSp>
        <p:nvCxnSpPr>
          <p:cNvPr id="234" name="Connettore 2 233"/>
          <p:cNvCxnSpPr/>
          <p:nvPr/>
        </p:nvCxnSpPr>
        <p:spPr>
          <a:xfrm rot="5400000">
            <a:off x="3500429" y="2500306"/>
            <a:ext cx="857256" cy="57150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" name="CasellaDiTesto 234"/>
          <p:cNvSpPr txBox="1"/>
          <p:nvPr/>
        </p:nvSpPr>
        <p:spPr>
          <a:xfrm>
            <a:off x="3588899" y="2643182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smtClean="0">
                <a:solidFill>
                  <a:srgbClr val="FF9966"/>
                </a:solidFill>
              </a:rPr>
              <a:t>o</a:t>
            </a:r>
            <a:endParaRPr lang="en-US" i="1" baseline="-25000">
              <a:solidFill>
                <a:srgbClr val="FF9966"/>
              </a:solidFill>
            </a:endParaRPr>
          </a:p>
        </p:txBody>
      </p:sp>
      <p:sp>
        <p:nvSpPr>
          <p:cNvPr id="236" name="CasellaDiTesto 235"/>
          <p:cNvSpPr txBox="1"/>
          <p:nvPr/>
        </p:nvSpPr>
        <p:spPr>
          <a:xfrm>
            <a:off x="3804221" y="281034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C00000"/>
                </a:solidFill>
              </a:rPr>
              <a:t>0</a:t>
            </a:r>
            <a:endParaRPr lang="en-US" baseline="30000">
              <a:solidFill>
                <a:srgbClr val="C00000"/>
              </a:solidFill>
            </a:endParaRPr>
          </a:p>
        </p:txBody>
      </p:sp>
      <p:cxnSp>
        <p:nvCxnSpPr>
          <p:cNvPr id="237" name="Connettore 2 236"/>
          <p:cNvCxnSpPr/>
          <p:nvPr/>
        </p:nvCxnSpPr>
        <p:spPr>
          <a:xfrm rot="5400000">
            <a:off x="5000628" y="2500306"/>
            <a:ext cx="857256" cy="57150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CasellaDiTesto 316"/>
          <p:cNvSpPr txBox="1"/>
          <p:nvPr/>
        </p:nvSpPr>
        <p:spPr>
          <a:xfrm>
            <a:off x="5089098" y="2643182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smtClean="0">
                <a:solidFill>
                  <a:srgbClr val="FF9966"/>
                </a:solidFill>
              </a:rPr>
              <a:t>o</a:t>
            </a:r>
            <a:endParaRPr lang="en-US" i="1" baseline="-25000">
              <a:solidFill>
                <a:srgbClr val="FF9966"/>
              </a:solidFill>
            </a:endParaRPr>
          </a:p>
        </p:txBody>
      </p:sp>
      <p:sp>
        <p:nvSpPr>
          <p:cNvPr id="318" name="CasellaDiTesto 317"/>
          <p:cNvSpPr txBox="1"/>
          <p:nvPr/>
        </p:nvSpPr>
        <p:spPr>
          <a:xfrm>
            <a:off x="5304420" y="281034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C00000"/>
                </a:solidFill>
              </a:rPr>
              <a:t>0</a:t>
            </a:r>
            <a:endParaRPr lang="en-US" baseline="3000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" grpId="0"/>
      <p:bldP spid="10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Minor Cost Weak Bisimulation</a:t>
            </a:r>
            <a:endParaRPr lang="en-US"/>
          </a:p>
        </p:txBody>
      </p:sp>
      <p:pic>
        <p:nvPicPr>
          <p:cNvPr id="4" name="Immagine 3" descr="previe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055" y="1571641"/>
            <a:ext cx="8263890" cy="4143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Comparing Cost </a:t>
            </a:r>
            <a:r>
              <a:rPr lang="en-US" i="1" smtClean="0"/>
              <a:t>PA</a:t>
            </a:r>
            <a:endParaRPr lang="en-US" i="1"/>
          </a:p>
        </p:txBody>
      </p:sp>
      <p:sp>
        <p:nvSpPr>
          <p:cNvPr id="107" name="CasellaDiTesto 106"/>
          <p:cNvSpPr txBox="1"/>
          <p:nvPr/>
        </p:nvSpPr>
        <p:spPr>
          <a:xfrm>
            <a:off x="6929454" y="1357298"/>
            <a:ext cx="16786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smtClean="0">
                <a:solidFill>
                  <a:srgbClr val="C00000"/>
                </a:solidFill>
                <a:sym typeface="Symbol"/>
              </a:rPr>
              <a:t> </a:t>
            </a:r>
            <a:r>
              <a:rPr lang="en-US" sz="2800" smtClean="0">
                <a:solidFill>
                  <a:srgbClr val="C00000"/>
                </a:solidFill>
              </a:rPr>
              <a:t>2 + 89/</a:t>
            </a:r>
            <a:r>
              <a:rPr lang="en-US" sz="2800" i="1" smtClean="0">
                <a:solidFill>
                  <a:srgbClr val="C00000"/>
                </a:solidFill>
              </a:rPr>
              <a:t>p</a:t>
            </a:r>
            <a:endParaRPr lang="en-US" sz="2800" i="1">
              <a:solidFill>
                <a:srgbClr val="C00000"/>
              </a:solidFill>
            </a:endParaRPr>
          </a:p>
        </p:txBody>
      </p:sp>
      <p:sp>
        <p:nvSpPr>
          <p:cNvPr id="108" name="CasellaDiTesto 107"/>
          <p:cNvSpPr txBox="1"/>
          <p:nvPr/>
        </p:nvSpPr>
        <p:spPr>
          <a:xfrm>
            <a:off x="7239414" y="4500570"/>
            <a:ext cx="14045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smtClean="0">
                <a:solidFill>
                  <a:srgbClr val="C00000"/>
                </a:solidFill>
              </a:rPr>
              <a:t>2 + 80/</a:t>
            </a:r>
            <a:r>
              <a:rPr lang="en-US" sz="2800" i="1" smtClean="0">
                <a:solidFill>
                  <a:srgbClr val="C00000"/>
                </a:solidFill>
              </a:rPr>
              <a:t>p</a:t>
            </a:r>
            <a:endParaRPr lang="en-US" sz="2800" i="1">
              <a:solidFill>
                <a:srgbClr val="C00000"/>
              </a:solidFill>
            </a:endParaRPr>
          </a:p>
        </p:txBody>
      </p:sp>
      <p:grpSp>
        <p:nvGrpSpPr>
          <p:cNvPr id="3" name="Gruppo 223"/>
          <p:cNvGrpSpPr/>
          <p:nvPr/>
        </p:nvGrpSpPr>
        <p:grpSpPr>
          <a:xfrm>
            <a:off x="500034" y="4214818"/>
            <a:ext cx="8143932" cy="1928826"/>
            <a:chOff x="642910" y="3571876"/>
            <a:chExt cx="8143932" cy="1928826"/>
          </a:xfrm>
        </p:grpSpPr>
        <p:sp>
          <p:nvSpPr>
            <p:cNvPr id="159" name="CasellaDiTesto 158"/>
            <p:cNvSpPr txBox="1"/>
            <p:nvPr/>
          </p:nvSpPr>
          <p:spPr>
            <a:xfrm>
              <a:off x="4643438" y="3571876"/>
              <a:ext cx="3497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mtClean="0"/>
                <a:t>w</a:t>
              </a:r>
              <a:endParaRPr lang="en-US"/>
            </a:p>
          </p:txBody>
        </p:sp>
        <p:sp>
          <p:nvSpPr>
            <p:cNvPr id="160" name="CasellaDiTesto 159"/>
            <p:cNvSpPr txBox="1"/>
            <p:nvPr/>
          </p:nvSpPr>
          <p:spPr>
            <a:xfrm>
              <a:off x="775994" y="4631304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mtClean="0"/>
                <a:t>k</a:t>
              </a:r>
              <a:r>
                <a:rPr lang="en-US" baseline="-25000" smtClean="0"/>
                <a:t>0</a:t>
              </a:r>
              <a:endParaRPr lang="en-US" baseline="-25000"/>
            </a:p>
          </p:txBody>
        </p:sp>
        <p:sp>
          <p:nvSpPr>
            <p:cNvPr id="161" name="CasellaDiTesto 160"/>
            <p:cNvSpPr txBox="1"/>
            <p:nvPr/>
          </p:nvSpPr>
          <p:spPr>
            <a:xfrm>
              <a:off x="2319778" y="4631304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mtClean="0"/>
                <a:t>k</a:t>
              </a:r>
              <a:r>
                <a:rPr lang="en-US" baseline="-25000" smtClean="0"/>
                <a:t>1</a:t>
              </a:r>
              <a:endParaRPr lang="en-US" baseline="-25000"/>
            </a:p>
          </p:txBody>
        </p:sp>
        <p:sp>
          <p:nvSpPr>
            <p:cNvPr id="162" name="CasellaDiTesto 161"/>
            <p:cNvSpPr txBox="1"/>
            <p:nvPr/>
          </p:nvSpPr>
          <p:spPr>
            <a:xfrm>
              <a:off x="5407851" y="4631304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mtClean="0"/>
                <a:t>k</a:t>
              </a:r>
              <a:r>
                <a:rPr lang="en-US" baseline="-25000" smtClean="0"/>
                <a:t>3</a:t>
              </a:r>
              <a:endParaRPr lang="en-US" baseline="-25000"/>
            </a:p>
          </p:txBody>
        </p:sp>
        <p:sp>
          <p:nvSpPr>
            <p:cNvPr id="163" name="CasellaDiTesto 162"/>
            <p:cNvSpPr txBox="1"/>
            <p:nvPr/>
          </p:nvSpPr>
          <p:spPr>
            <a:xfrm>
              <a:off x="6919236" y="4631304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mtClean="0"/>
                <a:t>k</a:t>
              </a:r>
              <a:r>
                <a:rPr lang="en-US" baseline="-25000" smtClean="0"/>
                <a:t>4</a:t>
              </a:r>
              <a:endParaRPr lang="en-US" baseline="-25000"/>
            </a:p>
          </p:txBody>
        </p:sp>
        <p:cxnSp>
          <p:nvCxnSpPr>
            <p:cNvPr id="164" name="Connettore 2 163"/>
            <p:cNvCxnSpPr/>
            <p:nvPr/>
          </p:nvCxnSpPr>
          <p:spPr>
            <a:xfrm rot="10800000" flipV="1">
              <a:off x="1133184" y="3857628"/>
              <a:ext cx="3510254" cy="84511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" name="Gruppo 32"/>
            <p:cNvGrpSpPr/>
            <p:nvPr/>
          </p:nvGrpSpPr>
          <p:grpSpPr>
            <a:xfrm>
              <a:off x="2188982" y="4488428"/>
              <a:ext cx="1587408" cy="941359"/>
              <a:chOff x="1291872" y="2642659"/>
              <a:chExt cx="1587408" cy="941359"/>
            </a:xfrm>
          </p:grpSpPr>
          <p:grpSp>
            <p:nvGrpSpPr>
              <p:cNvPr id="5" name="Gruppo 27"/>
              <p:cNvGrpSpPr/>
              <p:nvPr/>
            </p:nvGrpSpPr>
            <p:grpSpPr>
              <a:xfrm>
                <a:off x="1643042" y="2786058"/>
                <a:ext cx="1236238" cy="428628"/>
                <a:chOff x="1621250" y="2786058"/>
                <a:chExt cx="1236238" cy="428628"/>
              </a:xfrm>
            </p:grpSpPr>
            <p:cxnSp>
              <p:nvCxnSpPr>
                <p:cNvPr id="170" name="Connettore 2 169"/>
                <p:cNvCxnSpPr/>
                <p:nvPr/>
              </p:nvCxnSpPr>
              <p:spPr>
                <a:xfrm>
                  <a:off x="1857356" y="3000372"/>
                  <a:ext cx="1000132" cy="1588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Connettore 7 15"/>
                <p:cNvCxnSpPr/>
                <p:nvPr/>
              </p:nvCxnSpPr>
              <p:spPr>
                <a:xfrm rot="10800000" flipV="1">
                  <a:off x="1621250" y="3000372"/>
                  <a:ext cx="236107" cy="155018"/>
                </a:xfrm>
                <a:prstGeom prst="curvedConnector4">
                  <a:avLst>
                    <a:gd name="adj1" fmla="val -155279"/>
                    <a:gd name="adj2" fmla="val 346648"/>
                  </a:avLst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2" name="Arco 171"/>
                <p:cNvSpPr/>
                <p:nvPr/>
              </p:nvSpPr>
              <p:spPr>
                <a:xfrm rot="5400000">
                  <a:off x="1857356" y="2786058"/>
                  <a:ext cx="428628" cy="428628"/>
                </a:xfrm>
                <a:prstGeom prst="arc">
                  <a:avLst>
                    <a:gd name="adj1" fmla="val 16316833"/>
                    <a:gd name="adj2" fmla="val 19479732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67" name="CasellaDiTesto 166"/>
              <p:cNvSpPr txBox="1"/>
              <p:nvPr/>
            </p:nvSpPr>
            <p:spPr>
              <a:xfrm>
                <a:off x="2571736" y="2928934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i="1" smtClean="0"/>
                  <a:t>p</a:t>
                </a:r>
                <a:endParaRPr lang="en-US" i="1"/>
              </a:p>
            </p:txBody>
          </p:sp>
          <p:sp>
            <p:nvSpPr>
              <p:cNvPr id="168" name="CasellaDiTesto 167"/>
              <p:cNvSpPr txBox="1"/>
              <p:nvPr/>
            </p:nvSpPr>
            <p:spPr>
              <a:xfrm>
                <a:off x="1291872" y="3214686"/>
                <a:ext cx="4940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i="1" smtClean="0"/>
                  <a:t>1-p</a:t>
                </a:r>
                <a:endParaRPr lang="en-US" i="1"/>
              </a:p>
            </p:txBody>
          </p:sp>
          <p:sp>
            <p:nvSpPr>
              <p:cNvPr id="169" name="CasellaDiTesto 168"/>
              <p:cNvSpPr txBox="1"/>
              <p:nvPr/>
            </p:nvSpPr>
            <p:spPr>
              <a:xfrm>
                <a:off x="2285984" y="2642659"/>
                <a:ext cx="3401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i="1" smtClean="0">
                    <a:solidFill>
                      <a:srgbClr val="FF9966"/>
                    </a:solidFill>
                  </a:rPr>
                  <a:t>t</a:t>
                </a:r>
                <a:r>
                  <a:rPr lang="en-US" i="1" baseline="-25000" smtClean="0">
                    <a:solidFill>
                      <a:srgbClr val="FF9966"/>
                    </a:solidFill>
                  </a:rPr>
                  <a:t>4</a:t>
                </a:r>
                <a:endParaRPr lang="en-US" i="1" baseline="-25000">
                  <a:solidFill>
                    <a:srgbClr val="FF9966"/>
                  </a:solidFill>
                </a:endParaRPr>
              </a:p>
            </p:txBody>
          </p:sp>
        </p:grpSp>
        <p:sp>
          <p:nvSpPr>
            <p:cNvPr id="173" name="CasellaDiTesto 172"/>
            <p:cNvSpPr txBox="1"/>
            <p:nvPr/>
          </p:nvSpPr>
          <p:spPr>
            <a:xfrm>
              <a:off x="3919266" y="4619162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mtClean="0"/>
                <a:t>k</a:t>
              </a:r>
              <a:r>
                <a:rPr lang="en-US" baseline="-25000" smtClean="0"/>
                <a:t>2</a:t>
              </a:r>
              <a:endParaRPr lang="en-US" baseline="-25000"/>
            </a:p>
          </p:txBody>
        </p:sp>
        <p:grpSp>
          <p:nvGrpSpPr>
            <p:cNvPr id="6" name="Gruppo 41"/>
            <p:cNvGrpSpPr/>
            <p:nvPr/>
          </p:nvGrpSpPr>
          <p:grpSpPr>
            <a:xfrm>
              <a:off x="3776390" y="4488428"/>
              <a:ext cx="1587408" cy="942846"/>
              <a:chOff x="1291872" y="2641172"/>
              <a:chExt cx="1587408" cy="942846"/>
            </a:xfrm>
          </p:grpSpPr>
          <p:grpSp>
            <p:nvGrpSpPr>
              <p:cNvPr id="7" name="Gruppo 27"/>
              <p:cNvGrpSpPr/>
              <p:nvPr/>
            </p:nvGrpSpPr>
            <p:grpSpPr>
              <a:xfrm>
                <a:off x="1643042" y="2786058"/>
                <a:ext cx="1236238" cy="428628"/>
                <a:chOff x="1621250" y="2786058"/>
                <a:chExt cx="1236238" cy="428628"/>
              </a:xfrm>
            </p:grpSpPr>
            <p:cxnSp>
              <p:nvCxnSpPr>
                <p:cNvPr id="179" name="Connettore 2 178"/>
                <p:cNvCxnSpPr/>
                <p:nvPr/>
              </p:nvCxnSpPr>
              <p:spPr>
                <a:xfrm>
                  <a:off x="1857356" y="3000372"/>
                  <a:ext cx="1000132" cy="1588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0" name="Connettore 7 15"/>
                <p:cNvCxnSpPr/>
                <p:nvPr/>
              </p:nvCxnSpPr>
              <p:spPr>
                <a:xfrm rot="10800000" flipV="1">
                  <a:off x="1621250" y="3000372"/>
                  <a:ext cx="236107" cy="155018"/>
                </a:xfrm>
                <a:prstGeom prst="curvedConnector4">
                  <a:avLst>
                    <a:gd name="adj1" fmla="val -155279"/>
                    <a:gd name="adj2" fmla="val 346648"/>
                  </a:avLst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1" name="Arco 180"/>
                <p:cNvSpPr/>
                <p:nvPr/>
              </p:nvSpPr>
              <p:spPr>
                <a:xfrm rot="5400000">
                  <a:off x="1857356" y="2786058"/>
                  <a:ext cx="428628" cy="428628"/>
                </a:xfrm>
                <a:prstGeom prst="arc">
                  <a:avLst>
                    <a:gd name="adj1" fmla="val 16316833"/>
                    <a:gd name="adj2" fmla="val 19479732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76" name="CasellaDiTesto 175"/>
              <p:cNvSpPr txBox="1"/>
              <p:nvPr/>
            </p:nvSpPr>
            <p:spPr>
              <a:xfrm>
                <a:off x="2571736" y="2928934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i="1" smtClean="0"/>
                  <a:t>p</a:t>
                </a:r>
                <a:endParaRPr lang="en-US" i="1"/>
              </a:p>
            </p:txBody>
          </p:sp>
          <p:sp>
            <p:nvSpPr>
              <p:cNvPr id="177" name="CasellaDiTesto 176"/>
              <p:cNvSpPr txBox="1"/>
              <p:nvPr/>
            </p:nvSpPr>
            <p:spPr>
              <a:xfrm>
                <a:off x="1291872" y="3214686"/>
                <a:ext cx="4940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i="1" smtClean="0"/>
                  <a:t>1-p</a:t>
                </a:r>
                <a:endParaRPr lang="en-US" i="1"/>
              </a:p>
            </p:txBody>
          </p:sp>
          <p:sp>
            <p:nvSpPr>
              <p:cNvPr id="178" name="CasellaDiTesto 177"/>
              <p:cNvSpPr txBox="1"/>
              <p:nvPr/>
            </p:nvSpPr>
            <p:spPr>
              <a:xfrm>
                <a:off x="2285984" y="2641172"/>
                <a:ext cx="3401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i="1" smtClean="0">
                    <a:solidFill>
                      <a:srgbClr val="FF9966"/>
                    </a:solidFill>
                  </a:rPr>
                  <a:t>t</a:t>
                </a:r>
                <a:r>
                  <a:rPr lang="en-US" i="1" baseline="-25000" smtClean="0">
                    <a:solidFill>
                      <a:srgbClr val="FF9966"/>
                    </a:solidFill>
                  </a:rPr>
                  <a:t>4</a:t>
                </a:r>
                <a:endParaRPr lang="en-US" i="1" baseline="-25000">
                  <a:solidFill>
                    <a:srgbClr val="FF9966"/>
                  </a:solidFill>
                </a:endParaRPr>
              </a:p>
            </p:txBody>
          </p:sp>
        </p:grpSp>
        <p:grpSp>
          <p:nvGrpSpPr>
            <p:cNvPr id="8" name="Gruppo 49"/>
            <p:cNvGrpSpPr/>
            <p:nvPr/>
          </p:nvGrpSpPr>
          <p:grpSpPr>
            <a:xfrm>
              <a:off x="5276162" y="4488428"/>
              <a:ext cx="1587408" cy="942846"/>
              <a:chOff x="1291872" y="2641172"/>
              <a:chExt cx="1587408" cy="942846"/>
            </a:xfrm>
          </p:grpSpPr>
          <p:grpSp>
            <p:nvGrpSpPr>
              <p:cNvPr id="9" name="Gruppo 27"/>
              <p:cNvGrpSpPr/>
              <p:nvPr/>
            </p:nvGrpSpPr>
            <p:grpSpPr>
              <a:xfrm>
                <a:off x="1643042" y="2786058"/>
                <a:ext cx="1236238" cy="428628"/>
                <a:chOff x="1621250" y="2786058"/>
                <a:chExt cx="1236238" cy="428628"/>
              </a:xfrm>
            </p:grpSpPr>
            <p:cxnSp>
              <p:nvCxnSpPr>
                <p:cNvPr id="187" name="Connettore 2 186"/>
                <p:cNvCxnSpPr/>
                <p:nvPr/>
              </p:nvCxnSpPr>
              <p:spPr>
                <a:xfrm>
                  <a:off x="1857356" y="3000372"/>
                  <a:ext cx="1000132" cy="1588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8" name="Connettore 7 15"/>
                <p:cNvCxnSpPr/>
                <p:nvPr/>
              </p:nvCxnSpPr>
              <p:spPr>
                <a:xfrm rot="10800000" flipV="1">
                  <a:off x="1621250" y="3000372"/>
                  <a:ext cx="236107" cy="155018"/>
                </a:xfrm>
                <a:prstGeom prst="curvedConnector4">
                  <a:avLst>
                    <a:gd name="adj1" fmla="val -155279"/>
                    <a:gd name="adj2" fmla="val 346648"/>
                  </a:avLst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9" name="Arco 188"/>
                <p:cNvSpPr/>
                <p:nvPr/>
              </p:nvSpPr>
              <p:spPr>
                <a:xfrm rot="5400000">
                  <a:off x="1857356" y="2786058"/>
                  <a:ext cx="428628" cy="428628"/>
                </a:xfrm>
                <a:prstGeom prst="arc">
                  <a:avLst>
                    <a:gd name="adj1" fmla="val 16316833"/>
                    <a:gd name="adj2" fmla="val 19479732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84" name="CasellaDiTesto 183"/>
              <p:cNvSpPr txBox="1"/>
              <p:nvPr/>
            </p:nvSpPr>
            <p:spPr>
              <a:xfrm>
                <a:off x="2571736" y="2928934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i="1" smtClean="0"/>
                  <a:t>p</a:t>
                </a:r>
                <a:endParaRPr lang="en-US" i="1"/>
              </a:p>
            </p:txBody>
          </p:sp>
          <p:sp>
            <p:nvSpPr>
              <p:cNvPr id="185" name="CasellaDiTesto 184"/>
              <p:cNvSpPr txBox="1"/>
              <p:nvPr/>
            </p:nvSpPr>
            <p:spPr>
              <a:xfrm>
                <a:off x="1291872" y="3214686"/>
                <a:ext cx="4940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i="1" smtClean="0"/>
                  <a:t>1-p</a:t>
                </a:r>
                <a:endParaRPr lang="en-US" i="1"/>
              </a:p>
            </p:txBody>
          </p:sp>
          <p:sp>
            <p:nvSpPr>
              <p:cNvPr id="186" name="CasellaDiTesto 185"/>
              <p:cNvSpPr txBox="1"/>
              <p:nvPr/>
            </p:nvSpPr>
            <p:spPr>
              <a:xfrm>
                <a:off x="2285984" y="2641172"/>
                <a:ext cx="3401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i="1" smtClean="0">
                    <a:solidFill>
                      <a:srgbClr val="FF9966"/>
                    </a:solidFill>
                  </a:rPr>
                  <a:t>t</a:t>
                </a:r>
                <a:r>
                  <a:rPr lang="en-US" i="1" baseline="-25000" smtClean="0">
                    <a:solidFill>
                      <a:srgbClr val="FF9966"/>
                    </a:solidFill>
                  </a:rPr>
                  <a:t>4</a:t>
                </a:r>
                <a:endParaRPr lang="en-US" i="1" baseline="-25000">
                  <a:solidFill>
                    <a:srgbClr val="FF9966"/>
                  </a:solidFill>
                </a:endParaRPr>
              </a:p>
            </p:txBody>
          </p:sp>
        </p:grpSp>
        <p:cxnSp>
          <p:nvCxnSpPr>
            <p:cNvPr id="190" name="Connettore 2 189"/>
            <p:cNvCxnSpPr/>
            <p:nvPr/>
          </p:nvCxnSpPr>
          <p:spPr>
            <a:xfrm rot="10800000">
              <a:off x="4929190" y="3857628"/>
              <a:ext cx="3429024" cy="85725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1" name="CasellaDiTesto 190"/>
            <p:cNvSpPr txBox="1"/>
            <p:nvPr/>
          </p:nvSpPr>
          <p:spPr>
            <a:xfrm>
              <a:off x="6265770" y="3916924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i="1" smtClean="0"/>
                <a:t>d</a:t>
              </a:r>
              <a:endParaRPr lang="en-US" i="1"/>
            </a:p>
          </p:txBody>
        </p:sp>
        <p:sp>
          <p:nvSpPr>
            <p:cNvPr id="192" name="CasellaDiTesto 191"/>
            <p:cNvSpPr txBox="1"/>
            <p:nvPr/>
          </p:nvSpPr>
          <p:spPr>
            <a:xfrm>
              <a:off x="2928926" y="3916924"/>
              <a:ext cx="2744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i="1" smtClean="0"/>
                <a:t>s</a:t>
              </a:r>
              <a:endParaRPr lang="en-US" i="1"/>
            </a:p>
          </p:txBody>
        </p:sp>
        <p:sp>
          <p:nvSpPr>
            <p:cNvPr id="193" name="CasellaDiTesto 192"/>
            <p:cNvSpPr txBox="1"/>
            <p:nvPr/>
          </p:nvSpPr>
          <p:spPr>
            <a:xfrm>
              <a:off x="3357554" y="4059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rgbClr val="C00000"/>
                  </a:solidFill>
                </a:rPr>
                <a:t>1</a:t>
              </a:r>
              <a:endParaRPr lang="en-US">
                <a:solidFill>
                  <a:srgbClr val="C00000"/>
                </a:solidFill>
              </a:endParaRPr>
            </a:p>
          </p:txBody>
        </p:sp>
        <p:sp>
          <p:nvSpPr>
            <p:cNvPr id="194" name="CasellaDiTesto 193"/>
            <p:cNvSpPr txBox="1"/>
            <p:nvPr/>
          </p:nvSpPr>
          <p:spPr>
            <a:xfrm>
              <a:off x="5884813" y="4059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rgbClr val="C00000"/>
                  </a:solidFill>
                </a:rPr>
                <a:t>1</a:t>
              </a:r>
              <a:endParaRPr lang="en-US">
                <a:solidFill>
                  <a:srgbClr val="C00000"/>
                </a:solidFill>
              </a:endParaRPr>
            </a:p>
          </p:txBody>
        </p:sp>
        <p:sp>
          <p:nvSpPr>
            <p:cNvPr id="195" name="CasellaDiTesto 194"/>
            <p:cNvSpPr txBox="1"/>
            <p:nvPr/>
          </p:nvSpPr>
          <p:spPr>
            <a:xfrm>
              <a:off x="1485417" y="5119228"/>
              <a:ext cx="3802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rgbClr val="C00000"/>
                  </a:solidFill>
                </a:rPr>
                <a:t>4</a:t>
              </a:r>
              <a:r>
                <a:rPr lang="en-US" baseline="30000" smtClean="0">
                  <a:solidFill>
                    <a:srgbClr val="C00000"/>
                  </a:solidFill>
                </a:rPr>
                <a:t>2</a:t>
              </a:r>
              <a:endParaRPr lang="en-US" baseline="30000">
                <a:solidFill>
                  <a:srgbClr val="C00000"/>
                </a:solidFill>
              </a:endParaRPr>
            </a:p>
          </p:txBody>
        </p:sp>
        <p:sp>
          <p:nvSpPr>
            <p:cNvPr id="196" name="CasellaDiTesto 195"/>
            <p:cNvSpPr txBox="1"/>
            <p:nvPr/>
          </p:nvSpPr>
          <p:spPr>
            <a:xfrm>
              <a:off x="3043227" y="5131370"/>
              <a:ext cx="3802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rgbClr val="C00000"/>
                  </a:solidFill>
                </a:rPr>
                <a:t>4</a:t>
              </a:r>
              <a:r>
                <a:rPr lang="en-US" baseline="30000" smtClean="0">
                  <a:solidFill>
                    <a:srgbClr val="C00000"/>
                  </a:solidFill>
                </a:rPr>
                <a:t>2</a:t>
              </a:r>
              <a:endParaRPr lang="en-US" baseline="30000">
                <a:solidFill>
                  <a:srgbClr val="C00000"/>
                </a:solidFill>
              </a:endParaRPr>
            </a:p>
          </p:txBody>
        </p:sp>
        <p:sp>
          <p:nvSpPr>
            <p:cNvPr id="197" name="CasellaDiTesto 196"/>
            <p:cNvSpPr txBox="1"/>
            <p:nvPr/>
          </p:nvSpPr>
          <p:spPr>
            <a:xfrm>
              <a:off x="4628689" y="5131370"/>
              <a:ext cx="3802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rgbClr val="C00000"/>
                  </a:solidFill>
                </a:rPr>
                <a:t>4</a:t>
              </a:r>
              <a:r>
                <a:rPr lang="en-US" baseline="30000" smtClean="0">
                  <a:solidFill>
                    <a:srgbClr val="C00000"/>
                  </a:solidFill>
                </a:rPr>
                <a:t>2</a:t>
              </a:r>
              <a:endParaRPr lang="en-US" baseline="30000">
                <a:solidFill>
                  <a:srgbClr val="C00000"/>
                </a:solidFill>
              </a:endParaRPr>
            </a:p>
          </p:txBody>
        </p:sp>
        <p:sp>
          <p:nvSpPr>
            <p:cNvPr id="198" name="CasellaDiTesto 197"/>
            <p:cNvSpPr txBox="1"/>
            <p:nvPr/>
          </p:nvSpPr>
          <p:spPr>
            <a:xfrm>
              <a:off x="6271763" y="5131370"/>
              <a:ext cx="3802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rgbClr val="C00000"/>
                  </a:solidFill>
                </a:rPr>
                <a:t>4</a:t>
              </a:r>
              <a:r>
                <a:rPr lang="en-US" baseline="30000" smtClean="0">
                  <a:solidFill>
                    <a:srgbClr val="C00000"/>
                  </a:solidFill>
                </a:rPr>
                <a:t>2</a:t>
              </a:r>
              <a:endParaRPr lang="en-US" baseline="30000">
                <a:solidFill>
                  <a:srgbClr val="C00000"/>
                </a:solidFill>
              </a:endParaRPr>
            </a:p>
          </p:txBody>
        </p:sp>
        <p:grpSp>
          <p:nvGrpSpPr>
            <p:cNvPr id="10" name="Gruppo 57"/>
            <p:cNvGrpSpPr/>
            <p:nvPr/>
          </p:nvGrpSpPr>
          <p:grpSpPr>
            <a:xfrm>
              <a:off x="642910" y="4488428"/>
              <a:ext cx="1587408" cy="941359"/>
              <a:chOff x="1291872" y="2642659"/>
              <a:chExt cx="1587408" cy="941359"/>
            </a:xfrm>
          </p:grpSpPr>
          <p:grpSp>
            <p:nvGrpSpPr>
              <p:cNvPr id="11" name="Gruppo 27"/>
              <p:cNvGrpSpPr/>
              <p:nvPr/>
            </p:nvGrpSpPr>
            <p:grpSpPr>
              <a:xfrm>
                <a:off x="1643042" y="2786058"/>
                <a:ext cx="1236238" cy="428628"/>
                <a:chOff x="1621250" y="2786058"/>
                <a:chExt cx="1236238" cy="428628"/>
              </a:xfrm>
            </p:grpSpPr>
            <p:cxnSp>
              <p:nvCxnSpPr>
                <p:cNvPr id="204" name="Connettore 2 203"/>
                <p:cNvCxnSpPr/>
                <p:nvPr/>
              </p:nvCxnSpPr>
              <p:spPr>
                <a:xfrm>
                  <a:off x="1857356" y="3000372"/>
                  <a:ext cx="1000132" cy="1588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5" name="Connettore 7 15"/>
                <p:cNvCxnSpPr/>
                <p:nvPr/>
              </p:nvCxnSpPr>
              <p:spPr>
                <a:xfrm rot="10800000" flipV="1">
                  <a:off x="1621250" y="3000372"/>
                  <a:ext cx="236107" cy="155018"/>
                </a:xfrm>
                <a:prstGeom prst="curvedConnector4">
                  <a:avLst>
                    <a:gd name="adj1" fmla="val -155279"/>
                    <a:gd name="adj2" fmla="val 346648"/>
                  </a:avLst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6" name="Arco 205"/>
                <p:cNvSpPr/>
                <p:nvPr/>
              </p:nvSpPr>
              <p:spPr>
                <a:xfrm rot="5400000">
                  <a:off x="1857356" y="2786058"/>
                  <a:ext cx="428628" cy="428628"/>
                </a:xfrm>
                <a:prstGeom prst="arc">
                  <a:avLst>
                    <a:gd name="adj1" fmla="val 16316833"/>
                    <a:gd name="adj2" fmla="val 19479732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01" name="CasellaDiTesto 200"/>
              <p:cNvSpPr txBox="1"/>
              <p:nvPr/>
            </p:nvSpPr>
            <p:spPr>
              <a:xfrm>
                <a:off x="2571736" y="2928934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i="1" smtClean="0"/>
                  <a:t>p</a:t>
                </a:r>
                <a:endParaRPr lang="en-US" i="1"/>
              </a:p>
            </p:txBody>
          </p:sp>
          <p:sp>
            <p:nvSpPr>
              <p:cNvPr id="202" name="CasellaDiTesto 201"/>
              <p:cNvSpPr txBox="1"/>
              <p:nvPr/>
            </p:nvSpPr>
            <p:spPr>
              <a:xfrm>
                <a:off x="1291872" y="3214686"/>
                <a:ext cx="4940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i="1" smtClean="0"/>
                  <a:t>1-p</a:t>
                </a:r>
                <a:endParaRPr lang="en-US" i="1"/>
              </a:p>
            </p:txBody>
          </p:sp>
          <p:sp>
            <p:nvSpPr>
              <p:cNvPr id="203" name="CasellaDiTesto 202"/>
              <p:cNvSpPr txBox="1"/>
              <p:nvPr/>
            </p:nvSpPr>
            <p:spPr>
              <a:xfrm>
                <a:off x="2285984" y="2642659"/>
                <a:ext cx="3401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i="1" smtClean="0">
                    <a:solidFill>
                      <a:srgbClr val="FF9966"/>
                    </a:solidFill>
                  </a:rPr>
                  <a:t>t</a:t>
                </a:r>
                <a:r>
                  <a:rPr lang="en-US" i="1" baseline="-25000" smtClean="0">
                    <a:solidFill>
                      <a:srgbClr val="FF9966"/>
                    </a:solidFill>
                  </a:rPr>
                  <a:t>4</a:t>
                </a:r>
                <a:endParaRPr lang="en-US" i="1" baseline="-25000">
                  <a:solidFill>
                    <a:srgbClr val="FF9966"/>
                  </a:solidFill>
                </a:endParaRPr>
              </a:p>
            </p:txBody>
          </p:sp>
        </p:grpSp>
        <p:sp>
          <p:nvSpPr>
            <p:cNvPr id="207" name="CasellaDiTesto 206"/>
            <p:cNvSpPr txBox="1"/>
            <p:nvPr/>
          </p:nvSpPr>
          <p:spPr>
            <a:xfrm>
              <a:off x="8419434" y="4631304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mtClean="0"/>
                <a:t>k</a:t>
              </a:r>
              <a:r>
                <a:rPr lang="en-US" baseline="-25000" smtClean="0"/>
                <a:t>5</a:t>
              </a:r>
              <a:endParaRPr lang="en-US" baseline="-25000"/>
            </a:p>
          </p:txBody>
        </p:sp>
        <p:grpSp>
          <p:nvGrpSpPr>
            <p:cNvPr id="12" name="Gruppo 49"/>
            <p:cNvGrpSpPr/>
            <p:nvPr/>
          </p:nvGrpSpPr>
          <p:grpSpPr>
            <a:xfrm>
              <a:off x="6776360" y="4488428"/>
              <a:ext cx="1587408" cy="942846"/>
              <a:chOff x="1291872" y="2641172"/>
              <a:chExt cx="1587408" cy="942846"/>
            </a:xfrm>
          </p:grpSpPr>
          <p:grpSp>
            <p:nvGrpSpPr>
              <p:cNvPr id="13" name="Gruppo 27"/>
              <p:cNvGrpSpPr/>
              <p:nvPr/>
            </p:nvGrpSpPr>
            <p:grpSpPr>
              <a:xfrm>
                <a:off x="1643042" y="2786058"/>
                <a:ext cx="1236238" cy="428628"/>
                <a:chOff x="1621250" y="2786058"/>
                <a:chExt cx="1236238" cy="428628"/>
              </a:xfrm>
            </p:grpSpPr>
            <p:cxnSp>
              <p:nvCxnSpPr>
                <p:cNvPr id="213" name="Connettore 2 212"/>
                <p:cNvCxnSpPr/>
                <p:nvPr/>
              </p:nvCxnSpPr>
              <p:spPr>
                <a:xfrm>
                  <a:off x="1857356" y="3000372"/>
                  <a:ext cx="1000132" cy="1588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4" name="Connettore 7 15"/>
                <p:cNvCxnSpPr/>
                <p:nvPr/>
              </p:nvCxnSpPr>
              <p:spPr>
                <a:xfrm rot="10800000" flipV="1">
                  <a:off x="1621250" y="3000372"/>
                  <a:ext cx="236107" cy="155018"/>
                </a:xfrm>
                <a:prstGeom prst="curvedConnector4">
                  <a:avLst>
                    <a:gd name="adj1" fmla="val -155279"/>
                    <a:gd name="adj2" fmla="val 346648"/>
                  </a:avLst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15" name="Arco 214"/>
                <p:cNvSpPr/>
                <p:nvPr/>
              </p:nvSpPr>
              <p:spPr>
                <a:xfrm rot="5400000">
                  <a:off x="1857356" y="2786058"/>
                  <a:ext cx="428628" cy="428628"/>
                </a:xfrm>
                <a:prstGeom prst="arc">
                  <a:avLst>
                    <a:gd name="adj1" fmla="val 16316833"/>
                    <a:gd name="adj2" fmla="val 19479732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10" name="CasellaDiTesto 209"/>
              <p:cNvSpPr txBox="1"/>
              <p:nvPr/>
            </p:nvSpPr>
            <p:spPr>
              <a:xfrm>
                <a:off x="2571736" y="2928934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i="1" smtClean="0"/>
                  <a:t>p</a:t>
                </a:r>
                <a:endParaRPr lang="en-US" i="1"/>
              </a:p>
            </p:txBody>
          </p:sp>
          <p:sp>
            <p:nvSpPr>
              <p:cNvPr id="211" name="CasellaDiTesto 210"/>
              <p:cNvSpPr txBox="1"/>
              <p:nvPr/>
            </p:nvSpPr>
            <p:spPr>
              <a:xfrm>
                <a:off x="1291872" y="3214686"/>
                <a:ext cx="4940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i="1" smtClean="0"/>
                  <a:t>1-p</a:t>
                </a:r>
                <a:endParaRPr lang="en-US" i="1"/>
              </a:p>
            </p:txBody>
          </p:sp>
          <p:sp>
            <p:nvSpPr>
              <p:cNvPr id="212" name="CasellaDiTesto 211"/>
              <p:cNvSpPr txBox="1"/>
              <p:nvPr/>
            </p:nvSpPr>
            <p:spPr>
              <a:xfrm>
                <a:off x="2285984" y="2641172"/>
                <a:ext cx="3401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i="1" smtClean="0">
                    <a:solidFill>
                      <a:srgbClr val="FF9966"/>
                    </a:solidFill>
                  </a:rPr>
                  <a:t>t</a:t>
                </a:r>
                <a:r>
                  <a:rPr lang="en-US" i="1" baseline="-25000" smtClean="0">
                    <a:solidFill>
                      <a:srgbClr val="FF9966"/>
                    </a:solidFill>
                  </a:rPr>
                  <a:t>4</a:t>
                </a:r>
                <a:endParaRPr lang="en-US" i="1" baseline="-25000">
                  <a:solidFill>
                    <a:srgbClr val="FF9966"/>
                  </a:solidFill>
                </a:endParaRPr>
              </a:p>
            </p:txBody>
          </p:sp>
        </p:grpSp>
        <p:sp>
          <p:nvSpPr>
            <p:cNvPr id="216" name="CasellaDiTesto 215"/>
            <p:cNvSpPr txBox="1"/>
            <p:nvPr/>
          </p:nvSpPr>
          <p:spPr>
            <a:xfrm>
              <a:off x="7628659" y="5131370"/>
              <a:ext cx="3802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rgbClr val="C00000"/>
                  </a:solidFill>
                </a:rPr>
                <a:t>4</a:t>
              </a:r>
              <a:r>
                <a:rPr lang="en-US" baseline="30000" smtClean="0">
                  <a:solidFill>
                    <a:srgbClr val="C00000"/>
                  </a:solidFill>
                </a:rPr>
                <a:t>2</a:t>
              </a:r>
              <a:endParaRPr lang="en-US" baseline="30000">
                <a:solidFill>
                  <a:srgbClr val="C00000"/>
                </a:solidFill>
              </a:endParaRPr>
            </a:p>
          </p:txBody>
        </p:sp>
      </p:grpSp>
      <p:grpSp>
        <p:nvGrpSpPr>
          <p:cNvPr id="14" name="Gruppo 157"/>
          <p:cNvGrpSpPr/>
          <p:nvPr/>
        </p:nvGrpSpPr>
        <p:grpSpPr>
          <a:xfrm>
            <a:off x="875265" y="975824"/>
            <a:ext cx="6643011" cy="1940968"/>
            <a:chOff x="1171551" y="1130842"/>
            <a:chExt cx="6643011" cy="1940968"/>
          </a:xfrm>
        </p:grpSpPr>
        <p:sp>
          <p:nvSpPr>
            <p:cNvPr id="268" name="CasellaDiTesto 267"/>
            <p:cNvSpPr txBox="1"/>
            <p:nvPr/>
          </p:nvSpPr>
          <p:spPr>
            <a:xfrm>
              <a:off x="4459225" y="1130842"/>
              <a:ext cx="2824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mtClean="0"/>
                <a:t>c</a:t>
              </a:r>
              <a:endParaRPr lang="en-US"/>
            </a:p>
          </p:txBody>
        </p:sp>
        <p:sp>
          <p:nvSpPr>
            <p:cNvPr id="269" name="CasellaDiTesto 268"/>
            <p:cNvSpPr txBox="1"/>
            <p:nvPr/>
          </p:nvSpPr>
          <p:spPr>
            <a:xfrm>
              <a:off x="1304635" y="2202412"/>
              <a:ext cx="3850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mtClean="0"/>
                <a:t>h</a:t>
              </a:r>
              <a:r>
                <a:rPr lang="en-US" baseline="-25000" smtClean="0"/>
                <a:t>0</a:t>
              </a:r>
              <a:endParaRPr lang="en-US" baseline="-25000"/>
            </a:p>
          </p:txBody>
        </p:sp>
        <p:sp>
          <p:nvSpPr>
            <p:cNvPr id="270" name="CasellaDiTesto 269"/>
            <p:cNvSpPr txBox="1"/>
            <p:nvPr/>
          </p:nvSpPr>
          <p:spPr>
            <a:xfrm>
              <a:off x="2848419" y="2202412"/>
              <a:ext cx="3850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mtClean="0"/>
                <a:t>h</a:t>
              </a:r>
              <a:r>
                <a:rPr lang="en-US" baseline="-25000" smtClean="0"/>
                <a:t>1</a:t>
              </a:r>
              <a:endParaRPr lang="en-US" baseline="-25000"/>
            </a:p>
          </p:txBody>
        </p:sp>
        <p:sp>
          <p:nvSpPr>
            <p:cNvPr id="271" name="CasellaDiTesto 270"/>
            <p:cNvSpPr txBox="1"/>
            <p:nvPr/>
          </p:nvSpPr>
          <p:spPr>
            <a:xfrm>
              <a:off x="5936492" y="2202412"/>
              <a:ext cx="3850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mtClean="0"/>
                <a:t>h</a:t>
              </a:r>
              <a:r>
                <a:rPr lang="en-US" baseline="-25000" smtClean="0"/>
                <a:t>3</a:t>
              </a:r>
              <a:endParaRPr lang="en-US" baseline="-25000"/>
            </a:p>
          </p:txBody>
        </p:sp>
        <p:sp>
          <p:nvSpPr>
            <p:cNvPr id="272" name="CasellaDiTesto 271"/>
            <p:cNvSpPr txBox="1"/>
            <p:nvPr/>
          </p:nvSpPr>
          <p:spPr>
            <a:xfrm>
              <a:off x="7429520" y="2202412"/>
              <a:ext cx="3850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mtClean="0"/>
                <a:t>h</a:t>
              </a:r>
              <a:r>
                <a:rPr lang="en-US" baseline="-25000" smtClean="0"/>
                <a:t>4</a:t>
              </a:r>
              <a:endParaRPr lang="en-US" baseline="-25000"/>
            </a:p>
          </p:txBody>
        </p:sp>
        <p:cxnSp>
          <p:nvCxnSpPr>
            <p:cNvPr id="273" name="Connettore 2 272"/>
            <p:cNvCxnSpPr/>
            <p:nvPr/>
          </p:nvCxnSpPr>
          <p:spPr>
            <a:xfrm rot="10800000" flipV="1">
              <a:off x="1661825" y="1416594"/>
              <a:ext cx="2786082" cy="85725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" name="Gruppo 32"/>
            <p:cNvGrpSpPr/>
            <p:nvPr/>
          </p:nvGrpSpPr>
          <p:grpSpPr>
            <a:xfrm>
              <a:off x="2717623" y="2059536"/>
              <a:ext cx="1587408" cy="941359"/>
              <a:chOff x="1291872" y="2642659"/>
              <a:chExt cx="1587408" cy="941359"/>
            </a:xfrm>
          </p:grpSpPr>
          <p:grpSp>
            <p:nvGrpSpPr>
              <p:cNvPr id="16" name="Gruppo 27"/>
              <p:cNvGrpSpPr/>
              <p:nvPr/>
            </p:nvGrpSpPr>
            <p:grpSpPr>
              <a:xfrm>
                <a:off x="1643042" y="2786058"/>
                <a:ext cx="1236238" cy="428628"/>
                <a:chOff x="1621250" y="2786058"/>
                <a:chExt cx="1236238" cy="428628"/>
              </a:xfrm>
            </p:grpSpPr>
            <p:cxnSp>
              <p:nvCxnSpPr>
                <p:cNvPr id="313" name="Connettore 2 312"/>
                <p:cNvCxnSpPr/>
                <p:nvPr/>
              </p:nvCxnSpPr>
              <p:spPr>
                <a:xfrm>
                  <a:off x="1857356" y="3000372"/>
                  <a:ext cx="1000132" cy="1588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4" name="Connettore 7 15"/>
                <p:cNvCxnSpPr/>
                <p:nvPr/>
              </p:nvCxnSpPr>
              <p:spPr>
                <a:xfrm rot="10800000" flipV="1">
                  <a:off x="1621250" y="3000372"/>
                  <a:ext cx="236107" cy="155018"/>
                </a:xfrm>
                <a:prstGeom prst="curvedConnector4">
                  <a:avLst>
                    <a:gd name="adj1" fmla="val -155279"/>
                    <a:gd name="adj2" fmla="val 346648"/>
                  </a:avLst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15" name="Arco 314"/>
                <p:cNvSpPr/>
                <p:nvPr/>
              </p:nvSpPr>
              <p:spPr>
                <a:xfrm rot="5400000">
                  <a:off x="1857356" y="2786058"/>
                  <a:ext cx="428628" cy="428628"/>
                </a:xfrm>
                <a:prstGeom prst="arc">
                  <a:avLst>
                    <a:gd name="adj1" fmla="val 16316833"/>
                    <a:gd name="adj2" fmla="val 19479732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10" name="CasellaDiTesto 309"/>
              <p:cNvSpPr txBox="1"/>
              <p:nvPr/>
            </p:nvSpPr>
            <p:spPr>
              <a:xfrm>
                <a:off x="2571736" y="2928934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i="1" smtClean="0"/>
                  <a:t>p</a:t>
                </a:r>
                <a:endParaRPr lang="en-US" i="1"/>
              </a:p>
            </p:txBody>
          </p:sp>
          <p:sp>
            <p:nvSpPr>
              <p:cNvPr id="311" name="CasellaDiTesto 310"/>
              <p:cNvSpPr txBox="1"/>
              <p:nvPr/>
            </p:nvSpPr>
            <p:spPr>
              <a:xfrm>
                <a:off x="1291872" y="3214686"/>
                <a:ext cx="4940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i="1" smtClean="0"/>
                  <a:t>1-p</a:t>
                </a:r>
                <a:endParaRPr lang="en-US" i="1"/>
              </a:p>
            </p:txBody>
          </p:sp>
          <p:sp>
            <p:nvSpPr>
              <p:cNvPr id="312" name="CasellaDiTesto 311"/>
              <p:cNvSpPr txBox="1"/>
              <p:nvPr/>
            </p:nvSpPr>
            <p:spPr>
              <a:xfrm>
                <a:off x="2285984" y="2642659"/>
                <a:ext cx="3401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i="1" smtClean="0">
                    <a:solidFill>
                      <a:srgbClr val="FF9966"/>
                    </a:solidFill>
                  </a:rPr>
                  <a:t>t</a:t>
                </a:r>
                <a:r>
                  <a:rPr lang="en-US" i="1" baseline="-25000" smtClean="0">
                    <a:solidFill>
                      <a:srgbClr val="FF9966"/>
                    </a:solidFill>
                  </a:rPr>
                  <a:t>5</a:t>
                </a:r>
                <a:endParaRPr lang="en-US" i="1" baseline="-25000">
                  <a:solidFill>
                    <a:srgbClr val="FF9966"/>
                  </a:solidFill>
                </a:endParaRPr>
              </a:p>
            </p:txBody>
          </p:sp>
        </p:grpSp>
        <p:sp>
          <p:nvSpPr>
            <p:cNvPr id="275" name="CasellaDiTesto 274"/>
            <p:cNvSpPr txBox="1"/>
            <p:nvPr/>
          </p:nvSpPr>
          <p:spPr>
            <a:xfrm>
              <a:off x="4429124" y="2190270"/>
              <a:ext cx="3850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mtClean="0"/>
                <a:t>h</a:t>
              </a:r>
              <a:r>
                <a:rPr lang="en-US" baseline="-25000" smtClean="0"/>
                <a:t>2</a:t>
              </a:r>
              <a:endParaRPr lang="en-US" baseline="-25000"/>
            </a:p>
          </p:txBody>
        </p:sp>
        <p:grpSp>
          <p:nvGrpSpPr>
            <p:cNvPr id="17" name="Gruppo 41"/>
            <p:cNvGrpSpPr/>
            <p:nvPr/>
          </p:nvGrpSpPr>
          <p:grpSpPr>
            <a:xfrm>
              <a:off x="4305031" y="2059536"/>
              <a:ext cx="1587408" cy="942846"/>
              <a:chOff x="1291872" y="2641172"/>
              <a:chExt cx="1587408" cy="942846"/>
            </a:xfrm>
          </p:grpSpPr>
          <p:grpSp>
            <p:nvGrpSpPr>
              <p:cNvPr id="18" name="Gruppo 27"/>
              <p:cNvGrpSpPr/>
              <p:nvPr/>
            </p:nvGrpSpPr>
            <p:grpSpPr>
              <a:xfrm>
                <a:off x="1643042" y="2786058"/>
                <a:ext cx="1236238" cy="428628"/>
                <a:chOff x="1621250" y="2786058"/>
                <a:chExt cx="1236238" cy="428628"/>
              </a:xfrm>
            </p:grpSpPr>
            <p:cxnSp>
              <p:nvCxnSpPr>
                <p:cNvPr id="306" name="Connettore 2 305"/>
                <p:cNvCxnSpPr/>
                <p:nvPr/>
              </p:nvCxnSpPr>
              <p:spPr>
                <a:xfrm>
                  <a:off x="1857356" y="3000372"/>
                  <a:ext cx="1000132" cy="1588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7" name="Connettore 7 15"/>
                <p:cNvCxnSpPr/>
                <p:nvPr/>
              </p:nvCxnSpPr>
              <p:spPr>
                <a:xfrm rot="10800000" flipV="1">
                  <a:off x="1621250" y="3000372"/>
                  <a:ext cx="236107" cy="155018"/>
                </a:xfrm>
                <a:prstGeom prst="curvedConnector4">
                  <a:avLst>
                    <a:gd name="adj1" fmla="val -155279"/>
                    <a:gd name="adj2" fmla="val 346648"/>
                  </a:avLst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8" name="Arco 307"/>
                <p:cNvSpPr/>
                <p:nvPr/>
              </p:nvSpPr>
              <p:spPr>
                <a:xfrm rot="5400000">
                  <a:off x="1857356" y="2786058"/>
                  <a:ext cx="428628" cy="428628"/>
                </a:xfrm>
                <a:prstGeom prst="arc">
                  <a:avLst>
                    <a:gd name="adj1" fmla="val 16316833"/>
                    <a:gd name="adj2" fmla="val 19479732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03" name="CasellaDiTesto 302"/>
              <p:cNvSpPr txBox="1"/>
              <p:nvPr/>
            </p:nvSpPr>
            <p:spPr>
              <a:xfrm>
                <a:off x="2571736" y="2928934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i="1" smtClean="0"/>
                  <a:t>p</a:t>
                </a:r>
                <a:endParaRPr lang="en-US" i="1"/>
              </a:p>
            </p:txBody>
          </p:sp>
          <p:sp>
            <p:nvSpPr>
              <p:cNvPr id="304" name="CasellaDiTesto 303"/>
              <p:cNvSpPr txBox="1"/>
              <p:nvPr/>
            </p:nvSpPr>
            <p:spPr>
              <a:xfrm>
                <a:off x="1291872" y="3214686"/>
                <a:ext cx="4940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i="1" smtClean="0"/>
                  <a:t>1-p</a:t>
                </a:r>
                <a:endParaRPr lang="en-US" i="1"/>
              </a:p>
            </p:txBody>
          </p:sp>
          <p:sp>
            <p:nvSpPr>
              <p:cNvPr id="305" name="CasellaDiTesto 304"/>
              <p:cNvSpPr txBox="1"/>
              <p:nvPr/>
            </p:nvSpPr>
            <p:spPr>
              <a:xfrm>
                <a:off x="2285984" y="2641172"/>
                <a:ext cx="3401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i="1" smtClean="0">
                    <a:solidFill>
                      <a:srgbClr val="FF9966"/>
                    </a:solidFill>
                  </a:rPr>
                  <a:t>t</a:t>
                </a:r>
                <a:r>
                  <a:rPr lang="en-US" i="1" baseline="-25000" smtClean="0">
                    <a:solidFill>
                      <a:srgbClr val="FF9966"/>
                    </a:solidFill>
                  </a:rPr>
                  <a:t>5</a:t>
                </a:r>
                <a:endParaRPr lang="en-US" i="1" baseline="-25000">
                  <a:solidFill>
                    <a:srgbClr val="FF9966"/>
                  </a:solidFill>
                </a:endParaRPr>
              </a:p>
            </p:txBody>
          </p:sp>
        </p:grpSp>
        <p:grpSp>
          <p:nvGrpSpPr>
            <p:cNvPr id="19" name="Gruppo 49"/>
            <p:cNvGrpSpPr/>
            <p:nvPr/>
          </p:nvGrpSpPr>
          <p:grpSpPr>
            <a:xfrm>
              <a:off x="5786446" y="2059536"/>
              <a:ext cx="1587408" cy="942846"/>
              <a:chOff x="1291872" y="2641172"/>
              <a:chExt cx="1587408" cy="942846"/>
            </a:xfrm>
          </p:grpSpPr>
          <p:grpSp>
            <p:nvGrpSpPr>
              <p:cNvPr id="20" name="Gruppo 27"/>
              <p:cNvGrpSpPr/>
              <p:nvPr/>
            </p:nvGrpSpPr>
            <p:grpSpPr>
              <a:xfrm>
                <a:off x="1643042" y="2786058"/>
                <a:ext cx="1236238" cy="428628"/>
                <a:chOff x="1621250" y="2786058"/>
                <a:chExt cx="1236238" cy="428628"/>
              </a:xfrm>
            </p:grpSpPr>
            <p:cxnSp>
              <p:nvCxnSpPr>
                <p:cNvPr id="299" name="Connettore 2 298"/>
                <p:cNvCxnSpPr/>
                <p:nvPr/>
              </p:nvCxnSpPr>
              <p:spPr>
                <a:xfrm>
                  <a:off x="1857356" y="3000372"/>
                  <a:ext cx="1000132" cy="1588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0" name="Connettore 7 15"/>
                <p:cNvCxnSpPr/>
                <p:nvPr/>
              </p:nvCxnSpPr>
              <p:spPr>
                <a:xfrm rot="10800000" flipV="1">
                  <a:off x="1621250" y="3000372"/>
                  <a:ext cx="236107" cy="155018"/>
                </a:xfrm>
                <a:prstGeom prst="curvedConnector4">
                  <a:avLst>
                    <a:gd name="adj1" fmla="val -155279"/>
                    <a:gd name="adj2" fmla="val 346648"/>
                  </a:avLst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1" name="Arco 300"/>
                <p:cNvSpPr/>
                <p:nvPr/>
              </p:nvSpPr>
              <p:spPr>
                <a:xfrm rot="5400000">
                  <a:off x="1857356" y="2786058"/>
                  <a:ext cx="428628" cy="428628"/>
                </a:xfrm>
                <a:prstGeom prst="arc">
                  <a:avLst>
                    <a:gd name="adj1" fmla="val 16316833"/>
                    <a:gd name="adj2" fmla="val 19479732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96" name="CasellaDiTesto 295"/>
              <p:cNvSpPr txBox="1"/>
              <p:nvPr/>
            </p:nvSpPr>
            <p:spPr>
              <a:xfrm>
                <a:off x="2571736" y="2928934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i="1" smtClean="0"/>
                  <a:t>p</a:t>
                </a:r>
                <a:endParaRPr lang="en-US" i="1"/>
              </a:p>
            </p:txBody>
          </p:sp>
          <p:sp>
            <p:nvSpPr>
              <p:cNvPr id="297" name="CasellaDiTesto 296"/>
              <p:cNvSpPr txBox="1"/>
              <p:nvPr/>
            </p:nvSpPr>
            <p:spPr>
              <a:xfrm>
                <a:off x="1291872" y="3214686"/>
                <a:ext cx="4940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i="1" smtClean="0"/>
                  <a:t>1-p</a:t>
                </a:r>
                <a:endParaRPr lang="en-US" i="1"/>
              </a:p>
            </p:txBody>
          </p:sp>
          <p:sp>
            <p:nvSpPr>
              <p:cNvPr id="298" name="CasellaDiTesto 297"/>
              <p:cNvSpPr txBox="1"/>
              <p:nvPr/>
            </p:nvSpPr>
            <p:spPr>
              <a:xfrm>
                <a:off x="2285984" y="2641172"/>
                <a:ext cx="3401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i="1" smtClean="0">
                    <a:solidFill>
                      <a:srgbClr val="FF9966"/>
                    </a:solidFill>
                  </a:rPr>
                  <a:t>t</a:t>
                </a:r>
                <a:r>
                  <a:rPr lang="en-US" i="1" baseline="-25000" smtClean="0">
                    <a:solidFill>
                      <a:srgbClr val="FF9966"/>
                    </a:solidFill>
                  </a:rPr>
                  <a:t>5</a:t>
                </a:r>
                <a:endParaRPr lang="en-US" i="1" baseline="-25000">
                  <a:solidFill>
                    <a:srgbClr val="FF9966"/>
                  </a:solidFill>
                </a:endParaRPr>
              </a:p>
            </p:txBody>
          </p:sp>
        </p:grpSp>
        <p:cxnSp>
          <p:nvCxnSpPr>
            <p:cNvPr id="278" name="Connettore 2 277"/>
            <p:cNvCxnSpPr/>
            <p:nvPr/>
          </p:nvCxnSpPr>
          <p:spPr>
            <a:xfrm rot="10800000">
              <a:off x="4733660" y="1416594"/>
              <a:ext cx="2624423" cy="79796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9" name="CasellaDiTesto 278"/>
            <p:cNvSpPr txBox="1"/>
            <p:nvPr/>
          </p:nvSpPr>
          <p:spPr>
            <a:xfrm>
              <a:off x="5948105" y="1488032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i="1" smtClean="0"/>
                <a:t>d</a:t>
              </a:r>
              <a:endParaRPr lang="en-US" i="1"/>
            </a:p>
          </p:txBody>
        </p:sp>
        <p:sp>
          <p:nvSpPr>
            <p:cNvPr id="280" name="CasellaDiTesto 279"/>
            <p:cNvSpPr txBox="1"/>
            <p:nvPr/>
          </p:nvSpPr>
          <p:spPr>
            <a:xfrm>
              <a:off x="3019147" y="1488032"/>
              <a:ext cx="2744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i="1" smtClean="0"/>
                <a:t>s</a:t>
              </a:r>
              <a:endParaRPr lang="en-US" i="1"/>
            </a:p>
          </p:txBody>
        </p:sp>
        <p:sp>
          <p:nvSpPr>
            <p:cNvPr id="281" name="CasellaDiTesto 280"/>
            <p:cNvSpPr txBox="1"/>
            <p:nvPr/>
          </p:nvSpPr>
          <p:spPr>
            <a:xfrm>
              <a:off x="3421486" y="163090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rgbClr val="C00000"/>
                  </a:solidFill>
                </a:rPr>
                <a:t>1</a:t>
              </a:r>
              <a:endParaRPr lang="en-US">
                <a:solidFill>
                  <a:srgbClr val="C00000"/>
                </a:solidFill>
              </a:endParaRPr>
            </a:p>
          </p:txBody>
        </p:sp>
        <p:sp>
          <p:nvSpPr>
            <p:cNvPr id="282" name="CasellaDiTesto 281"/>
            <p:cNvSpPr txBox="1"/>
            <p:nvPr/>
          </p:nvSpPr>
          <p:spPr>
            <a:xfrm>
              <a:off x="5477254" y="163090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rgbClr val="C00000"/>
                  </a:solidFill>
                </a:rPr>
                <a:t>1</a:t>
              </a:r>
              <a:endParaRPr lang="en-US">
                <a:solidFill>
                  <a:srgbClr val="C00000"/>
                </a:solidFill>
              </a:endParaRPr>
            </a:p>
          </p:txBody>
        </p:sp>
        <p:sp>
          <p:nvSpPr>
            <p:cNvPr id="283" name="CasellaDiTesto 282"/>
            <p:cNvSpPr txBox="1"/>
            <p:nvPr/>
          </p:nvSpPr>
          <p:spPr>
            <a:xfrm>
              <a:off x="2014058" y="2690336"/>
              <a:ext cx="3802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rgbClr val="C00000"/>
                  </a:solidFill>
                </a:rPr>
                <a:t>5</a:t>
              </a:r>
              <a:r>
                <a:rPr lang="en-US" baseline="30000" smtClean="0">
                  <a:solidFill>
                    <a:srgbClr val="C00000"/>
                  </a:solidFill>
                </a:rPr>
                <a:t>2</a:t>
              </a:r>
              <a:endParaRPr lang="en-US" baseline="30000">
                <a:solidFill>
                  <a:srgbClr val="C00000"/>
                </a:solidFill>
              </a:endParaRPr>
            </a:p>
          </p:txBody>
        </p:sp>
        <p:sp>
          <p:nvSpPr>
            <p:cNvPr id="284" name="CasellaDiTesto 283"/>
            <p:cNvSpPr txBox="1"/>
            <p:nvPr/>
          </p:nvSpPr>
          <p:spPr>
            <a:xfrm>
              <a:off x="3571868" y="2702478"/>
              <a:ext cx="3802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rgbClr val="C00000"/>
                  </a:solidFill>
                </a:rPr>
                <a:t>5</a:t>
              </a:r>
              <a:r>
                <a:rPr lang="en-US" baseline="30000" smtClean="0">
                  <a:solidFill>
                    <a:srgbClr val="C00000"/>
                  </a:solidFill>
                </a:rPr>
                <a:t>2</a:t>
              </a:r>
              <a:endParaRPr lang="en-US" baseline="30000">
                <a:solidFill>
                  <a:srgbClr val="C00000"/>
                </a:solidFill>
              </a:endParaRPr>
            </a:p>
          </p:txBody>
        </p:sp>
        <p:sp>
          <p:nvSpPr>
            <p:cNvPr id="285" name="CasellaDiTesto 284"/>
            <p:cNvSpPr txBox="1"/>
            <p:nvPr/>
          </p:nvSpPr>
          <p:spPr>
            <a:xfrm>
              <a:off x="5157330" y="2702478"/>
              <a:ext cx="3802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rgbClr val="C00000"/>
                  </a:solidFill>
                </a:rPr>
                <a:t>5</a:t>
              </a:r>
              <a:r>
                <a:rPr lang="en-US" baseline="30000" smtClean="0">
                  <a:solidFill>
                    <a:srgbClr val="C00000"/>
                  </a:solidFill>
                </a:rPr>
                <a:t>2</a:t>
              </a:r>
              <a:endParaRPr lang="en-US" baseline="30000">
                <a:solidFill>
                  <a:srgbClr val="C00000"/>
                </a:solidFill>
              </a:endParaRPr>
            </a:p>
          </p:txBody>
        </p:sp>
        <p:sp>
          <p:nvSpPr>
            <p:cNvPr id="286" name="CasellaDiTesto 285"/>
            <p:cNvSpPr txBox="1"/>
            <p:nvPr/>
          </p:nvSpPr>
          <p:spPr>
            <a:xfrm>
              <a:off x="6638745" y="2702478"/>
              <a:ext cx="3802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rgbClr val="C00000"/>
                  </a:solidFill>
                </a:rPr>
                <a:t>5</a:t>
              </a:r>
              <a:r>
                <a:rPr lang="en-US" baseline="30000" smtClean="0">
                  <a:solidFill>
                    <a:srgbClr val="C00000"/>
                  </a:solidFill>
                </a:rPr>
                <a:t>2</a:t>
              </a:r>
              <a:endParaRPr lang="en-US" baseline="30000">
                <a:solidFill>
                  <a:srgbClr val="C00000"/>
                </a:solidFill>
              </a:endParaRPr>
            </a:p>
          </p:txBody>
        </p:sp>
        <p:grpSp>
          <p:nvGrpSpPr>
            <p:cNvPr id="21" name="Gruppo 57"/>
            <p:cNvGrpSpPr/>
            <p:nvPr/>
          </p:nvGrpSpPr>
          <p:grpSpPr>
            <a:xfrm>
              <a:off x="1171551" y="2059536"/>
              <a:ext cx="1587408" cy="941359"/>
              <a:chOff x="1291872" y="2642659"/>
              <a:chExt cx="1587408" cy="941359"/>
            </a:xfrm>
          </p:grpSpPr>
          <p:grpSp>
            <p:nvGrpSpPr>
              <p:cNvPr id="22" name="Gruppo 27"/>
              <p:cNvGrpSpPr/>
              <p:nvPr/>
            </p:nvGrpSpPr>
            <p:grpSpPr>
              <a:xfrm>
                <a:off x="1643042" y="2786058"/>
                <a:ext cx="1236238" cy="428628"/>
                <a:chOff x="1621250" y="2786058"/>
                <a:chExt cx="1236238" cy="428628"/>
              </a:xfrm>
            </p:grpSpPr>
            <p:cxnSp>
              <p:nvCxnSpPr>
                <p:cNvPr id="292" name="Connettore 2 291"/>
                <p:cNvCxnSpPr/>
                <p:nvPr/>
              </p:nvCxnSpPr>
              <p:spPr>
                <a:xfrm>
                  <a:off x="1857356" y="3000372"/>
                  <a:ext cx="1000132" cy="1588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3" name="Connettore 7 15"/>
                <p:cNvCxnSpPr/>
                <p:nvPr/>
              </p:nvCxnSpPr>
              <p:spPr>
                <a:xfrm rot="10800000" flipV="1">
                  <a:off x="1621250" y="3000372"/>
                  <a:ext cx="236107" cy="155018"/>
                </a:xfrm>
                <a:prstGeom prst="curvedConnector4">
                  <a:avLst>
                    <a:gd name="adj1" fmla="val -155279"/>
                    <a:gd name="adj2" fmla="val 346648"/>
                  </a:avLst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4" name="Arco 293"/>
                <p:cNvSpPr/>
                <p:nvPr/>
              </p:nvSpPr>
              <p:spPr>
                <a:xfrm rot="5400000">
                  <a:off x="1857356" y="2786058"/>
                  <a:ext cx="428628" cy="428628"/>
                </a:xfrm>
                <a:prstGeom prst="arc">
                  <a:avLst>
                    <a:gd name="adj1" fmla="val 16316833"/>
                    <a:gd name="adj2" fmla="val 19479732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89" name="CasellaDiTesto 288"/>
              <p:cNvSpPr txBox="1"/>
              <p:nvPr/>
            </p:nvSpPr>
            <p:spPr>
              <a:xfrm>
                <a:off x="2571736" y="2928934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i="1" smtClean="0"/>
                  <a:t>p</a:t>
                </a:r>
                <a:endParaRPr lang="en-US" i="1"/>
              </a:p>
            </p:txBody>
          </p:sp>
          <p:sp>
            <p:nvSpPr>
              <p:cNvPr id="290" name="CasellaDiTesto 289"/>
              <p:cNvSpPr txBox="1"/>
              <p:nvPr/>
            </p:nvSpPr>
            <p:spPr>
              <a:xfrm>
                <a:off x="1291872" y="3214686"/>
                <a:ext cx="4940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i="1" smtClean="0"/>
                  <a:t>1-p</a:t>
                </a:r>
                <a:endParaRPr lang="en-US" i="1"/>
              </a:p>
            </p:txBody>
          </p:sp>
          <p:sp>
            <p:nvSpPr>
              <p:cNvPr id="291" name="CasellaDiTesto 290"/>
              <p:cNvSpPr txBox="1"/>
              <p:nvPr/>
            </p:nvSpPr>
            <p:spPr>
              <a:xfrm>
                <a:off x="2285984" y="2642659"/>
                <a:ext cx="3401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i="1" smtClean="0">
                    <a:solidFill>
                      <a:srgbClr val="FF9966"/>
                    </a:solidFill>
                  </a:rPr>
                  <a:t>t</a:t>
                </a:r>
                <a:r>
                  <a:rPr lang="en-US" i="1" baseline="-25000" smtClean="0">
                    <a:solidFill>
                      <a:srgbClr val="FF9966"/>
                    </a:solidFill>
                  </a:rPr>
                  <a:t>5</a:t>
                </a:r>
                <a:endParaRPr lang="en-US" i="1" baseline="-25000">
                  <a:solidFill>
                    <a:srgbClr val="FF9966"/>
                  </a:solidFill>
                </a:endParaRPr>
              </a:p>
            </p:txBody>
          </p:sp>
        </p:grpSp>
      </p:grpSp>
      <p:sp>
        <p:nvSpPr>
          <p:cNvPr id="218" name="CasellaDiTesto 217"/>
          <p:cNvSpPr txBox="1"/>
          <p:nvPr/>
        </p:nvSpPr>
        <p:spPr>
          <a:xfrm>
            <a:off x="1801672" y="3131106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mtClean="0"/>
              <a:t>q</a:t>
            </a:r>
            <a:r>
              <a:rPr lang="en-US" baseline="-25000" smtClean="0"/>
              <a:t>1</a:t>
            </a:r>
            <a:endParaRPr lang="en-US" baseline="-25000"/>
          </a:p>
        </p:txBody>
      </p:sp>
      <p:sp>
        <p:nvSpPr>
          <p:cNvPr id="219" name="CasellaDiTesto 218"/>
          <p:cNvSpPr txBox="1"/>
          <p:nvPr/>
        </p:nvSpPr>
        <p:spPr>
          <a:xfrm>
            <a:off x="4889745" y="3131106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mtClean="0"/>
              <a:t>q</a:t>
            </a:r>
            <a:r>
              <a:rPr lang="en-US" baseline="-25000" smtClean="0"/>
              <a:t>3</a:t>
            </a:r>
            <a:endParaRPr lang="en-US" baseline="-25000"/>
          </a:p>
        </p:txBody>
      </p:sp>
      <p:sp>
        <p:nvSpPr>
          <p:cNvPr id="220" name="CasellaDiTesto 219"/>
          <p:cNvSpPr txBox="1"/>
          <p:nvPr/>
        </p:nvSpPr>
        <p:spPr>
          <a:xfrm>
            <a:off x="6401130" y="3131106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mtClean="0"/>
              <a:t>q</a:t>
            </a:r>
            <a:r>
              <a:rPr lang="en-US" baseline="-25000" smtClean="0"/>
              <a:t>4</a:t>
            </a:r>
            <a:endParaRPr lang="en-US" baseline="-25000"/>
          </a:p>
        </p:txBody>
      </p:sp>
      <p:grpSp>
        <p:nvGrpSpPr>
          <p:cNvPr id="23" name="Gruppo 32"/>
          <p:cNvGrpSpPr/>
          <p:nvPr/>
        </p:nvGrpSpPr>
        <p:grpSpPr>
          <a:xfrm>
            <a:off x="1670876" y="2988230"/>
            <a:ext cx="1587408" cy="941359"/>
            <a:chOff x="1291872" y="2642659"/>
            <a:chExt cx="1587408" cy="941359"/>
          </a:xfrm>
        </p:grpSpPr>
        <p:grpSp>
          <p:nvGrpSpPr>
            <p:cNvPr id="24" name="Gruppo 27"/>
            <p:cNvGrpSpPr/>
            <p:nvPr/>
          </p:nvGrpSpPr>
          <p:grpSpPr>
            <a:xfrm>
              <a:off x="1643042" y="2786058"/>
              <a:ext cx="1236238" cy="428628"/>
              <a:chOff x="1621250" y="2786058"/>
              <a:chExt cx="1236238" cy="428628"/>
            </a:xfrm>
          </p:grpSpPr>
          <p:cxnSp>
            <p:nvCxnSpPr>
              <p:cNvPr id="265" name="Connettore 2 264"/>
              <p:cNvCxnSpPr/>
              <p:nvPr/>
            </p:nvCxnSpPr>
            <p:spPr>
              <a:xfrm>
                <a:off x="1857356" y="3000372"/>
                <a:ext cx="1000132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Connettore 7 15"/>
              <p:cNvCxnSpPr/>
              <p:nvPr/>
            </p:nvCxnSpPr>
            <p:spPr>
              <a:xfrm rot="10800000" flipV="1">
                <a:off x="1621250" y="3000372"/>
                <a:ext cx="236107" cy="155018"/>
              </a:xfrm>
              <a:prstGeom prst="curvedConnector4">
                <a:avLst>
                  <a:gd name="adj1" fmla="val -155279"/>
                  <a:gd name="adj2" fmla="val 346648"/>
                </a:avLst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7" name="Arco 266"/>
              <p:cNvSpPr/>
              <p:nvPr/>
            </p:nvSpPr>
            <p:spPr>
              <a:xfrm rot="5400000">
                <a:off x="1857356" y="2786058"/>
                <a:ext cx="428628" cy="428628"/>
              </a:xfrm>
              <a:prstGeom prst="arc">
                <a:avLst>
                  <a:gd name="adj1" fmla="val 16316833"/>
                  <a:gd name="adj2" fmla="val 19479732"/>
                </a:avLst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62" name="CasellaDiTesto 261"/>
            <p:cNvSpPr txBox="1"/>
            <p:nvPr/>
          </p:nvSpPr>
          <p:spPr>
            <a:xfrm>
              <a:off x="2571736" y="2928934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i="1" smtClean="0"/>
                <a:t>p</a:t>
              </a:r>
              <a:endParaRPr lang="en-US" i="1"/>
            </a:p>
          </p:txBody>
        </p:sp>
        <p:sp>
          <p:nvSpPr>
            <p:cNvPr id="263" name="CasellaDiTesto 262"/>
            <p:cNvSpPr txBox="1"/>
            <p:nvPr/>
          </p:nvSpPr>
          <p:spPr>
            <a:xfrm>
              <a:off x="1291872" y="3214686"/>
              <a:ext cx="4940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i="1" smtClean="0"/>
                <a:t>1-p</a:t>
              </a:r>
              <a:endParaRPr lang="en-US" i="1"/>
            </a:p>
          </p:txBody>
        </p:sp>
        <p:sp>
          <p:nvSpPr>
            <p:cNvPr id="264" name="CasellaDiTesto 263"/>
            <p:cNvSpPr txBox="1"/>
            <p:nvPr/>
          </p:nvSpPr>
          <p:spPr>
            <a:xfrm>
              <a:off x="2285984" y="2642659"/>
              <a:ext cx="3401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i="1" smtClean="0">
                  <a:solidFill>
                    <a:srgbClr val="FF9966"/>
                  </a:solidFill>
                </a:rPr>
                <a:t>t</a:t>
              </a:r>
              <a:r>
                <a:rPr lang="en-US" i="1" baseline="-25000" smtClean="0">
                  <a:solidFill>
                    <a:srgbClr val="FF9966"/>
                  </a:solidFill>
                </a:rPr>
                <a:t>4</a:t>
              </a:r>
              <a:endParaRPr lang="en-US" i="1" baseline="-25000">
                <a:solidFill>
                  <a:srgbClr val="FF9966"/>
                </a:solidFill>
              </a:endParaRPr>
            </a:p>
          </p:txBody>
        </p:sp>
      </p:grpSp>
      <p:sp>
        <p:nvSpPr>
          <p:cNvPr id="222" name="CasellaDiTesto 221"/>
          <p:cNvSpPr txBox="1"/>
          <p:nvPr/>
        </p:nvSpPr>
        <p:spPr>
          <a:xfrm>
            <a:off x="3401160" y="3118964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mtClean="0"/>
              <a:t>q</a:t>
            </a:r>
            <a:r>
              <a:rPr lang="en-US" baseline="-25000" smtClean="0"/>
              <a:t>2</a:t>
            </a:r>
            <a:endParaRPr lang="en-US" baseline="-25000"/>
          </a:p>
        </p:txBody>
      </p:sp>
      <p:grpSp>
        <p:nvGrpSpPr>
          <p:cNvPr id="25" name="Gruppo 41"/>
          <p:cNvGrpSpPr/>
          <p:nvPr/>
        </p:nvGrpSpPr>
        <p:grpSpPr>
          <a:xfrm>
            <a:off x="3258284" y="2988230"/>
            <a:ext cx="1587408" cy="942846"/>
            <a:chOff x="1291872" y="2641172"/>
            <a:chExt cx="1587408" cy="942846"/>
          </a:xfrm>
        </p:grpSpPr>
        <p:grpSp>
          <p:nvGrpSpPr>
            <p:cNvPr id="26" name="Gruppo 27"/>
            <p:cNvGrpSpPr/>
            <p:nvPr/>
          </p:nvGrpSpPr>
          <p:grpSpPr>
            <a:xfrm>
              <a:off x="1643042" y="2786058"/>
              <a:ext cx="1236238" cy="428628"/>
              <a:chOff x="1621250" y="2786058"/>
              <a:chExt cx="1236238" cy="428628"/>
            </a:xfrm>
          </p:grpSpPr>
          <p:cxnSp>
            <p:nvCxnSpPr>
              <p:cNvPr id="258" name="Connettore 2 257"/>
              <p:cNvCxnSpPr/>
              <p:nvPr/>
            </p:nvCxnSpPr>
            <p:spPr>
              <a:xfrm>
                <a:off x="1857356" y="3000372"/>
                <a:ext cx="1000132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Connettore 7 15"/>
              <p:cNvCxnSpPr/>
              <p:nvPr/>
            </p:nvCxnSpPr>
            <p:spPr>
              <a:xfrm rot="10800000" flipV="1">
                <a:off x="1621250" y="3000372"/>
                <a:ext cx="236107" cy="155018"/>
              </a:xfrm>
              <a:prstGeom prst="curvedConnector4">
                <a:avLst>
                  <a:gd name="adj1" fmla="val -155279"/>
                  <a:gd name="adj2" fmla="val 346648"/>
                </a:avLst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0" name="Arco 259"/>
              <p:cNvSpPr/>
              <p:nvPr/>
            </p:nvSpPr>
            <p:spPr>
              <a:xfrm rot="5400000">
                <a:off x="1857356" y="2786058"/>
                <a:ext cx="428628" cy="428628"/>
              </a:xfrm>
              <a:prstGeom prst="arc">
                <a:avLst>
                  <a:gd name="adj1" fmla="val 16316833"/>
                  <a:gd name="adj2" fmla="val 19479732"/>
                </a:avLst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5" name="CasellaDiTesto 254"/>
            <p:cNvSpPr txBox="1"/>
            <p:nvPr/>
          </p:nvSpPr>
          <p:spPr>
            <a:xfrm>
              <a:off x="2571736" y="2928934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i="1" smtClean="0"/>
                <a:t>p</a:t>
              </a:r>
              <a:endParaRPr lang="en-US" i="1"/>
            </a:p>
          </p:txBody>
        </p:sp>
        <p:sp>
          <p:nvSpPr>
            <p:cNvPr id="256" name="CasellaDiTesto 255"/>
            <p:cNvSpPr txBox="1"/>
            <p:nvPr/>
          </p:nvSpPr>
          <p:spPr>
            <a:xfrm>
              <a:off x="1291872" y="3214686"/>
              <a:ext cx="4940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i="1" smtClean="0"/>
                <a:t>1-p</a:t>
              </a:r>
              <a:endParaRPr lang="en-US" i="1"/>
            </a:p>
          </p:txBody>
        </p:sp>
        <p:sp>
          <p:nvSpPr>
            <p:cNvPr id="257" name="CasellaDiTesto 256"/>
            <p:cNvSpPr txBox="1"/>
            <p:nvPr/>
          </p:nvSpPr>
          <p:spPr>
            <a:xfrm>
              <a:off x="2285984" y="2641172"/>
              <a:ext cx="3401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i="1" smtClean="0">
                  <a:solidFill>
                    <a:srgbClr val="FF9966"/>
                  </a:solidFill>
                </a:rPr>
                <a:t>t</a:t>
              </a:r>
              <a:r>
                <a:rPr lang="en-US" i="1" baseline="-25000" smtClean="0">
                  <a:solidFill>
                    <a:srgbClr val="FF9966"/>
                  </a:solidFill>
                </a:rPr>
                <a:t>4</a:t>
              </a:r>
              <a:endParaRPr lang="en-US" i="1" baseline="-25000">
                <a:solidFill>
                  <a:srgbClr val="FF9966"/>
                </a:solidFill>
              </a:endParaRPr>
            </a:p>
          </p:txBody>
        </p:sp>
      </p:grpSp>
      <p:grpSp>
        <p:nvGrpSpPr>
          <p:cNvPr id="27" name="Gruppo 49"/>
          <p:cNvGrpSpPr/>
          <p:nvPr/>
        </p:nvGrpSpPr>
        <p:grpSpPr>
          <a:xfrm>
            <a:off x="4758056" y="2988230"/>
            <a:ext cx="1587408" cy="942846"/>
            <a:chOff x="1291872" y="2641172"/>
            <a:chExt cx="1587408" cy="942846"/>
          </a:xfrm>
        </p:grpSpPr>
        <p:grpSp>
          <p:nvGrpSpPr>
            <p:cNvPr id="28" name="Gruppo 27"/>
            <p:cNvGrpSpPr/>
            <p:nvPr/>
          </p:nvGrpSpPr>
          <p:grpSpPr>
            <a:xfrm>
              <a:off x="1643042" y="2786058"/>
              <a:ext cx="1236238" cy="428628"/>
              <a:chOff x="1621250" y="2786058"/>
              <a:chExt cx="1236238" cy="428628"/>
            </a:xfrm>
          </p:grpSpPr>
          <p:cxnSp>
            <p:nvCxnSpPr>
              <p:cNvPr id="251" name="Connettore 2 250"/>
              <p:cNvCxnSpPr/>
              <p:nvPr/>
            </p:nvCxnSpPr>
            <p:spPr>
              <a:xfrm>
                <a:off x="1857356" y="3000372"/>
                <a:ext cx="1000132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2" name="Connettore 7 15"/>
              <p:cNvCxnSpPr/>
              <p:nvPr/>
            </p:nvCxnSpPr>
            <p:spPr>
              <a:xfrm rot="10800000" flipV="1">
                <a:off x="1621250" y="3000372"/>
                <a:ext cx="236107" cy="155018"/>
              </a:xfrm>
              <a:prstGeom prst="curvedConnector4">
                <a:avLst>
                  <a:gd name="adj1" fmla="val -155279"/>
                  <a:gd name="adj2" fmla="val 346648"/>
                </a:avLst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3" name="Arco 252"/>
              <p:cNvSpPr/>
              <p:nvPr/>
            </p:nvSpPr>
            <p:spPr>
              <a:xfrm rot="5400000">
                <a:off x="1857356" y="2786058"/>
                <a:ext cx="428628" cy="428628"/>
              </a:xfrm>
              <a:prstGeom prst="arc">
                <a:avLst>
                  <a:gd name="adj1" fmla="val 16316833"/>
                  <a:gd name="adj2" fmla="val 19479732"/>
                </a:avLst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48" name="CasellaDiTesto 247"/>
            <p:cNvSpPr txBox="1"/>
            <p:nvPr/>
          </p:nvSpPr>
          <p:spPr>
            <a:xfrm>
              <a:off x="2571736" y="2928934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i="1" smtClean="0"/>
                <a:t>p</a:t>
              </a:r>
              <a:endParaRPr lang="en-US" i="1"/>
            </a:p>
          </p:txBody>
        </p:sp>
        <p:sp>
          <p:nvSpPr>
            <p:cNvPr id="249" name="CasellaDiTesto 248"/>
            <p:cNvSpPr txBox="1"/>
            <p:nvPr/>
          </p:nvSpPr>
          <p:spPr>
            <a:xfrm>
              <a:off x="1291872" y="3214686"/>
              <a:ext cx="4940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i="1" smtClean="0"/>
                <a:t>1-p</a:t>
              </a:r>
              <a:endParaRPr lang="en-US" i="1"/>
            </a:p>
          </p:txBody>
        </p:sp>
        <p:sp>
          <p:nvSpPr>
            <p:cNvPr id="250" name="CasellaDiTesto 249"/>
            <p:cNvSpPr txBox="1"/>
            <p:nvPr/>
          </p:nvSpPr>
          <p:spPr>
            <a:xfrm>
              <a:off x="2285984" y="2641172"/>
              <a:ext cx="3401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i="1" smtClean="0">
                  <a:solidFill>
                    <a:srgbClr val="FF9966"/>
                  </a:solidFill>
                </a:rPr>
                <a:t>t</a:t>
              </a:r>
              <a:r>
                <a:rPr lang="en-US" i="1" baseline="-25000" smtClean="0">
                  <a:solidFill>
                    <a:srgbClr val="FF9966"/>
                  </a:solidFill>
                </a:rPr>
                <a:t>4</a:t>
              </a:r>
              <a:endParaRPr lang="en-US" i="1" baseline="-25000">
                <a:solidFill>
                  <a:srgbClr val="FF9966"/>
                </a:solidFill>
              </a:endParaRPr>
            </a:p>
          </p:txBody>
        </p:sp>
      </p:grpSp>
      <p:sp>
        <p:nvSpPr>
          <p:cNvPr id="226" name="CasellaDiTesto 225"/>
          <p:cNvSpPr txBox="1"/>
          <p:nvPr/>
        </p:nvSpPr>
        <p:spPr>
          <a:xfrm>
            <a:off x="2525121" y="3631172"/>
            <a:ext cx="38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C00000"/>
                </a:solidFill>
              </a:rPr>
              <a:t>4</a:t>
            </a:r>
            <a:r>
              <a:rPr lang="en-US" baseline="30000" smtClean="0">
                <a:solidFill>
                  <a:srgbClr val="C00000"/>
                </a:solidFill>
              </a:rPr>
              <a:t>2</a:t>
            </a:r>
            <a:endParaRPr lang="en-US" baseline="30000">
              <a:solidFill>
                <a:srgbClr val="C00000"/>
              </a:solidFill>
            </a:endParaRPr>
          </a:p>
        </p:txBody>
      </p:sp>
      <p:sp>
        <p:nvSpPr>
          <p:cNvPr id="227" name="CasellaDiTesto 226"/>
          <p:cNvSpPr txBox="1"/>
          <p:nvPr/>
        </p:nvSpPr>
        <p:spPr>
          <a:xfrm>
            <a:off x="4110583" y="3631172"/>
            <a:ext cx="38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C00000"/>
                </a:solidFill>
              </a:rPr>
              <a:t>4</a:t>
            </a:r>
            <a:r>
              <a:rPr lang="en-US" baseline="30000" smtClean="0">
                <a:solidFill>
                  <a:srgbClr val="C00000"/>
                </a:solidFill>
              </a:rPr>
              <a:t>2</a:t>
            </a:r>
            <a:endParaRPr lang="en-US" baseline="30000">
              <a:solidFill>
                <a:srgbClr val="C00000"/>
              </a:solidFill>
            </a:endParaRPr>
          </a:p>
        </p:txBody>
      </p:sp>
      <p:sp>
        <p:nvSpPr>
          <p:cNvPr id="228" name="CasellaDiTesto 227"/>
          <p:cNvSpPr txBox="1"/>
          <p:nvPr/>
        </p:nvSpPr>
        <p:spPr>
          <a:xfrm>
            <a:off x="5753657" y="3631172"/>
            <a:ext cx="38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C00000"/>
                </a:solidFill>
              </a:rPr>
              <a:t>4</a:t>
            </a:r>
            <a:r>
              <a:rPr lang="en-US" baseline="30000" smtClean="0">
                <a:solidFill>
                  <a:srgbClr val="C00000"/>
                </a:solidFill>
              </a:rPr>
              <a:t>2</a:t>
            </a:r>
            <a:endParaRPr lang="en-US" baseline="30000">
              <a:solidFill>
                <a:srgbClr val="C00000"/>
              </a:solidFill>
            </a:endParaRPr>
          </a:p>
        </p:txBody>
      </p:sp>
      <p:sp>
        <p:nvSpPr>
          <p:cNvPr id="229" name="CasellaDiTesto 228"/>
          <p:cNvSpPr txBox="1"/>
          <p:nvPr/>
        </p:nvSpPr>
        <p:spPr>
          <a:xfrm>
            <a:off x="7901328" y="3131106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mtClean="0"/>
              <a:t>q</a:t>
            </a:r>
            <a:r>
              <a:rPr lang="en-US" baseline="-25000" smtClean="0"/>
              <a:t>5</a:t>
            </a:r>
            <a:endParaRPr lang="en-US" baseline="-25000"/>
          </a:p>
        </p:txBody>
      </p:sp>
      <p:grpSp>
        <p:nvGrpSpPr>
          <p:cNvPr id="29" name="Gruppo 49"/>
          <p:cNvGrpSpPr/>
          <p:nvPr/>
        </p:nvGrpSpPr>
        <p:grpSpPr>
          <a:xfrm>
            <a:off x="6258254" y="2988230"/>
            <a:ext cx="1587408" cy="942846"/>
            <a:chOff x="1291872" y="2641172"/>
            <a:chExt cx="1587408" cy="942846"/>
          </a:xfrm>
        </p:grpSpPr>
        <p:grpSp>
          <p:nvGrpSpPr>
            <p:cNvPr id="30" name="Gruppo 27"/>
            <p:cNvGrpSpPr/>
            <p:nvPr/>
          </p:nvGrpSpPr>
          <p:grpSpPr>
            <a:xfrm>
              <a:off x="1643042" y="2786058"/>
              <a:ext cx="1236238" cy="428628"/>
              <a:chOff x="1621250" y="2786058"/>
              <a:chExt cx="1236238" cy="428628"/>
            </a:xfrm>
          </p:grpSpPr>
          <p:cxnSp>
            <p:nvCxnSpPr>
              <p:cNvPr id="244" name="Connettore 2 243"/>
              <p:cNvCxnSpPr/>
              <p:nvPr/>
            </p:nvCxnSpPr>
            <p:spPr>
              <a:xfrm>
                <a:off x="1857356" y="3000372"/>
                <a:ext cx="1000132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Connettore 7 15"/>
              <p:cNvCxnSpPr/>
              <p:nvPr/>
            </p:nvCxnSpPr>
            <p:spPr>
              <a:xfrm rot="10800000" flipV="1">
                <a:off x="1621250" y="3000372"/>
                <a:ext cx="236107" cy="155018"/>
              </a:xfrm>
              <a:prstGeom prst="curvedConnector4">
                <a:avLst>
                  <a:gd name="adj1" fmla="val -155279"/>
                  <a:gd name="adj2" fmla="val 346648"/>
                </a:avLst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6" name="Arco 245"/>
              <p:cNvSpPr/>
              <p:nvPr/>
            </p:nvSpPr>
            <p:spPr>
              <a:xfrm rot="5400000">
                <a:off x="1857356" y="2786058"/>
                <a:ext cx="428628" cy="428628"/>
              </a:xfrm>
              <a:prstGeom prst="arc">
                <a:avLst>
                  <a:gd name="adj1" fmla="val 16316833"/>
                  <a:gd name="adj2" fmla="val 19479732"/>
                </a:avLst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41" name="CasellaDiTesto 240"/>
            <p:cNvSpPr txBox="1"/>
            <p:nvPr/>
          </p:nvSpPr>
          <p:spPr>
            <a:xfrm>
              <a:off x="2571736" y="2928934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i="1" smtClean="0"/>
                <a:t>p</a:t>
              </a:r>
              <a:endParaRPr lang="en-US" i="1"/>
            </a:p>
          </p:txBody>
        </p:sp>
        <p:sp>
          <p:nvSpPr>
            <p:cNvPr id="242" name="CasellaDiTesto 241"/>
            <p:cNvSpPr txBox="1"/>
            <p:nvPr/>
          </p:nvSpPr>
          <p:spPr>
            <a:xfrm>
              <a:off x="1291872" y="3214686"/>
              <a:ext cx="4940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i="1" smtClean="0"/>
                <a:t>1-p</a:t>
              </a:r>
              <a:endParaRPr lang="en-US" i="1"/>
            </a:p>
          </p:txBody>
        </p:sp>
        <p:sp>
          <p:nvSpPr>
            <p:cNvPr id="243" name="CasellaDiTesto 242"/>
            <p:cNvSpPr txBox="1"/>
            <p:nvPr/>
          </p:nvSpPr>
          <p:spPr>
            <a:xfrm>
              <a:off x="2285984" y="2641172"/>
              <a:ext cx="3401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i="1" smtClean="0">
                  <a:solidFill>
                    <a:srgbClr val="FF9966"/>
                  </a:solidFill>
                </a:rPr>
                <a:t>t</a:t>
              </a:r>
              <a:r>
                <a:rPr lang="en-US" i="1" baseline="-25000" smtClean="0">
                  <a:solidFill>
                    <a:srgbClr val="FF9966"/>
                  </a:solidFill>
                </a:rPr>
                <a:t>4</a:t>
              </a:r>
              <a:endParaRPr lang="en-US" i="1" baseline="-25000">
                <a:solidFill>
                  <a:srgbClr val="FF9966"/>
                </a:solidFill>
              </a:endParaRPr>
            </a:p>
          </p:txBody>
        </p:sp>
      </p:grpSp>
      <p:sp>
        <p:nvSpPr>
          <p:cNvPr id="231" name="CasellaDiTesto 230"/>
          <p:cNvSpPr txBox="1"/>
          <p:nvPr/>
        </p:nvSpPr>
        <p:spPr>
          <a:xfrm>
            <a:off x="7110553" y="3631172"/>
            <a:ext cx="38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C00000"/>
                </a:solidFill>
              </a:rPr>
              <a:t>4</a:t>
            </a:r>
            <a:r>
              <a:rPr lang="en-US" baseline="30000" smtClean="0">
                <a:solidFill>
                  <a:srgbClr val="C00000"/>
                </a:solidFill>
              </a:rPr>
              <a:t>2</a:t>
            </a:r>
            <a:endParaRPr lang="en-US" baseline="30000">
              <a:solidFill>
                <a:srgbClr val="C00000"/>
              </a:solidFill>
            </a:endParaRPr>
          </a:p>
        </p:txBody>
      </p:sp>
      <p:cxnSp>
        <p:nvCxnSpPr>
          <p:cNvPr id="232" name="Connettore 2 231"/>
          <p:cNvCxnSpPr/>
          <p:nvPr/>
        </p:nvCxnSpPr>
        <p:spPr>
          <a:xfrm rot="5400000">
            <a:off x="1910754" y="2488164"/>
            <a:ext cx="857256" cy="57150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CasellaDiTesto 232"/>
          <p:cNvSpPr txBox="1"/>
          <p:nvPr/>
        </p:nvSpPr>
        <p:spPr>
          <a:xfrm>
            <a:off x="1999224" y="2631040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smtClean="0">
                <a:solidFill>
                  <a:srgbClr val="FF9966"/>
                </a:solidFill>
              </a:rPr>
              <a:t>o</a:t>
            </a:r>
            <a:endParaRPr lang="en-US" i="1" baseline="-25000">
              <a:solidFill>
                <a:srgbClr val="FF9966"/>
              </a:solidFill>
            </a:endParaRPr>
          </a:p>
        </p:txBody>
      </p:sp>
      <p:cxnSp>
        <p:nvCxnSpPr>
          <p:cNvPr id="238" name="Connettore 2 237"/>
          <p:cNvCxnSpPr/>
          <p:nvPr/>
        </p:nvCxnSpPr>
        <p:spPr>
          <a:xfrm rot="16200000" flipV="1">
            <a:off x="7304323" y="2523883"/>
            <a:ext cx="857256" cy="50006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9" name="CasellaDiTesto 238"/>
          <p:cNvSpPr txBox="1"/>
          <p:nvPr/>
        </p:nvSpPr>
        <p:spPr>
          <a:xfrm>
            <a:off x="7679696" y="2488164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smtClean="0">
                <a:solidFill>
                  <a:srgbClr val="FF9966"/>
                </a:solidFill>
              </a:rPr>
              <a:t>o</a:t>
            </a:r>
            <a:endParaRPr lang="en-US" i="1" baseline="-25000">
              <a:solidFill>
                <a:srgbClr val="FF9966"/>
              </a:solidFill>
            </a:endParaRPr>
          </a:p>
        </p:txBody>
      </p:sp>
      <p:sp>
        <p:nvSpPr>
          <p:cNvPr id="316" name="CasellaDiTesto 315"/>
          <p:cNvSpPr txBox="1"/>
          <p:nvPr/>
        </p:nvSpPr>
        <p:spPr>
          <a:xfrm>
            <a:off x="7413586" y="25717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C00000"/>
                </a:solidFill>
              </a:rPr>
              <a:t>0</a:t>
            </a:r>
            <a:endParaRPr lang="en-US" baseline="30000">
              <a:solidFill>
                <a:srgbClr val="C00000"/>
              </a:solidFill>
            </a:endParaRPr>
          </a:p>
        </p:txBody>
      </p:sp>
      <p:sp>
        <p:nvSpPr>
          <p:cNvPr id="319" name="CasellaDiTesto 318"/>
          <p:cNvSpPr txBox="1"/>
          <p:nvPr/>
        </p:nvSpPr>
        <p:spPr>
          <a:xfrm>
            <a:off x="2214546" y="2798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C00000"/>
                </a:solidFill>
              </a:rPr>
              <a:t>0</a:t>
            </a:r>
            <a:endParaRPr lang="en-US" baseline="30000">
              <a:solidFill>
                <a:srgbClr val="C00000"/>
              </a:solidFill>
            </a:endParaRPr>
          </a:p>
        </p:txBody>
      </p:sp>
      <p:cxnSp>
        <p:nvCxnSpPr>
          <p:cNvPr id="165" name="Connettore 2 164"/>
          <p:cNvCxnSpPr/>
          <p:nvPr/>
        </p:nvCxnSpPr>
        <p:spPr>
          <a:xfrm rot="5400000">
            <a:off x="3500429" y="2500306"/>
            <a:ext cx="857256" cy="57150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CasellaDiTesto 165"/>
          <p:cNvSpPr txBox="1"/>
          <p:nvPr/>
        </p:nvSpPr>
        <p:spPr>
          <a:xfrm>
            <a:off x="3588899" y="2643182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smtClean="0">
                <a:solidFill>
                  <a:srgbClr val="FF9966"/>
                </a:solidFill>
              </a:rPr>
              <a:t>o</a:t>
            </a:r>
            <a:endParaRPr lang="en-US" i="1" baseline="-25000">
              <a:solidFill>
                <a:srgbClr val="FF9966"/>
              </a:solidFill>
            </a:endParaRPr>
          </a:p>
        </p:txBody>
      </p:sp>
      <p:sp>
        <p:nvSpPr>
          <p:cNvPr id="174" name="CasellaDiTesto 173"/>
          <p:cNvSpPr txBox="1"/>
          <p:nvPr/>
        </p:nvSpPr>
        <p:spPr>
          <a:xfrm>
            <a:off x="3804221" y="281034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C00000"/>
                </a:solidFill>
              </a:rPr>
              <a:t>0</a:t>
            </a:r>
            <a:endParaRPr lang="en-US" baseline="30000">
              <a:solidFill>
                <a:srgbClr val="C00000"/>
              </a:solidFill>
            </a:endParaRPr>
          </a:p>
        </p:txBody>
      </p:sp>
      <p:cxnSp>
        <p:nvCxnSpPr>
          <p:cNvPr id="175" name="Connettore 2 174"/>
          <p:cNvCxnSpPr/>
          <p:nvPr/>
        </p:nvCxnSpPr>
        <p:spPr>
          <a:xfrm rot="5400000">
            <a:off x="5000628" y="2500306"/>
            <a:ext cx="857256" cy="57150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CasellaDiTesto 181"/>
          <p:cNvSpPr txBox="1"/>
          <p:nvPr/>
        </p:nvSpPr>
        <p:spPr>
          <a:xfrm>
            <a:off x="5089098" y="2643182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smtClean="0">
                <a:solidFill>
                  <a:srgbClr val="FF9966"/>
                </a:solidFill>
              </a:rPr>
              <a:t>o</a:t>
            </a:r>
            <a:endParaRPr lang="en-US" i="1" baseline="-25000">
              <a:solidFill>
                <a:srgbClr val="FF9966"/>
              </a:solidFill>
            </a:endParaRPr>
          </a:p>
        </p:txBody>
      </p:sp>
      <p:sp>
        <p:nvSpPr>
          <p:cNvPr id="183" name="CasellaDiTesto 182"/>
          <p:cNvSpPr txBox="1"/>
          <p:nvPr/>
        </p:nvSpPr>
        <p:spPr>
          <a:xfrm>
            <a:off x="5304420" y="281034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C00000"/>
                </a:solidFill>
              </a:rPr>
              <a:t>0</a:t>
            </a:r>
            <a:endParaRPr lang="en-US" baseline="3000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Weak transitions as </a:t>
            </a:r>
            <a:r>
              <a:rPr lang="en-US" smtClean="0"/>
              <a:t>LP problems</a:t>
            </a:r>
            <a:endParaRPr lang="en-US" dirty="0" smtClean="0"/>
          </a:p>
          <a:p>
            <a:r>
              <a:rPr lang="en-US" dirty="0" smtClean="0"/>
              <a:t>Polynomial decision procedure </a:t>
            </a:r>
            <a:r>
              <a:rPr lang="en-US" smtClean="0"/>
              <a:t>for PA</a:t>
            </a:r>
            <a:br>
              <a:rPr lang="en-US" smtClean="0"/>
            </a:br>
            <a:r>
              <a:rPr lang="en-US" smtClean="0"/>
              <a:t>weak probabilistic bisimulation</a:t>
            </a:r>
          </a:p>
          <a:p>
            <a:r>
              <a:rPr lang="en-US" smtClean="0"/>
              <a:t>Minimal automaton</a:t>
            </a:r>
          </a:p>
          <a:p>
            <a:r>
              <a:rPr lang="en-US" smtClean="0"/>
              <a:t>Cost  decorated PA</a:t>
            </a:r>
          </a:p>
          <a:p>
            <a:r>
              <a:rPr lang="en-US" smtClean="0"/>
              <a:t>Prototypical implementation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Extensions of LP approach</a:t>
            </a:r>
          </a:p>
          <a:p>
            <a:pPr lvl="1"/>
            <a:r>
              <a:rPr lang="en-US" dirty="0" smtClean="0"/>
              <a:t>Specific weak transitions, hyper-transitions, </a:t>
            </a:r>
          </a:p>
          <a:p>
            <a:pPr lvl="1">
              <a:buNone/>
            </a:pPr>
            <a:r>
              <a:rPr lang="en-US" dirty="0" smtClean="0"/>
              <a:t>	restricted transitions, equivalence matching, …</a:t>
            </a:r>
          </a:p>
          <a:p>
            <a:pPr lvl="1"/>
            <a:r>
              <a:rPr lang="en-US" dirty="0" smtClean="0"/>
              <a:t>MDP </a:t>
            </a:r>
            <a:r>
              <a:rPr lang="en-US" smtClean="0"/>
              <a:t>multi-objective reachability</a:t>
            </a:r>
          </a:p>
          <a:p>
            <a:pPr lvl="1"/>
            <a:r>
              <a:rPr lang="en-US" smtClean="0"/>
              <a:t>Interval multi-objective </a:t>
            </a:r>
            <a:r>
              <a:rPr lang="en-US" smtClean="0"/>
              <a:t>reachability</a:t>
            </a:r>
          </a:p>
          <a:p>
            <a:pPr lvl="1"/>
            <a:r>
              <a:rPr lang="en-US" smtClean="0"/>
              <a:t>Multi-objective reachability in interval models</a:t>
            </a:r>
            <a:endParaRPr lang="en-US" dirty="0" smtClean="0"/>
          </a:p>
          <a:p>
            <a:r>
              <a:rPr lang="en-US" dirty="0" smtClean="0"/>
              <a:t>Base for other models: Markov Automata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Probabilistic Automata (</a:t>
            </a:r>
            <a:r>
              <a:rPr lang="en-US" i="1" dirty="0" smtClean="0"/>
              <a:t>PA</a:t>
            </a:r>
            <a:r>
              <a:rPr lang="en-US" dirty="0" smtClean="0"/>
              <a:t>)</a:t>
            </a:r>
            <a:endParaRPr lang="it-IT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135436" y="1285860"/>
            <a:ext cx="150812" cy="3460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>
                <a:solidFill>
                  <a:srgbClr val="000000"/>
                </a:solidFill>
                <a:ea typeface="Arial Unicode MS" charset="0"/>
                <a:cs typeface="Arial Unicode MS" charset="0"/>
              </a:rPr>
              <a:t>s</a:t>
            </a: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 flipH="1">
            <a:off x="2565424" y="1582723"/>
            <a:ext cx="1509712" cy="4460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4338661" y="1582723"/>
            <a:ext cx="2570163" cy="4460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2478111" y="2297098"/>
            <a:ext cx="709613" cy="125095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" name="Freeform 6"/>
          <p:cNvSpPr>
            <a:spLocks noChangeArrowheads="1"/>
          </p:cNvSpPr>
          <p:nvPr/>
        </p:nvSpPr>
        <p:spPr bwMode="auto">
          <a:xfrm>
            <a:off x="2211411" y="2755885"/>
            <a:ext cx="531813" cy="1793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96"/>
              </a:cxn>
              <a:cxn ang="0">
                <a:pos x="288" y="0"/>
              </a:cxn>
            </a:cxnLst>
            <a:rect l="0" t="0" r="r" b="b"/>
            <a:pathLst>
              <a:path w="288" h="96">
                <a:moveTo>
                  <a:pt x="0" y="0"/>
                </a:moveTo>
                <a:cubicBezTo>
                  <a:pt x="48" y="48"/>
                  <a:pt x="96" y="96"/>
                  <a:pt x="144" y="96"/>
                </a:cubicBezTo>
                <a:cubicBezTo>
                  <a:pt x="192" y="96"/>
                  <a:pt x="264" y="16"/>
                  <a:pt x="288" y="0"/>
                </a:cubicBezTo>
              </a:path>
            </a:pathLst>
          </a:custGeom>
          <a:noFill/>
          <a:ln w="12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7085036" y="2297098"/>
            <a:ext cx="531813" cy="125095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 flipH="1">
            <a:off x="6375424" y="2297098"/>
            <a:ext cx="534987" cy="125095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 flipH="1">
            <a:off x="5222899" y="2297098"/>
            <a:ext cx="1685925" cy="125095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H="1">
            <a:off x="1766911" y="2297098"/>
            <a:ext cx="712788" cy="125095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3" name="Freeform 11"/>
          <p:cNvSpPr>
            <a:spLocks noChangeArrowheads="1"/>
          </p:cNvSpPr>
          <p:nvPr/>
        </p:nvSpPr>
        <p:spPr bwMode="auto">
          <a:xfrm>
            <a:off x="6457974" y="2636823"/>
            <a:ext cx="266700" cy="1936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96"/>
              </a:cxn>
              <a:cxn ang="0">
                <a:pos x="144" y="48"/>
              </a:cxn>
            </a:cxnLst>
            <a:rect l="0" t="0" r="r" b="b"/>
            <a:pathLst>
              <a:path w="144" h="104">
                <a:moveTo>
                  <a:pt x="0" y="0"/>
                </a:moveTo>
                <a:cubicBezTo>
                  <a:pt x="12" y="44"/>
                  <a:pt x="24" y="88"/>
                  <a:pt x="48" y="96"/>
                </a:cubicBezTo>
                <a:cubicBezTo>
                  <a:pt x="72" y="104"/>
                  <a:pt x="128" y="56"/>
                  <a:pt x="144" y="48"/>
                </a:cubicBezTo>
              </a:path>
            </a:pathLst>
          </a:custGeom>
          <a:noFill/>
          <a:ln w="12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 flipH="1" flipV="1">
            <a:off x="4219599" y="1685910"/>
            <a:ext cx="960437" cy="186055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6908818" y="1928802"/>
            <a:ext cx="163512" cy="3460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>
                <a:solidFill>
                  <a:srgbClr val="000000"/>
                </a:solidFill>
                <a:ea typeface="Arial Unicode MS" charset="0"/>
                <a:cs typeface="Arial Unicode MS" charset="0"/>
              </a:rPr>
              <a:t>u</a:t>
            </a: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1655743" y="3519488"/>
            <a:ext cx="201613" cy="3714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>
                <a:solidFill>
                  <a:srgbClr val="000000"/>
                </a:solidFill>
                <a:ea typeface="Arial Unicode MS" charset="0"/>
                <a:cs typeface="Arial Unicode MS" charset="0"/>
              </a:rPr>
              <a:t>h</a:t>
            </a:r>
            <a:r>
              <a:rPr lang="en-US" baseline="-200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f</a:t>
            </a: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3193578" y="3500438"/>
            <a:ext cx="139700" cy="3714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>
                <a:solidFill>
                  <a:srgbClr val="000000"/>
                </a:solidFill>
                <a:ea typeface="Arial Unicode MS" charset="0"/>
                <a:cs typeface="Arial Unicode MS" charset="0"/>
              </a:rPr>
              <a:t>t</a:t>
            </a:r>
            <a:r>
              <a:rPr lang="en-US" baseline="-200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f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6264289" y="3519488"/>
            <a:ext cx="236537" cy="3714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>
                <a:solidFill>
                  <a:srgbClr val="000000"/>
                </a:solidFill>
                <a:ea typeface="Arial Unicode MS" charset="0"/>
                <a:cs typeface="Arial Unicode MS" charset="0"/>
              </a:rPr>
              <a:t>h</a:t>
            </a:r>
            <a:r>
              <a:rPr lang="en-US" baseline="-200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u</a:t>
            </a:r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7551759" y="3519488"/>
            <a:ext cx="163513" cy="3460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>
                <a:solidFill>
                  <a:srgbClr val="000000"/>
                </a:solidFill>
                <a:ea typeface="Arial Unicode MS" charset="0"/>
                <a:cs typeface="Arial Unicode MS" charset="0"/>
              </a:rPr>
              <a:t>n</a:t>
            </a:r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5095989" y="3508375"/>
            <a:ext cx="174625" cy="3714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>
                <a:solidFill>
                  <a:srgbClr val="000000"/>
                </a:solidFill>
                <a:ea typeface="Arial Unicode MS" charset="0"/>
                <a:cs typeface="Arial Unicode MS" charset="0"/>
              </a:rPr>
              <a:t>t</a:t>
            </a:r>
            <a:r>
              <a:rPr lang="en-US" baseline="-200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u</a:t>
            </a: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1706586" y="2638410"/>
            <a:ext cx="392113" cy="3460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 i="1" dirty="0">
                <a:solidFill>
                  <a:srgbClr val="FF9966"/>
                </a:solidFill>
                <a:ea typeface="Arial Unicode MS" charset="0"/>
                <a:cs typeface="Arial Unicode MS" charset="0"/>
              </a:rPr>
              <a:t>flip</a:t>
            </a:r>
            <a:r>
              <a:rPr lang="en-US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5689624" y="2638410"/>
            <a:ext cx="392112" cy="3460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 i="1">
                <a:solidFill>
                  <a:srgbClr val="FF9966"/>
                </a:solidFill>
                <a:ea typeface="Arial Unicode MS" charset="0"/>
                <a:cs typeface="Arial Unicode MS" charset="0"/>
              </a:rPr>
              <a:t>flip</a:t>
            </a:r>
            <a:r>
              <a:rPr lang="en-US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7427937" y="2638410"/>
            <a:ext cx="644525" cy="3460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 i="1" smtClean="0">
                <a:solidFill>
                  <a:srgbClr val="FF9966"/>
                </a:solidFill>
                <a:ea typeface="Arial Unicode MS" charset="0"/>
                <a:cs typeface="Arial Unicode MS" charset="0"/>
              </a:rPr>
              <a:t>flip</a:t>
            </a:r>
            <a:r>
              <a:rPr lang="en-US" smtClean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  <a:endParaRPr lang="en-US">
              <a:solidFill>
                <a:srgbClr val="000000"/>
              </a:solidFill>
              <a:ea typeface="Arial Unicode MS" charset="0"/>
              <a:cs typeface="Arial Unicode MS" charset="0"/>
            </a:endParaRPr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4192611" y="2627298"/>
            <a:ext cx="557213" cy="3460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 i="1" dirty="0">
                <a:solidFill>
                  <a:srgbClr val="FF9966"/>
                </a:solidFill>
                <a:ea typeface="Arial Unicode MS" charset="0"/>
                <a:cs typeface="Arial Unicode MS" charset="0"/>
              </a:rPr>
              <a:t>retry</a:t>
            </a:r>
            <a:r>
              <a:rPr lang="en-US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2822599" y="1522398"/>
            <a:ext cx="519112" cy="3460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 i="1">
                <a:solidFill>
                  <a:srgbClr val="FF9966"/>
                </a:solidFill>
                <a:ea typeface="Arial Unicode MS" charset="0"/>
                <a:cs typeface="Arial Unicode MS" charset="0"/>
              </a:rPr>
              <a:t>coin</a:t>
            </a:r>
            <a:r>
              <a:rPr lang="en-US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6494479" y="3227373"/>
            <a:ext cx="434975" cy="290512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57347" rIns="18000" bIns="45000"/>
          <a:lstStyle/>
          <a:p>
            <a:r>
              <a:rPr lang="en-US" sz="1400" i="1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4/16</a:t>
            </a:r>
            <a:r>
              <a:rPr lang="en-US" sz="1400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</a:p>
        </p:txBody>
      </p:sp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1922447" y="3224198"/>
            <a:ext cx="434975" cy="290512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57347" rIns="18000" bIns="45000"/>
          <a:lstStyle/>
          <a:p>
            <a:r>
              <a:rPr lang="en-US" sz="1400" i="1">
                <a:solidFill>
                  <a:srgbClr val="000000"/>
                </a:solidFill>
                <a:ea typeface="Arial Unicode MS" charset="0"/>
                <a:cs typeface="Arial Unicode MS" charset="0"/>
              </a:rPr>
              <a:t>8/16</a:t>
            </a:r>
            <a:r>
              <a:rPr lang="en-US" sz="14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2643174" y="3224198"/>
            <a:ext cx="434975" cy="290512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57347" rIns="18000" bIns="45000"/>
          <a:lstStyle/>
          <a:p>
            <a:r>
              <a:rPr lang="en-US" sz="1400" i="1">
                <a:solidFill>
                  <a:srgbClr val="000000"/>
                </a:solidFill>
                <a:ea typeface="Arial Unicode MS" charset="0"/>
                <a:cs typeface="Arial Unicode MS" charset="0"/>
              </a:rPr>
              <a:t>8/16</a:t>
            </a:r>
            <a:r>
              <a:rPr lang="en-US" sz="14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</a:p>
        </p:txBody>
      </p:sp>
      <p:sp>
        <p:nvSpPr>
          <p:cNvPr id="29" name="Text Box 27"/>
          <p:cNvSpPr txBox="1">
            <a:spLocks noChangeArrowheads="1"/>
          </p:cNvSpPr>
          <p:nvPr/>
        </p:nvSpPr>
        <p:spPr bwMode="auto">
          <a:xfrm>
            <a:off x="5538798" y="3224198"/>
            <a:ext cx="533400" cy="290512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57347" rIns="18000" bIns="45000"/>
          <a:lstStyle/>
          <a:p>
            <a:r>
              <a:rPr lang="en-US" sz="1400" i="1">
                <a:solidFill>
                  <a:srgbClr val="000000"/>
                </a:solidFill>
                <a:ea typeface="Arial Unicode MS" charset="0"/>
                <a:cs typeface="Arial Unicode MS" charset="0"/>
              </a:rPr>
              <a:t>12/16</a:t>
            </a:r>
            <a:r>
              <a:rPr lang="en-US" sz="14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</a:p>
        </p:txBody>
      </p:sp>
      <p:sp>
        <p:nvSpPr>
          <p:cNvPr id="30" name="Line 28"/>
          <p:cNvSpPr>
            <a:spLocks noChangeShapeType="1"/>
          </p:cNvSpPr>
          <p:nvPr/>
        </p:nvSpPr>
        <p:spPr bwMode="auto">
          <a:xfrm>
            <a:off x="6380186" y="3924300"/>
            <a:ext cx="1588" cy="143033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1" name="Line 29"/>
          <p:cNvSpPr>
            <a:spLocks noChangeShapeType="1"/>
          </p:cNvSpPr>
          <p:nvPr/>
        </p:nvSpPr>
        <p:spPr bwMode="auto">
          <a:xfrm>
            <a:off x="7612086" y="3921125"/>
            <a:ext cx="1588" cy="143033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2" name="Line 30"/>
          <p:cNvSpPr>
            <a:spLocks noChangeShapeType="1"/>
          </p:cNvSpPr>
          <p:nvPr/>
        </p:nvSpPr>
        <p:spPr bwMode="auto">
          <a:xfrm>
            <a:off x="1765324" y="3921125"/>
            <a:ext cx="1587" cy="1430338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>
            <a:off x="3260749" y="3921125"/>
            <a:ext cx="1587" cy="143033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4" name="Line 32"/>
          <p:cNvSpPr>
            <a:spLocks noChangeShapeType="1"/>
          </p:cNvSpPr>
          <p:nvPr/>
        </p:nvSpPr>
        <p:spPr bwMode="auto">
          <a:xfrm>
            <a:off x="5175274" y="3913188"/>
            <a:ext cx="1587" cy="143033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5" name="Text Box 33"/>
          <p:cNvSpPr txBox="1">
            <a:spLocks noChangeArrowheads="1"/>
          </p:cNvSpPr>
          <p:nvPr/>
        </p:nvSpPr>
        <p:spPr bwMode="auto">
          <a:xfrm>
            <a:off x="6108715" y="5365750"/>
            <a:ext cx="606425" cy="3460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 i="1" smtClean="0">
                <a:ea typeface="Arial Unicode MS" charset="0"/>
                <a:cs typeface="Arial Unicode MS" charset="0"/>
              </a:rPr>
              <a:t>beep</a:t>
            </a:r>
            <a:r>
              <a:rPr lang="en-US" i="1" baseline="-20000" smtClean="0">
                <a:ea typeface="Arial Unicode MS" charset="0"/>
                <a:cs typeface="Arial Unicode MS" charset="0"/>
              </a:rPr>
              <a:t>u</a:t>
            </a:r>
            <a:r>
              <a:rPr lang="en-US" smtClean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  <a:endParaRPr lang="en-US">
              <a:solidFill>
                <a:srgbClr val="000000"/>
              </a:solidFill>
              <a:ea typeface="Arial Unicode MS" charset="0"/>
              <a:cs typeface="Arial Unicode MS" charset="0"/>
            </a:endParaRPr>
          </a:p>
        </p:txBody>
      </p:sp>
      <p:sp>
        <p:nvSpPr>
          <p:cNvPr id="36" name="Text Box 34"/>
          <p:cNvSpPr txBox="1">
            <a:spLocks noChangeArrowheads="1"/>
          </p:cNvSpPr>
          <p:nvPr/>
        </p:nvSpPr>
        <p:spPr bwMode="auto">
          <a:xfrm>
            <a:off x="1500166" y="5365750"/>
            <a:ext cx="606425" cy="3460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 i="1" smtClean="0">
                <a:ea typeface="Arial Unicode MS" charset="0"/>
                <a:cs typeface="Arial Unicode MS" charset="0"/>
              </a:rPr>
              <a:t>beep</a:t>
            </a:r>
            <a:r>
              <a:rPr lang="en-US" i="1" baseline="-20000" smtClean="0">
                <a:ea typeface="Arial Unicode MS" charset="0"/>
                <a:cs typeface="Arial Unicode MS" charset="0"/>
              </a:rPr>
              <a:t>f</a:t>
            </a:r>
            <a:r>
              <a:rPr lang="en-US" smtClean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  <a:endParaRPr lang="en-US">
              <a:solidFill>
                <a:srgbClr val="000000"/>
              </a:solidFill>
              <a:ea typeface="Arial Unicode MS" charset="0"/>
              <a:cs typeface="Arial Unicode MS" charset="0"/>
            </a:endParaRPr>
          </a:p>
        </p:txBody>
      </p:sp>
      <p:sp>
        <p:nvSpPr>
          <p:cNvPr id="37" name="Text Box 35"/>
          <p:cNvSpPr txBox="1">
            <a:spLocks noChangeArrowheads="1"/>
          </p:cNvSpPr>
          <p:nvPr/>
        </p:nvSpPr>
        <p:spPr bwMode="auto">
          <a:xfrm>
            <a:off x="3044927" y="5365750"/>
            <a:ext cx="582613" cy="3460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 i="1" smtClean="0">
                <a:ea typeface="Arial Unicode MS" charset="0"/>
                <a:cs typeface="Arial Unicode MS" charset="0"/>
              </a:rPr>
              <a:t>flash</a:t>
            </a:r>
            <a:r>
              <a:rPr lang="en-US" i="1" baseline="-20000" smtClean="0">
                <a:ea typeface="Arial Unicode MS" charset="0"/>
                <a:cs typeface="Arial Unicode MS" charset="0"/>
              </a:rPr>
              <a:t>f</a:t>
            </a:r>
            <a:r>
              <a:rPr lang="en-US" smtClean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  <a:endParaRPr lang="en-US">
              <a:solidFill>
                <a:srgbClr val="000000"/>
              </a:solidFill>
              <a:ea typeface="Arial Unicode MS" charset="0"/>
              <a:cs typeface="Arial Unicode MS" charset="0"/>
            </a:endParaRPr>
          </a:p>
        </p:txBody>
      </p:sp>
      <p:sp>
        <p:nvSpPr>
          <p:cNvPr id="38" name="Text Box 36"/>
          <p:cNvSpPr txBox="1">
            <a:spLocks noChangeArrowheads="1"/>
          </p:cNvSpPr>
          <p:nvPr/>
        </p:nvSpPr>
        <p:spPr bwMode="auto">
          <a:xfrm>
            <a:off x="4949613" y="5365750"/>
            <a:ext cx="582613" cy="3460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 i="1" smtClean="0">
                <a:ea typeface="Arial Unicode MS" charset="0"/>
                <a:cs typeface="Arial Unicode MS" charset="0"/>
              </a:rPr>
              <a:t>flash</a:t>
            </a:r>
            <a:r>
              <a:rPr lang="en-US" i="1" baseline="-20000" smtClean="0">
                <a:ea typeface="Arial Unicode MS" charset="0"/>
                <a:cs typeface="Arial Unicode MS" charset="0"/>
              </a:rPr>
              <a:t>u</a:t>
            </a:r>
            <a:r>
              <a:rPr lang="en-US" smtClean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  <a:endParaRPr lang="en-US">
              <a:solidFill>
                <a:srgbClr val="000000"/>
              </a:solidFill>
              <a:ea typeface="Arial Unicode MS" charset="0"/>
              <a:cs typeface="Arial Unicode MS" charset="0"/>
            </a:endParaRPr>
          </a:p>
        </p:txBody>
      </p:sp>
      <p:sp>
        <p:nvSpPr>
          <p:cNvPr id="39" name="Text Box 37"/>
          <p:cNvSpPr txBox="1">
            <a:spLocks noChangeArrowheads="1"/>
          </p:cNvSpPr>
          <p:nvPr/>
        </p:nvSpPr>
        <p:spPr bwMode="auto">
          <a:xfrm>
            <a:off x="1319193" y="4276800"/>
            <a:ext cx="180973" cy="3460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 i="1" smtClean="0">
                <a:ea typeface="Arial Unicode MS" charset="0"/>
                <a:cs typeface="Arial Unicode MS" charset="0"/>
              </a:rPr>
              <a:t>sms</a:t>
            </a:r>
            <a:endParaRPr lang="en-US" i="1" dirty="0">
              <a:ea typeface="Arial Unicode MS" charset="0"/>
              <a:cs typeface="Arial Unicode MS" charset="0"/>
            </a:endParaRPr>
          </a:p>
        </p:txBody>
      </p:sp>
      <p:sp>
        <p:nvSpPr>
          <p:cNvPr id="40" name="Text Box 38"/>
          <p:cNvSpPr txBox="1">
            <a:spLocks noChangeArrowheads="1"/>
          </p:cNvSpPr>
          <p:nvPr/>
        </p:nvSpPr>
        <p:spPr bwMode="auto">
          <a:xfrm>
            <a:off x="5761049" y="1522398"/>
            <a:ext cx="454025" cy="3460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 i="1">
                <a:solidFill>
                  <a:srgbClr val="FF9966"/>
                </a:solidFill>
                <a:ea typeface="Arial Unicode MS" charset="0"/>
                <a:cs typeface="Arial Unicode MS" charset="0"/>
              </a:rPr>
              <a:t>coin</a:t>
            </a:r>
          </a:p>
        </p:txBody>
      </p:sp>
      <p:sp>
        <p:nvSpPr>
          <p:cNvPr id="41" name="Text Box 39"/>
          <p:cNvSpPr txBox="1">
            <a:spLocks noChangeArrowheads="1"/>
          </p:cNvSpPr>
          <p:nvPr/>
        </p:nvSpPr>
        <p:spPr bwMode="auto">
          <a:xfrm>
            <a:off x="2428860" y="1928802"/>
            <a:ext cx="100012" cy="3460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>
                <a:solidFill>
                  <a:srgbClr val="000000"/>
                </a:solidFill>
                <a:ea typeface="Arial Unicode MS" charset="0"/>
                <a:cs typeface="Arial Unicode MS" charset="0"/>
              </a:rPr>
              <a:t>f</a:t>
            </a:r>
          </a:p>
        </p:txBody>
      </p:sp>
      <p:sp>
        <p:nvSpPr>
          <p:cNvPr id="42" name="Text Box 40"/>
          <p:cNvSpPr txBox="1">
            <a:spLocks noChangeArrowheads="1"/>
          </p:cNvSpPr>
          <p:nvPr/>
        </p:nvSpPr>
        <p:spPr bwMode="auto">
          <a:xfrm>
            <a:off x="7280299" y="5365750"/>
            <a:ext cx="720725" cy="3460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 i="1">
                <a:ea typeface="Arial Unicode MS" charset="0"/>
                <a:cs typeface="Arial Unicode MS" charset="0"/>
              </a:rPr>
              <a:t>vibrate</a:t>
            </a:r>
          </a:p>
        </p:txBody>
      </p:sp>
      <p:sp>
        <p:nvSpPr>
          <p:cNvPr id="47" name="Text Box 37"/>
          <p:cNvSpPr txBox="1">
            <a:spLocks noChangeArrowheads="1"/>
          </p:cNvSpPr>
          <p:nvPr/>
        </p:nvSpPr>
        <p:spPr bwMode="auto">
          <a:xfrm>
            <a:off x="2819391" y="4276800"/>
            <a:ext cx="180973" cy="3460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 i="1" smtClean="0">
                <a:ea typeface="Arial Unicode MS" charset="0"/>
                <a:cs typeface="Arial Unicode MS" charset="0"/>
              </a:rPr>
              <a:t>sms</a:t>
            </a:r>
            <a:endParaRPr lang="en-US" i="1" dirty="0">
              <a:ea typeface="Arial Unicode MS" charset="0"/>
              <a:cs typeface="Arial Unicode MS" charset="0"/>
            </a:endParaRPr>
          </a:p>
        </p:txBody>
      </p:sp>
      <p:sp>
        <p:nvSpPr>
          <p:cNvPr id="48" name="Text Box 37"/>
          <p:cNvSpPr txBox="1">
            <a:spLocks noChangeArrowheads="1"/>
          </p:cNvSpPr>
          <p:nvPr/>
        </p:nvSpPr>
        <p:spPr bwMode="auto">
          <a:xfrm>
            <a:off x="4748217" y="4276800"/>
            <a:ext cx="180973" cy="3460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 i="1" smtClean="0">
                <a:ea typeface="Arial Unicode MS" charset="0"/>
                <a:cs typeface="Arial Unicode MS" charset="0"/>
              </a:rPr>
              <a:t>sms</a:t>
            </a:r>
            <a:endParaRPr lang="en-US" i="1" dirty="0">
              <a:ea typeface="Arial Unicode MS" charset="0"/>
              <a:cs typeface="Arial Unicode MS" charset="0"/>
            </a:endParaRPr>
          </a:p>
        </p:txBody>
      </p:sp>
      <p:sp>
        <p:nvSpPr>
          <p:cNvPr id="49" name="Text Box 37"/>
          <p:cNvSpPr txBox="1">
            <a:spLocks noChangeArrowheads="1"/>
          </p:cNvSpPr>
          <p:nvPr/>
        </p:nvSpPr>
        <p:spPr bwMode="auto">
          <a:xfrm>
            <a:off x="5962663" y="4276800"/>
            <a:ext cx="180973" cy="3460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 i="1" smtClean="0">
                <a:ea typeface="Arial Unicode MS" charset="0"/>
                <a:cs typeface="Arial Unicode MS" charset="0"/>
              </a:rPr>
              <a:t>sms</a:t>
            </a:r>
            <a:endParaRPr lang="en-US" i="1" dirty="0">
              <a:ea typeface="Arial Unicode MS" charset="0"/>
              <a:cs typeface="Arial Unicode MS" charset="0"/>
            </a:endParaRPr>
          </a:p>
        </p:txBody>
      </p:sp>
      <p:sp>
        <p:nvSpPr>
          <p:cNvPr id="50" name="Text Box 37"/>
          <p:cNvSpPr txBox="1">
            <a:spLocks noChangeArrowheads="1"/>
          </p:cNvSpPr>
          <p:nvPr/>
        </p:nvSpPr>
        <p:spPr bwMode="auto">
          <a:xfrm>
            <a:off x="7177109" y="4276800"/>
            <a:ext cx="180973" cy="3460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 i="1" smtClean="0">
                <a:ea typeface="Arial Unicode MS" charset="0"/>
                <a:cs typeface="Arial Unicode MS" charset="0"/>
              </a:rPr>
              <a:t>sms</a:t>
            </a:r>
            <a:endParaRPr lang="en-US" i="1" dirty="0">
              <a:ea typeface="Arial Unicode MS" charset="0"/>
              <a:cs typeface="Arial Unicode M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Decision procedure in practice</a:t>
            </a:r>
            <a:endParaRPr lang="en-US"/>
          </a:p>
        </p:txBody>
      </p:sp>
      <p:pic>
        <p:nvPicPr>
          <p:cNvPr id="8" name="Immagine 7" descr="LP-SM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939" y="1548580"/>
            <a:ext cx="7834122" cy="3798761"/>
          </a:xfrm>
          <a:prstGeom prst="rect">
            <a:avLst/>
          </a:prstGeom>
        </p:spPr>
      </p:pic>
      <p:pic>
        <p:nvPicPr>
          <p:cNvPr id="9" name="Immagine 8" descr="LP-SMT-capt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3316" y="5819793"/>
            <a:ext cx="4857369" cy="18097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11521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Usual decision procedure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56480" y="1474715"/>
            <a:ext cx="4020480" cy="4524955"/>
            <a:chOff x="317" y="1024"/>
            <a:chExt cx="2792" cy="3142"/>
          </a:xfrm>
        </p:grpSpPr>
        <p:sp>
          <p:nvSpPr>
            <p:cNvPr id="9219" name="Text Box 3"/>
            <p:cNvSpPr txBox="1">
              <a:spLocks noChangeArrowheads="1"/>
            </p:cNvSpPr>
            <p:nvPr/>
          </p:nvSpPr>
          <p:spPr bwMode="auto">
            <a:xfrm>
              <a:off x="317" y="1024"/>
              <a:ext cx="2792" cy="314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0" tIns="22932" rIns="0" bIns="0"/>
            <a:lstStyle/>
            <a:p>
              <a:pPr marL="165603">
                <a:spcAft>
                  <a:spcPts val="1282"/>
                </a:spcAft>
                <a:tabLst>
                  <a:tab pos="656650" algn="l"/>
                  <a:tab pos="1313299" algn="l"/>
                  <a:tab pos="1969949" algn="l"/>
                  <a:tab pos="2626599" algn="l"/>
                  <a:tab pos="3283248" algn="l"/>
                  <a:tab pos="3939898" algn="l"/>
                </a:tabLst>
              </a:pPr>
              <a:r>
                <a:rPr lang="en-US" sz="24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Bisimulation(</a:t>
              </a:r>
              <a:r>
                <a:rPr lang="en-US" sz="2400" i="1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A</a:t>
              </a:r>
              <a:r>
                <a:rPr lang="en-US" sz="2400" i="1" baseline="-200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1</a:t>
              </a:r>
              <a:r>
                <a:rPr lang="en-US" sz="24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, </a:t>
              </a:r>
              <a:r>
                <a:rPr lang="en-US" sz="2400" i="1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A</a:t>
              </a:r>
              <a:r>
                <a:rPr lang="en-US" sz="2400" i="1" baseline="-200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2</a:t>
              </a:r>
              <a:r>
                <a:rPr lang="en-US" sz="24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)</a:t>
              </a:r>
              <a:r>
                <a:rPr lang="en-US" sz="29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 </a:t>
              </a:r>
            </a:p>
            <a:p>
              <a:pPr marL="165603">
                <a:spcAft>
                  <a:spcPts val="1282"/>
                </a:spcAft>
                <a:buSzPct val="45000"/>
                <a:tabLst>
                  <a:tab pos="656650" algn="l"/>
                  <a:tab pos="1313299" algn="l"/>
                  <a:tab pos="1969949" algn="l"/>
                  <a:tab pos="2626599" algn="l"/>
                  <a:tab pos="3283248" algn="l"/>
                  <a:tab pos="3939898" algn="l"/>
                </a:tabLst>
              </a:pPr>
              <a:r>
                <a:rPr lang="en-US" sz="2400" i="1" dirty="0">
                  <a:solidFill>
                    <a:srgbClr val="0070C0"/>
                  </a:solidFill>
                  <a:ea typeface="Arial Unicode MS" charset="0"/>
                  <a:cs typeface="Arial Unicode MS" charset="0"/>
                </a:rPr>
                <a:t>W</a:t>
              </a:r>
              <a:r>
                <a:rPr lang="en-US" sz="29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 </a:t>
              </a:r>
              <a:r>
                <a:rPr lang="en-US" sz="24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:= {</a:t>
              </a:r>
              <a:r>
                <a:rPr lang="en-US" sz="2400" i="1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Q</a:t>
              </a:r>
              <a:r>
                <a:rPr lang="en-US" sz="2400" i="1" baseline="-200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1</a:t>
              </a:r>
              <a:r>
                <a:rPr lang="en-US" sz="24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 </a:t>
              </a:r>
              <a:r>
                <a:rPr lang="en-US" sz="2900" dirty="0">
                  <a:solidFill>
                    <a:srgbClr val="000000"/>
                  </a:solidFill>
                  <a:latin typeface="Symbol" pitchFamily="18" charset="2"/>
                  <a:ea typeface="Symbol" pitchFamily="18" charset="2"/>
                  <a:cs typeface="Symbol" pitchFamily="18" charset="2"/>
                </a:rPr>
                <a:t></a:t>
              </a:r>
              <a:r>
                <a:rPr lang="en-US" sz="24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 </a:t>
              </a:r>
              <a:r>
                <a:rPr lang="en-US" sz="2400" i="1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Q</a:t>
              </a:r>
              <a:r>
                <a:rPr lang="en-US" sz="2400" i="1" baseline="-200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2</a:t>
              </a:r>
              <a:r>
                <a:rPr lang="en-US" sz="24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}</a:t>
              </a:r>
            </a:p>
            <a:p>
              <a:pPr marL="165603">
                <a:spcAft>
                  <a:spcPts val="1282"/>
                </a:spcAft>
                <a:buSzPct val="45000"/>
                <a:tabLst>
                  <a:tab pos="656650" algn="l"/>
                  <a:tab pos="1313299" algn="l"/>
                  <a:tab pos="1969949" algn="l"/>
                  <a:tab pos="2626599" algn="l"/>
                  <a:tab pos="3283248" algn="l"/>
                  <a:tab pos="3939898" algn="l"/>
                </a:tabLst>
              </a:pPr>
              <a:r>
                <a:rPr lang="en-US" sz="24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(</a:t>
              </a:r>
              <a:r>
                <a:rPr lang="en-US" sz="2400" i="1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C</a:t>
              </a:r>
              <a:r>
                <a:rPr lang="en-US" sz="24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, </a:t>
              </a:r>
              <a:r>
                <a:rPr lang="en-US" sz="2400" dirty="0" smtClean="0">
                  <a:solidFill>
                    <a:srgbClr val="000000"/>
                  </a:solidFill>
                  <a:latin typeface="Symbol" pitchFamily="18" charset="2"/>
                  <a:ea typeface="Arial Unicode MS" charset="0"/>
                  <a:cs typeface="Arial Unicode MS" charset="0"/>
                </a:rPr>
                <a:t>a</a:t>
              </a:r>
              <a:r>
                <a:rPr lang="en-US" sz="2400" dirty="0" smtClean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) </a:t>
              </a:r>
              <a:r>
                <a:rPr lang="en-US" sz="24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:= FindSplit(</a:t>
              </a:r>
              <a:r>
                <a:rPr lang="en-US" sz="2400" i="1" dirty="0">
                  <a:solidFill>
                    <a:srgbClr val="0070C0"/>
                  </a:solidFill>
                  <a:ea typeface="Arial Unicode MS" charset="0"/>
                  <a:cs typeface="Arial Unicode MS" charset="0"/>
                </a:rPr>
                <a:t>W</a:t>
              </a:r>
              <a:r>
                <a:rPr lang="en-US" sz="24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)</a:t>
              </a:r>
              <a:r>
                <a:rPr lang="en-US" sz="29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 </a:t>
              </a:r>
            </a:p>
            <a:p>
              <a:pPr marL="165603">
                <a:spcAft>
                  <a:spcPts val="1282"/>
                </a:spcAft>
                <a:buSzPct val="45000"/>
                <a:tabLst>
                  <a:tab pos="656650" algn="l"/>
                  <a:tab pos="1313299" algn="l"/>
                  <a:tab pos="1969949" algn="l"/>
                  <a:tab pos="2626599" algn="l"/>
                  <a:tab pos="3283248" algn="l"/>
                  <a:tab pos="3939898" algn="l"/>
                </a:tabLst>
              </a:pPr>
              <a:r>
                <a:rPr lang="en-US" sz="24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while </a:t>
              </a:r>
              <a:r>
                <a:rPr lang="en-US" sz="2400" i="1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C</a:t>
              </a:r>
              <a:r>
                <a:rPr lang="en-US" sz="29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 </a:t>
              </a:r>
              <a:r>
                <a:rPr lang="en-US" sz="2500" dirty="0">
                  <a:solidFill>
                    <a:srgbClr val="000000"/>
                  </a:solidFill>
                  <a:latin typeface="Symbol" pitchFamily="18" charset="2"/>
                  <a:ea typeface="Symbol" pitchFamily="18" charset="2"/>
                  <a:cs typeface="Symbol" pitchFamily="18" charset="2"/>
                </a:rPr>
                <a:t></a:t>
              </a:r>
              <a:r>
                <a:rPr lang="en-US" sz="29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 </a:t>
              </a:r>
              <a:r>
                <a:rPr lang="en-US" sz="2400" dirty="0">
                  <a:solidFill>
                    <a:srgbClr val="000000"/>
                  </a:solidFill>
                  <a:latin typeface="Symbol" pitchFamily="18" charset="2"/>
                  <a:ea typeface="Symbol" pitchFamily="18" charset="2"/>
                  <a:cs typeface="Symbol" pitchFamily="18" charset="2"/>
                </a:rPr>
                <a:t></a:t>
              </a:r>
              <a:r>
                <a:rPr lang="en-US" sz="29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 </a:t>
              </a:r>
              <a:r>
                <a:rPr lang="en-US" sz="2400" dirty="0">
                  <a:solidFill>
                    <a:srgbClr val="000000"/>
                  </a:solidFill>
                  <a:ea typeface="Symbol" pitchFamily="18" charset="2"/>
                  <a:cs typeface="Symbol" pitchFamily="18" charset="2"/>
                </a:rPr>
                <a:t>do</a:t>
              </a:r>
              <a:r>
                <a:rPr lang="en-US" sz="29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 </a:t>
              </a:r>
            </a:p>
            <a:p>
              <a:pPr marL="331205" lvl="1">
                <a:spcAft>
                  <a:spcPts val="1032"/>
                </a:spcAft>
                <a:buSzPct val="45000"/>
                <a:tabLst>
                  <a:tab pos="656650" algn="l"/>
                  <a:tab pos="1313299" algn="l"/>
                  <a:tab pos="1969949" algn="l"/>
                  <a:tab pos="2626599" algn="l"/>
                  <a:tab pos="3283248" algn="l"/>
                  <a:tab pos="3939898" algn="l"/>
                </a:tabLst>
              </a:pPr>
              <a:r>
                <a:rPr lang="en-US" sz="2400" i="1" dirty="0">
                  <a:solidFill>
                    <a:srgbClr val="0070C0"/>
                  </a:solidFill>
                  <a:ea typeface="Symbol" pitchFamily="18" charset="2"/>
                  <a:cs typeface="Symbol" pitchFamily="18" charset="2"/>
                </a:rPr>
                <a:t>W</a:t>
              </a:r>
              <a:r>
                <a:rPr lang="en-US" sz="25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 </a:t>
              </a:r>
              <a:r>
                <a:rPr lang="en-US" sz="2400" dirty="0">
                  <a:solidFill>
                    <a:srgbClr val="000000"/>
                  </a:solidFill>
                  <a:ea typeface="Symbol" pitchFamily="18" charset="2"/>
                  <a:cs typeface="Symbol" pitchFamily="18" charset="2"/>
                </a:rPr>
                <a:t>:= Refine(</a:t>
              </a:r>
              <a:r>
                <a:rPr lang="en-US" sz="2400" i="1" dirty="0">
                  <a:solidFill>
                    <a:srgbClr val="0070C0"/>
                  </a:solidFill>
                  <a:ea typeface="Symbol" pitchFamily="18" charset="2"/>
                  <a:cs typeface="Symbol" pitchFamily="18" charset="2"/>
                </a:rPr>
                <a:t>W</a:t>
              </a:r>
              <a:r>
                <a:rPr lang="en-US" sz="2400" dirty="0">
                  <a:solidFill>
                    <a:srgbClr val="000000"/>
                  </a:solidFill>
                  <a:ea typeface="Symbol" pitchFamily="18" charset="2"/>
                  <a:cs typeface="Symbol" pitchFamily="18" charset="2"/>
                </a:rPr>
                <a:t>, </a:t>
              </a:r>
              <a:r>
                <a:rPr lang="en-US" sz="2400" dirty="0">
                  <a:solidFill>
                    <a:srgbClr val="000000"/>
                  </a:solidFill>
                  <a:latin typeface="Symbol" pitchFamily="18" charset="2"/>
                  <a:ea typeface="Symbol" pitchFamily="18" charset="2"/>
                  <a:cs typeface="Symbol" pitchFamily="18" charset="2"/>
                </a:rPr>
                <a:t>a</a:t>
              </a:r>
              <a:r>
                <a:rPr lang="en-US" sz="2400" dirty="0">
                  <a:solidFill>
                    <a:srgbClr val="000000"/>
                  </a:solidFill>
                  <a:ea typeface="Symbol" pitchFamily="18" charset="2"/>
                  <a:cs typeface="Symbol" pitchFamily="18" charset="2"/>
                </a:rPr>
                <a:t>, </a:t>
              </a:r>
              <a:r>
                <a:rPr lang="en-US" sz="2400" i="1" dirty="0">
                  <a:solidFill>
                    <a:srgbClr val="000000"/>
                  </a:solidFill>
                  <a:ea typeface="Symbol" pitchFamily="18" charset="2"/>
                  <a:cs typeface="Symbol" pitchFamily="18" charset="2"/>
                </a:rPr>
                <a:t>C</a:t>
              </a:r>
              <a:r>
                <a:rPr lang="en-US" sz="2400" dirty="0">
                  <a:solidFill>
                    <a:srgbClr val="000000"/>
                  </a:solidFill>
                  <a:ea typeface="Symbol" pitchFamily="18" charset="2"/>
                  <a:cs typeface="Symbol" pitchFamily="18" charset="2"/>
                </a:rPr>
                <a:t>)</a:t>
              </a:r>
              <a:r>
                <a:rPr lang="en-US" sz="25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 </a:t>
              </a:r>
            </a:p>
            <a:p>
              <a:pPr marL="331205" lvl="1">
                <a:spcAft>
                  <a:spcPts val="1032"/>
                </a:spcAft>
                <a:buSzPct val="45000"/>
                <a:tabLst>
                  <a:tab pos="656650" algn="l"/>
                  <a:tab pos="1313299" algn="l"/>
                  <a:tab pos="1969949" algn="l"/>
                  <a:tab pos="2626599" algn="l"/>
                  <a:tab pos="3283248" algn="l"/>
                  <a:tab pos="3939898" algn="l"/>
                </a:tabLst>
              </a:pPr>
              <a:r>
                <a:rPr lang="en-US" sz="2400" dirty="0">
                  <a:solidFill>
                    <a:srgbClr val="000000"/>
                  </a:solidFill>
                  <a:ea typeface="Symbol" pitchFamily="18" charset="2"/>
                  <a:cs typeface="Symbol" pitchFamily="18" charset="2"/>
                </a:rPr>
                <a:t>(</a:t>
              </a:r>
              <a:r>
                <a:rPr lang="en-US" sz="2400" i="1" dirty="0">
                  <a:solidFill>
                    <a:srgbClr val="000000"/>
                  </a:solidFill>
                  <a:ea typeface="Symbol" pitchFamily="18" charset="2"/>
                  <a:cs typeface="Symbol" pitchFamily="18" charset="2"/>
                </a:rPr>
                <a:t>C</a:t>
              </a:r>
              <a:r>
                <a:rPr lang="en-US" sz="2400" dirty="0">
                  <a:solidFill>
                    <a:srgbClr val="000000"/>
                  </a:solidFill>
                  <a:ea typeface="Symbol" pitchFamily="18" charset="2"/>
                  <a:cs typeface="Symbol" pitchFamily="18" charset="2"/>
                </a:rPr>
                <a:t>, </a:t>
              </a:r>
              <a:r>
                <a:rPr lang="en-US" sz="2400" dirty="0" smtClean="0">
                  <a:solidFill>
                    <a:srgbClr val="000000"/>
                  </a:solidFill>
                  <a:latin typeface="Symbol" pitchFamily="18" charset="2"/>
                  <a:ea typeface="Symbol" pitchFamily="18" charset="2"/>
                  <a:cs typeface="Symbol" pitchFamily="18" charset="2"/>
                </a:rPr>
                <a:t>a</a:t>
              </a:r>
              <a:r>
                <a:rPr lang="en-US" sz="2400" dirty="0" smtClean="0">
                  <a:solidFill>
                    <a:srgbClr val="000000"/>
                  </a:solidFill>
                  <a:ea typeface="Symbol" pitchFamily="18" charset="2"/>
                  <a:cs typeface="Symbol" pitchFamily="18" charset="2"/>
                </a:rPr>
                <a:t>) </a:t>
              </a:r>
              <a:r>
                <a:rPr lang="en-US" sz="2400" dirty="0">
                  <a:solidFill>
                    <a:srgbClr val="000000"/>
                  </a:solidFill>
                  <a:ea typeface="Symbol" pitchFamily="18" charset="2"/>
                  <a:cs typeface="Symbol" pitchFamily="18" charset="2"/>
                </a:rPr>
                <a:t>:= FindSplit(</a:t>
              </a:r>
              <a:r>
                <a:rPr lang="en-US" sz="2400" i="1" dirty="0">
                  <a:solidFill>
                    <a:srgbClr val="0070C0"/>
                  </a:solidFill>
                  <a:ea typeface="Symbol" pitchFamily="18" charset="2"/>
                  <a:cs typeface="Symbol" pitchFamily="18" charset="2"/>
                </a:rPr>
                <a:t>W</a:t>
              </a:r>
              <a:r>
                <a:rPr lang="en-US" sz="2400" dirty="0">
                  <a:solidFill>
                    <a:srgbClr val="000000"/>
                  </a:solidFill>
                  <a:ea typeface="Symbol" pitchFamily="18" charset="2"/>
                  <a:cs typeface="Symbol" pitchFamily="18" charset="2"/>
                </a:rPr>
                <a:t>)</a:t>
              </a:r>
              <a:r>
                <a:rPr lang="en-US" sz="25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 </a:t>
              </a:r>
            </a:p>
            <a:p>
              <a:pPr marL="165603">
                <a:spcAft>
                  <a:spcPts val="1282"/>
                </a:spcAft>
                <a:buSzPct val="45000"/>
                <a:tabLst>
                  <a:tab pos="656650" algn="l"/>
                  <a:tab pos="1313299" algn="l"/>
                  <a:tab pos="1969949" algn="l"/>
                  <a:tab pos="2626599" algn="l"/>
                  <a:tab pos="3283248" algn="l"/>
                  <a:tab pos="3939898" algn="l"/>
                </a:tabLst>
              </a:pPr>
              <a:r>
                <a:rPr lang="en-US" sz="2400" dirty="0">
                  <a:solidFill>
                    <a:srgbClr val="000000"/>
                  </a:solidFill>
                  <a:ea typeface="Symbol" pitchFamily="18" charset="2"/>
                  <a:cs typeface="Symbol" pitchFamily="18" charset="2"/>
                </a:rPr>
                <a:t>return </a:t>
              </a:r>
              <a:r>
                <a:rPr lang="en-US" sz="2400" i="1" dirty="0">
                  <a:solidFill>
                    <a:srgbClr val="0070C0"/>
                  </a:solidFill>
                  <a:ea typeface="Arial Unicode MS" charset="0"/>
                  <a:cs typeface="Arial Unicode MS" charset="0"/>
                </a:rPr>
                <a:t>W</a:t>
              </a:r>
              <a:r>
                <a:rPr lang="en-US" sz="2900" dirty="0">
                  <a:solidFill>
                    <a:srgbClr val="0070C0"/>
                  </a:solidFill>
                  <a:ea typeface="Arial Unicode MS" charset="0"/>
                  <a:cs typeface="Arial Unicode MS" charset="0"/>
                </a:rPr>
                <a:t> </a:t>
              </a:r>
            </a:p>
            <a:p>
              <a:pPr marL="165603">
                <a:spcAft>
                  <a:spcPts val="1282"/>
                </a:spcAft>
                <a:buSzPct val="45000"/>
                <a:tabLst>
                  <a:tab pos="656650" algn="l"/>
                  <a:tab pos="1313299" algn="l"/>
                  <a:tab pos="1969949" algn="l"/>
                  <a:tab pos="2626599" algn="l"/>
                  <a:tab pos="3283248" algn="l"/>
                  <a:tab pos="3939898" algn="l"/>
                </a:tabLst>
              </a:pPr>
              <a:endParaRPr lang="en-US" sz="2400" i="1" dirty="0">
                <a:solidFill>
                  <a:srgbClr val="FF00FF"/>
                </a:solidFill>
                <a:ea typeface="Arial Unicode MS" charset="0"/>
                <a:cs typeface="Arial Unicode MS" charset="0"/>
              </a:endParaRPr>
            </a:p>
          </p:txBody>
        </p:sp>
        <p:sp>
          <p:nvSpPr>
            <p:cNvPr id="9220" name="Text Box 4"/>
            <p:cNvSpPr txBox="1">
              <a:spLocks noChangeArrowheads="1"/>
            </p:cNvSpPr>
            <p:nvPr/>
          </p:nvSpPr>
          <p:spPr bwMode="auto">
            <a:xfrm>
              <a:off x="1267" y="1449"/>
              <a:ext cx="133" cy="217"/>
            </a:xfrm>
            <a:prstGeom prst="rect">
              <a:avLst/>
            </a:prstGeom>
            <a:noFill/>
            <a:ln w="9525">
              <a:noFill/>
              <a:round/>
              <a:headEnd/>
              <a:tailEnd type="triangle" w="med" len="med"/>
            </a:ln>
            <a:effectLst/>
          </p:spPr>
          <p:txBody>
            <a:bodyPr wrap="none" lIns="18000" tIns="58230" rIns="18000" bIns="45000"/>
            <a:lstStyle/>
            <a:p>
              <a:r>
                <a:rPr lang="en-US" sz="14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+</a:t>
              </a:r>
              <a:r>
                <a:rPr lang="en-US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 </a:t>
              </a:r>
            </a:p>
          </p:txBody>
        </p:sp>
      </p:grp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684320" y="1476155"/>
            <a:ext cx="4020480" cy="4522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2932" rIns="0" bIns="0"/>
          <a:lstStyle/>
          <a:p>
            <a:pPr marL="165603">
              <a:spcAft>
                <a:spcPts val="1282"/>
              </a:spcAft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US" sz="2400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FindSplit(</a:t>
            </a:r>
            <a:r>
              <a:rPr lang="en-US" sz="2400" i="1" dirty="0">
                <a:solidFill>
                  <a:srgbClr val="0070C0"/>
                </a:solidFill>
                <a:ea typeface="Arial Unicode MS" charset="0"/>
                <a:cs typeface="Arial Unicode MS" charset="0"/>
              </a:rPr>
              <a:t>W</a:t>
            </a:r>
            <a:r>
              <a:rPr lang="en-US" sz="2400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)</a:t>
            </a:r>
            <a:r>
              <a:rPr lang="en-US" sz="2900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</a:p>
          <a:p>
            <a:pPr marL="165603">
              <a:spcAft>
                <a:spcPts val="1282"/>
              </a:spcAft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US" sz="2400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for eac</a:t>
            </a:r>
            <a:r>
              <a:rPr lang="en-US" sz="24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h (</a:t>
            </a:r>
            <a:r>
              <a:rPr lang="en-US" sz="2400" i="1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s</a:t>
            </a:r>
            <a:r>
              <a:rPr lang="en-US" sz="24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,</a:t>
            </a:r>
            <a:r>
              <a:rPr lang="en-US" sz="2400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Symbol" pitchFamily="18" charset="2"/>
                <a:ea typeface="Symbol" pitchFamily="18" charset="2"/>
                <a:cs typeface="Symbol" pitchFamily="18" charset="2"/>
              </a:rPr>
              <a:t>a</a:t>
            </a:r>
            <a:r>
              <a:rPr lang="en-US" sz="24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,</a:t>
            </a:r>
            <a:r>
              <a:rPr lang="en-US" sz="2400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  <a:r>
              <a:rPr lang="en-US" sz="2400" i="1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  </a:t>
            </a:r>
            <a:r>
              <a:rPr lang="en-US" sz="24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) </a:t>
            </a:r>
            <a:r>
              <a:rPr lang="en-US" sz="2900" dirty="0">
                <a:solidFill>
                  <a:srgbClr val="000000"/>
                </a:solidFill>
                <a:latin typeface="Symbol" pitchFamily="18" charset="2"/>
                <a:ea typeface="Symbol" pitchFamily="18" charset="2"/>
                <a:cs typeface="Symbol" pitchFamily="18" charset="2"/>
              </a:rPr>
              <a:t> </a:t>
            </a:r>
            <a:r>
              <a:rPr lang="en-US" sz="2400" i="1" dirty="0" smtClean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D</a:t>
            </a:r>
            <a:r>
              <a:rPr lang="en-US" sz="2400" i="1" baseline="-20000" dirty="0" smtClean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1</a:t>
            </a:r>
            <a:r>
              <a:rPr lang="en-US" sz="2400" dirty="0" smtClean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  <a:r>
              <a:rPr lang="en-US" sz="2900" dirty="0" smtClean="0">
                <a:solidFill>
                  <a:srgbClr val="000000"/>
                </a:solidFill>
                <a:latin typeface="Symbol" pitchFamily="18" charset="2"/>
                <a:ea typeface="Symbol" pitchFamily="18" charset="2"/>
                <a:cs typeface="Symbol" pitchFamily="18" charset="2"/>
              </a:rPr>
              <a:t></a:t>
            </a:r>
            <a:r>
              <a:rPr lang="en-US" sz="2400" dirty="0" smtClean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  <a:r>
              <a:rPr lang="en-US" sz="2400" i="1" dirty="0" smtClean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D</a:t>
            </a:r>
            <a:r>
              <a:rPr lang="en-US" sz="2400" i="1" baseline="-20000" dirty="0" smtClean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2</a:t>
            </a:r>
            <a:r>
              <a:rPr lang="en-US" sz="2400" dirty="0" smtClean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  <a:endParaRPr lang="en-US" sz="2400" dirty="0">
              <a:solidFill>
                <a:srgbClr val="000000"/>
              </a:solidFill>
              <a:ea typeface="Arial Unicode MS" charset="0"/>
              <a:cs typeface="Arial Unicode MS" charset="0"/>
            </a:endParaRPr>
          </a:p>
          <a:p>
            <a:pPr marL="165603">
              <a:spcAft>
                <a:spcPts val="1282"/>
              </a:spcAft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US" sz="24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for each </a:t>
            </a:r>
            <a:r>
              <a:rPr lang="en-US" sz="2400" i="1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t</a:t>
            </a:r>
            <a:r>
              <a:rPr lang="en-US" sz="24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 </a:t>
            </a:r>
            <a:r>
              <a:rPr lang="en-US" sz="2900" dirty="0">
                <a:solidFill>
                  <a:srgbClr val="000000"/>
                </a:solidFill>
                <a:latin typeface="Symbol" pitchFamily="18" charset="2"/>
                <a:ea typeface="Symbol" pitchFamily="18" charset="2"/>
                <a:cs typeface="Symbol" pitchFamily="18" charset="2"/>
              </a:rPr>
              <a:t> </a:t>
            </a:r>
            <a:r>
              <a:rPr lang="en-US" sz="24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[s]</a:t>
            </a:r>
            <a:r>
              <a:rPr lang="en-US" sz="2400" i="1" baseline="-20000" dirty="0">
                <a:solidFill>
                  <a:srgbClr val="0070C0"/>
                </a:solidFill>
                <a:ea typeface="Symbol" pitchFamily="18" charset="2"/>
                <a:cs typeface="Symbol" pitchFamily="18" charset="2"/>
              </a:rPr>
              <a:t>W</a:t>
            </a:r>
          </a:p>
          <a:p>
            <a:pPr marL="662410" lvl="3">
              <a:spcAft>
                <a:spcPts val="522"/>
              </a:spcAft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US" sz="24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if </a:t>
            </a:r>
            <a:r>
              <a:rPr lang="en-US" sz="20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there does not exist </a:t>
            </a:r>
            <a:r>
              <a:rPr lang="en-US" sz="2000" i="1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 </a:t>
            </a:r>
            <a:r>
              <a:rPr lang="en-US" sz="1500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  </a:t>
            </a:r>
            <a:r>
              <a:rPr lang="en-US" sz="20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such that </a:t>
            </a:r>
            <a:r>
              <a:rPr lang="en-US" sz="2000" i="1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t</a:t>
            </a:r>
            <a:r>
              <a:rPr lang="en-US" sz="20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          </a:t>
            </a:r>
            <a:r>
              <a:rPr lang="en-US" sz="2000" i="1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 </a:t>
            </a:r>
            <a:r>
              <a:rPr lang="en-US" sz="1500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  </a:t>
            </a:r>
            <a:r>
              <a:rPr lang="en-US" sz="2000" dirty="0" smtClean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   and </a:t>
            </a:r>
            <a:r>
              <a:rPr lang="en-US" sz="2000" i="1" dirty="0" smtClean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  </a:t>
            </a:r>
            <a:r>
              <a:rPr lang="en-US" sz="1500" dirty="0" smtClean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 </a:t>
            </a:r>
            <a:r>
              <a:rPr lang="en-US" sz="2000" i="1" dirty="0">
                <a:solidFill>
                  <a:srgbClr val="0070C0"/>
                </a:solidFill>
                <a:ea typeface="Symbol" pitchFamily="18" charset="2"/>
                <a:cs typeface="Symbol" pitchFamily="18" charset="2"/>
              </a:rPr>
              <a:t>W</a:t>
            </a:r>
            <a:r>
              <a:rPr lang="en-US" sz="1500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  <a:r>
              <a:rPr lang="en-US" sz="2000" i="1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 </a:t>
            </a:r>
            <a:r>
              <a:rPr lang="en-US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		</a:t>
            </a:r>
            <a:r>
              <a:rPr lang="en-US" sz="2400" dirty="0" smtClean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return </a:t>
            </a:r>
            <a:r>
              <a:rPr lang="en-US" sz="24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([s]</a:t>
            </a:r>
            <a:r>
              <a:rPr lang="en-US" sz="2400" i="1" baseline="-20000" dirty="0">
                <a:solidFill>
                  <a:srgbClr val="0070C0"/>
                </a:solidFill>
                <a:ea typeface="Symbol" pitchFamily="18" charset="2"/>
                <a:cs typeface="Symbol" pitchFamily="18" charset="2"/>
              </a:rPr>
              <a:t>W</a:t>
            </a:r>
            <a:r>
              <a:rPr lang="en-US" sz="24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,</a:t>
            </a:r>
            <a:r>
              <a:rPr lang="en-US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Symbol" pitchFamily="18" charset="2"/>
                <a:ea typeface="Symbol" pitchFamily="18" charset="2"/>
                <a:cs typeface="Symbol" pitchFamily="18" charset="2"/>
              </a:rPr>
              <a:t>a</a:t>
            </a:r>
            <a:r>
              <a:rPr lang="en-US" sz="2400" dirty="0" smtClean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)</a:t>
            </a:r>
            <a:r>
              <a:rPr lang="en-US" dirty="0" smtClean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  <a:endParaRPr lang="en-US" dirty="0">
              <a:solidFill>
                <a:srgbClr val="000000"/>
              </a:solidFill>
              <a:ea typeface="Arial Unicode MS" charset="0"/>
              <a:cs typeface="Arial Unicode MS" charset="0"/>
            </a:endParaRPr>
          </a:p>
          <a:p>
            <a:pPr marL="165603">
              <a:spcAft>
                <a:spcPts val="1282"/>
              </a:spcAft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US" sz="24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return (</a:t>
            </a:r>
            <a:r>
              <a:rPr lang="en-US" sz="2400" dirty="0">
                <a:solidFill>
                  <a:srgbClr val="000000"/>
                </a:solidFill>
                <a:latin typeface="Symbol" pitchFamily="18" charset="2"/>
                <a:ea typeface="Symbol" pitchFamily="18" charset="2"/>
                <a:cs typeface="Symbol" pitchFamily="18" charset="2"/>
              </a:rPr>
              <a:t></a:t>
            </a:r>
            <a:r>
              <a:rPr lang="en-US" sz="24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,</a:t>
            </a:r>
            <a:r>
              <a:rPr lang="en-US" sz="2900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Symbol" pitchFamily="18" charset="2"/>
                <a:ea typeface="Symbol" pitchFamily="18" charset="2"/>
                <a:cs typeface="Symbol" pitchFamily="18" charset="2"/>
              </a:rPr>
              <a:t>a</a:t>
            </a:r>
            <a:r>
              <a:rPr lang="en-US" sz="2400" dirty="0" smtClean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)</a:t>
            </a:r>
            <a:r>
              <a:rPr lang="en-US" sz="2900" dirty="0" smtClean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  <a:endParaRPr lang="en-US" sz="2900" dirty="0">
              <a:solidFill>
                <a:srgbClr val="000000"/>
              </a:solidFill>
              <a:ea typeface="Arial Unicode MS" charset="0"/>
              <a:cs typeface="Arial Unicode MS" charset="0"/>
            </a:endParaRPr>
          </a:p>
        </p:txBody>
      </p:sp>
      <p:grpSp>
        <p:nvGrpSpPr>
          <p:cNvPr id="3" name="Gruppo 21"/>
          <p:cNvGrpSpPr/>
          <p:nvPr/>
        </p:nvGrpSpPr>
        <p:grpSpPr>
          <a:xfrm>
            <a:off x="5957280" y="3470528"/>
            <a:ext cx="637920" cy="428144"/>
            <a:chOff x="5957280" y="3493388"/>
            <a:chExt cx="637920" cy="428144"/>
          </a:xfrm>
        </p:grpSpPr>
        <p:sp>
          <p:nvSpPr>
            <p:cNvPr id="9223" name="Text Box 7"/>
            <p:cNvSpPr txBox="1">
              <a:spLocks noChangeArrowheads="1"/>
            </p:cNvSpPr>
            <p:nvPr/>
          </p:nvSpPr>
          <p:spPr bwMode="auto">
            <a:xfrm>
              <a:off x="6192000" y="3493388"/>
              <a:ext cx="221760" cy="335555"/>
            </a:xfrm>
            <a:prstGeom prst="rect">
              <a:avLst/>
            </a:prstGeom>
            <a:noFill/>
            <a:ln w="9525">
              <a:noFill/>
              <a:round/>
              <a:headEnd/>
              <a:tailEnd type="triangle" w="med" len="med"/>
            </a:ln>
            <a:effectLst/>
          </p:spPr>
          <p:txBody>
            <a:bodyPr wrap="none" lIns="18000" tIns="45000" rIns="18000" bIns="45000"/>
            <a:lstStyle/>
            <a:p>
              <a:pPr>
                <a:lnSpc>
                  <a:spcPct val="102000"/>
                </a:lnSpc>
              </a:pPr>
              <a:r>
                <a:rPr lang="en-US" dirty="0">
                  <a:solidFill>
                    <a:srgbClr val="000000"/>
                  </a:solidFill>
                  <a:latin typeface="Symbol" pitchFamily="18" charset="2"/>
                  <a:ea typeface="Arial Unicode MS" charset="0"/>
                  <a:cs typeface="Arial Unicode MS" charset="0"/>
                </a:rPr>
                <a:t>a</a:t>
              </a:r>
              <a:r>
                <a:rPr lang="en-US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 </a:t>
              </a:r>
            </a:p>
          </p:txBody>
        </p:sp>
        <p:sp>
          <p:nvSpPr>
            <p:cNvPr id="9225" name="Freeform 9"/>
            <p:cNvSpPr>
              <a:spLocks noChangeArrowheads="1"/>
            </p:cNvSpPr>
            <p:nvPr/>
          </p:nvSpPr>
          <p:spPr bwMode="auto">
            <a:xfrm>
              <a:off x="6497280" y="3724231"/>
              <a:ext cx="97920" cy="197301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305" y="304"/>
                </a:cxn>
                <a:cxn ang="0">
                  <a:pos x="0" y="609"/>
                </a:cxn>
              </a:cxnLst>
              <a:rect l="0" t="0" r="r" b="b"/>
              <a:pathLst>
                <a:path w="306" h="610">
                  <a:moveTo>
                    <a:pt x="1" y="0"/>
                  </a:moveTo>
                  <a:lnTo>
                    <a:pt x="305" y="304"/>
                  </a:lnTo>
                  <a:lnTo>
                    <a:pt x="0" y="609"/>
                  </a:lnTo>
                </a:path>
              </a:pathLst>
            </a:custGeom>
            <a:noFill/>
            <a:ln w="180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9226" name="Line 10"/>
            <p:cNvSpPr>
              <a:spLocks noChangeShapeType="1"/>
            </p:cNvSpPr>
            <p:nvPr/>
          </p:nvSpPr>
          <p:spPr bwMode="auto">
            <a:xfrm flipH="1">
              <a:off x="5957280" y="3789038"/>
              <a:ext cx="606240" cy="0"/>
            </a:xfrm>
            <a:prstGeom prst="line">
              <a:avLst/>
            </a:prstGeom>
            <a:noFill/>
            <a:ln w="180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9227" name="Line 11"/>
            <p:cNvSpPr>
              <a:spLocks noChangeShapeType="1"/>
            </p:cNvSpPr>
            <p:nvPr/>
          </p:nvSpPr>
          <p:spPr bwMode="auto">
            <a:xfrm flipH="1">
              <a:off x="5957280" y="3853845"/>
              <a:ext cx="606240" cy="0"/>
            </a:xfrm>
            <a:prstGeom prst="line">
              <a:avLst/>
            </a:prstGeom>
            <a:noFill/>
            <a:ln w="180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6657867" y="3556274"/>
            <a:ext cx="118080" cy="365798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6328" tIns="58421" rIns="16328" bIns="40820"/>
          <a:lstStyle/>
          <a:p>
            <a:r>
              <a:rPr lang="en-US" sz="2000" i="1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r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7751642" y="3548654"/>
            <a:ext cx="118080" cy="365798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6328" tIns="58421" rIns="16328" bIns="40820"/>
          <a:lstStyle/>
          <a:p>
            <a:r>
              <a:rPr lang="en-US" sz="2000" i="1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r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7283786" y="3548654"/>
            <a:ext cx="241920" cy="365798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6328" tIns="58421" rIns="16328" bIns="40820"/>
          <a:lstStyle/>
          <a:p>
            <a:r>
              <a:rPr lang="en-US" sz="2000" i="1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m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7652978" y="3222306"/>
            <a:ext cx="118080" cy="365798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6328" tIns="58421" rIns="16328" bIns="40820"/>
          <a:lstStyle/>
          <a:p>
            <a:r>
              <a:rPr lang="en-US" sz="2000" i="1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r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6577216" y="2041198"/>
            <a:ext cx="280800" cy="416204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6328" tIns="61621" rIns="16328" bIns="40820"/>
          <a:lstStyle/>
          <a:p>
            <a:r>
              <a:rPr lang="en-US" sz="2400" i="1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m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4357686" y="2691760"/>
            <a:ext cx="383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0000FF"/>
                </a:solidFill>
              </a:rPr>
              <a:t>N</a:t>
            </a:r>
            <a:endParaRPr lang="en-US" sz="2400" i="1" dirty="0">
              <a:solidFill>
                <a:srgbClr val="0000FF"/>
              </a:solidFill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142844" y="3155694"/>
            <a:ext cx="383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0000FF"/>
                </a:solidFill>
              </a:rPr>
              <a:t>N</a:t>
            </a:r>
            <a:endParaRPr lang="en-US" sz="2400" i="1" dirty="0">
              <a:solidFill>
                <a:srgbClr val="0000FF"/>
              </a:solidFill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4357637" y="2071678"/>
            <a:ext cx="383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0000FF"/>
                </a:solidFill>
              </a:rPr>
              <a:t>N</a:t>
            </a:r>
            <a:endParaRPr lang="en-US" sz="2400" i="1" dirty="0">
              <a:solidFill>
                <a:srgbClr val="0000FF"/>
              </a:solidFill>
            </a:endParaRPr>
          </a:p>
        </p:txBody>
      </p:sp>
      <p:grpSp>
        <p:nvGrpSpPr>
          <p:cNvPr id="4" name="Gruppo 26"/>
          <p:cNvGrpSpPr/>
          <p:nvPr/>
        </p:nvGrpSpPr>
        <p:grpSpPr>
          <a:xfrm>
            <a:off x="2500298" y="5605035"/>
            <a:ext cx="4786346" cy="538609"/>
            <a:chOff x="2699864" y="5429264"/>
            <a:chExt cx="4786346" cy="538609"/>
          </a:xfrm>
        </p:grpSpPr>
        <p:grpSp>
          <p:nvGrpSpPr>
            <p:cNvPr id="5" name="Gruppo 25"/>
            <p:cNvGrpSpPr/>
            <p:nvPr/>
          </p:nvGrpSpPr>
          <p:grpSpPr>
            <a:xfrm>
              <a:off x="2699864" y="5429264"/>
              <a:ext cx="4786346" cy="538609"/>
              <a:chOff x="2714612" y="5429264"/>
              <a:chExt cx="4786346" cy="538609"/>
            </a:xfrm>
          </p:grpSpPr>
          <p:sp>
            <p:nvSpPr>
              <p:cNvPr id="24" name="CasellaDiTesto 23"/>
              <p:cNvSpPr txBox="1"/>
              <p:nvPr/>
            </p:nvSpPr>
            <p:spPr>
              <a:xfrm>
                <a:off x="2714612" y="5429264"/>
                <a:ext cx="4786346" cy="5386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solidFill>
                      <a:srgbClr val="0000FF"/>
                    </a:solidFill>
                  </a:rPr>
                  <a:t>N</a:t>
                </a:r>
                <a:r>
                  <a:rPr lang="en-US" sz="2400" dirty="0" smtClean="0"/>
                  <a:t> = max (|</a:t>
                </a:r>
                <a:r>
                  <a:rPr lang="en-US" sz="2400" i="1" dirty="0" smtClean="0">
                    <a:ea typeface="Arial Unicode MS" charset="0"/>
                    <a:cs typeface="Arial Unicode MS" charset="0"/>
                  </a:rPr>
                  <a:t> D</a:t>
                </a:r>
                <a:r>
                  <a:rPr lang="en-US" sz="2400" i="1" baseline="-20000" dirty="0" smtClean="0">
                    <a:ea typeface="Arial Unicode MS" charset="0"/>
                    <a:cs typeface="Arial Unicode MS" charset="0"/>
                  </a:rPr>
                  <a:t>1</a:t>
                </a:r>
                <a:r>
                  <a:rPr lang="en-US" sz="2400" dirty="0" smtClean="0">
                    <a:ea typeface="Arial Unicode MS" charset="0"/>
                    <a:cs typeface="Arial Unicode MS" charset="0"/>
                  </a:rPr>
                  <a:t> </a:t>
                </a:r>
                <a:r>
                  <a:rPr lang="en-US" sz="2900" dirty="0" smtClean="0">
                    <a:latin typeface="Symbol" pitchFamily="18" charset="2"/>
                    <a:ea typeface="Symbol" pitchFamily="18" charset="2"/>
                    <a:cs typeface="Symbol" pitchFamily="18" charset="2"/>
                  </a:rPr>
                  <a:t></a:t>
                </a:r>
                <a:r>
                  <a:rPr lang="en-US" sz="2400" dirty="0" smtClean="0">
                    <a:ea typeface="Arial Unicode MS" charset="0"/>
                    <a:cs typeface="Arial Unicode MS" charset="0"/>
                  </a:rPr>
                  <a:t> </a:t>
                </a:r>
                <a:r>
                  <a:rPr lang="en-US" sz="2400" i="1" dirty="0" smtClean="0">
                    <a:ea typeface="Arial Unicode MS" charset="0"/>
                    <a:cs typeface="Arial Unicode MS" charset="0"/>
                  </a:rPr>
                  <a:t>D</a:t>
                </a:r>
                <a:r>
                  <a:rPr lang="en-US" sz="2400" i="1" baseline="-20000" dirty="0" smtClean="0">
                    <a:ea typeface="Arial Unicode MS" charset="0"/>
                    <a:cs typeface="Arial Unicode MS" charset="0"/>
                  </a:rPr>
                  <a:t>2 </a:t>
                </a:r>
                <a:r>
                  <a:rPr lang="en-US" sz="2400" dirty="0" smtClean="0"/>
                  <a:t>|, |</a:t>
                </a:r>
                <a:r>
                  <a:rPr lang="en-US" sz="2400" i="1" dirty="0" smtClean="0">
                    <a:ea typeface="Arial Unicode MS" charset="0"/>
                    <a:cs typeface="Arial Unicode MS" charset="0"/>
                  </a:rPr>
                  <a:t> Q</a:t>
                </a:r>
                <a:r>
                  <a:rPr lang="en-US" sz="2400" i="1" baseline="-20000" dirty="0" smtClean="0">
                    <a:ea typeface="Arial Unicode MS" charset="0"/>
                    <a:cs typeface="Arial Unicode MS" charset="0"/>
                  </a:rPr>
                  <a:t>1</a:t>
                </a:r>
                <a:r>
                  <a:rPr lang="en-US" sz="2400" dirty="0" smtClean="0">
                    <a:ea typeface="Arial Unicode MS" charset="0"/>
                    <a:cs typeface="Arial Unicode MS" charset="0"/>
                  </a:rPr>
                  <a:t> </a:t>
                </a:r>
                <a:r>
                  <a:rPr lang="en-US" sz="2900" dirty="0" smtClean="0">
                    <a:latin typeface="Symbol" pitchFamily="18" charset="2"/>
                    <a:ea typeface="Symbol" pitchFamily="18" charset="2"/>
                    <a:cs typeface="Symbol" pitchFamily="18" charset="2"/>
                  </a:rPr>
                  <a:t></a:t>
                </a:r>
                <a:r>
                  <a:rPr lang="en-US" sz="2400" dirty="0" smtClean="0">
                    <a:ea typeface="Arial Unicode MS" charset="0"/>
                    <a:cs typeface="Arial Unicode MS" charset="0"/>
                  </a:rPr>
                  <a:t> </a:t>
                </a:r>
                <a:r>
                  <a:rPr lang="en-US" sz="2400" i="1" dirty="0" smtClean="0">
                    <a:ea typeface="Arial Unicode MS" charset="0"/>
                    <a:cs typeface="Arial Unicode MS" charset="0"/>
                  </a:rPr>
                  <a:t>Q</a:t>
                </a:r>
                <a:r>
                  <a:rPr lang="en-US" sz="2400" i="1" baseline="-20000" dirty="0" smtClean="0">
                    <a:ea typeface="Arial Unicode MS" charset="0"/>
                    <a:cs typeface="Arial Unicode MS" charset="0"/>
                  </a:rPr>
                  <a:t>2</a:t>
                </a:r>
                <a:r>
                  <a:rPr lang="en-US" sz="2400" i="1" dirty="0" smtClean="0">
                    <a:ea typeface="Arial Unicode MS" charset="0"/>
                    <a:cs typeface="Arial Unicode MS" charset="0"/>
                  </a:rPr>
                  <a:t> </a:t>
                </a:r>
                <a:r>
                  <a:rPr lang="en-US" sz="2400" dirty="0" smtClean="0"/>
                  <a:t>|)</a:t>
                </a:r>
                <a:endParaRPr lang="en-US" sz="2400" i="1" dirty="0"/>
              </a:p>
            </p:txBody>
          </p:sp>
          <p:sp>
            <p:nvSpPr>
              <p:cNvPr id="25" name="Text Box 4"/>
              <p:cNvSpPr txBox="1">
                <a:spLocks noChangeArrowheads="1"/>
              </p:cNvSpPr>
              <p:nvPr/>
            </p:nvSpPr>
            <p:spPr bwMode="auto">
              <a:xfrm>
                <a:off x="6174568" y="5512484"/>
                <a:ext cx="191520" cy="31251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 type="triangle" w="med" len="med"/>
              </a:ln>
              <a:effectLst/>
            </p:spPr>
            <p:txBody>
              <a:bodyPr wrap="none" lIns="18000" tIns="58230" rIns="18000" bIns="45000"/>
              <a:lstStyle/>
              <a:p>
                <a:r>
                  <a:rPr lang="en-US" sz="1400" dirty="0" smtClean="0">
                    <a:ea typeface="Arial Unicode MS" charset="0"/>
                    <a:cs typeface="Arial Unicode MS" charset="0"/>
                  </a:rPr>
                  <a:t>+</a:t>
                </a:r>
                <a:r>
                  <a:rPr lang="en-US" dirty="0" smtClean="0">
                    <a:solidFill>
                      <a:srgbClr val="0000FF"/>
                    </a:solidFill>
                    <a:ea typeface="Arial Unicode MS" charset="0"/>
                    <a:cs typeface="Arial Unicode MS" charset="0"/>
                  </a:rPr>
                  <a:t> </a:t>
                </a:r>
                <a:endParaRPr lang="en-US" dirty="0">
                  <a:solidFill>
                    <a:srgbClr val="0000FF"/>
                  </a:solidFill>
                  <a:ea typeface="Arial Unicode MS" charset="0"/>
                  <a:cs typeface="Arial Unicode MS" charset="0"/>
                </a:endParaRPr>
              </a:p>
            </p:txBody>
          </p:sp>
        </p:grpSp>
        <p:sp>
          <p:nvSpPr>
            <p:cNvPr id="23" name="Text Box 4"/>
            <p:cNvSpPr txBox="1">
              <a:spLocks noChangeArrowheads="1"/>
            </p:cNvSpPr>
            <p:nvPr/>
          </p:nvSpPr>
          <p:spPr bwMode="auto">
            <a:xfrm>
              <a:off x="4602932" y="5512484"/>
              <a:ext cx="191520" cy="312513"/>
            </a:xfrm>
            <a:prstGeom prst="rect">
              <a:avLst/>
            </a:prstGeom>
            <a:noFill/>
            <a:ln w="9525">
              <a:noFill/>
              <a:round/>
              <a:headEnd/>
              <a:tailEnd type="triangle" w="med" len="med"/>
            </a:ln>
            <a:effectLst/>
          </p:spPr>
          <p:txBody>
            <a:bodyPr wrap="none" lIns="18000" tIns="58230" rIns="18000" bIns="45000"/>
            <a:lstStyle/>
            <a:p>
              <a:r>
                <a:rPr lang="en-US" sz="1400" dirty="0" smtClean="0">
                  <a:ea typeface="Arial Unicode MS" charset="0"/>
                  <a:cs typeface="Arial Unicode MS" charset="0"/>
                </a:rPr>
                <a:t>+</a:t>
              </a:r>
              <a:r>
                <a:rPr lang="en-US" dirty="0" smtClean="0">
                  <a:solidFill>
                    <a:srgbClr val="0000FF"/>
                  </a:solidFill>
                  <a:ea typeface="Arial Unicode MS" charset="0"/>
                  <a:cs typeface="Arial Unicode MS" charset="0"/>
                </a:rPr>
                <a:t> </a:t>
              </a:r>
              <a:endParaRPr lang="en-US" dirty="0">
                <a:solidFill>
                  <a:srgbClr val="0000FF"/>
                </a:solidFill>
                <a:ea typeface="Arial Unicode MS" charset="0"/>
                <a:cs typeface="Arial Unicode MS" charset="0"/>
              </a:endParaRPr>
            </a:p>
          </p:txBody>
        </p:sp>
      </p:grp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7765260" y="2086426"/>
            <a:ext cx="191520" cy="312513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58230" rIns="18000" bIns="45000"/>
          <a:lstStyle/>
          <a:p>
            <a:r>
              <a:rPr lang="en-US" sz="1400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+</a:t>
            </a:r>
            <a:r>
              <a:rPr lang="en-US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mph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indefinite" fill="hold"/>
                                        <p:tgtEl>
                                          <p:spTgt spid="9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Symbol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8" dur="500" fill="hold" masterRel="sameClick"/>
                                        <p:tgtEl>
                                          <p:spTgt spid="9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2" presetClass="emph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indefinite" fill="hold"/>
                                        <p:tgtEl>
                                          <p:spTgt spid="9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Symbol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12" dur="500" fill="hold" masterRel="sameClick"/>
                                        <p:tgtEl>
                                          <p:spTgt spid="9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2" presetClass="emph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indefinite" fill="hold"/>
                                        <p:tgtEl>
                                          <p:spTgt spid="9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Symbol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16" dur="500" fill="hold" masterRel="sameClick"/>
                                        <p:tgtEl>
                                          <p:spTgt spid="9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2" presetClass="emph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indefinite" fill="hold"/>
                                        <p:tgtEl>
                                          <p:spTgt spid="9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Symbol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20" dur="500" fill="hold" masterRel="sameClick"/>
                                        <p:tgtEl>
                                          <p:spTgt spid="9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2" presetClass="emph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indefinite" fill="hold"/>
                                        <p:tgtEl>
                                          <p:spTgt spid="9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Symbol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24" dur="500" fill="hold" masterRel="sameClick"/>
                                        <p:tgtEl>
                                          <p:spTgt spid="9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weak transitions?</a:t>
            </a:r>
            <a:endParaRPr lang="it-IT" dirty="0"/>
          </a:p>
        </p:txBody>
      </p:sp>
      <p:sp>
        <p:nvSpPr>
          <p:cNvPr id="4" name="Freeform 2"/>
          <p:cNvSpPr>
            <a:spLocks/>
          </p:cNvSpPr>
          <p:nvPr/>
        </p:nvSpPr>
        <p:spPr bwMode="auto">
          <a:xfrm>
            <a:off x="4345200" y="1428736"/>
            <a:ext cx="2619375" cy="4762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275" y="1320"/>
              </a:cxn>
            </a:cxnLst>
            <a:rect l="0" t="0" r="r" b="b"/>
            <a:pathLst>
              <a:path w="7276" h="1321">
                <a:moveTo>
                  <a:pt x="0" y="0"/>
                </a:moveTo>
                <a:lnTo>
                  <a:pt x="7275" y="1320"/>
                </a:lnTo>
              </a:path>
            </a:pathLst>
          </a:custGeom>
          <a:noFill/>
          <a:ln w="19050">
            <a:solidFill>
              <a:srgbClr val="000080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5" name="Freeform 3"/>
          <p:cNvSpPr>
            <a:spLocks/>
          </p:cNvSpPr>
          <p:nvPr/>
        </p:nvSpPr>
        <p:spPr bwMode="auto">
          <a:xfrm>
            <a:off x="7035823" y="1960564"/>
            <a:ext cx="750887" cy="16827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083" y="4673"/>
              </a:cxn>
            </a:cxnLst>
            <a:rect l="0" t="0" r="r" b="b"/>
            <a:pathLst>
              <a:path w="2084" h="4674">
                <a:moveTo>
                  <a:pt x="0" y="0"/>
                </a:moveTo>
                <a:lnTo>
                  <a:pt x="2083" y="4673"/>
                </a:lnTo>
              </a:path>
            </a:pathLst>
          </a:custGeom>
          <a:noFill/>
          <a:ln w="19050">
            <a:solidFill>
              <a:srgbClr val="000080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6" name="Freeform 4"/>
          <p:cNvSpPr>
            <a:spLocks/>
          </p:cNvSpPr>
          <p:nvPr/>
        </p:nvSpPr>
        <p:spPr bwMode="auto">
          <a:xfrm>
            <a:off x="7788827" y="3643200"/>
            <a:ext cx="0" cy="18478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6" y="5131"/>
              </a:cxn>
            </a:cxnLst>
            <a:rect l="0" t="0" r="r" b="b"/>
            <a:pathLst>
              <a:path w="27" h="5132">
                <a:moveTo>
                  <a:pt x="0" y="0"/>
                </a:moveTo>
                <a:lnTo>
                  <a:pt x="26" y="5131"/>
                </a:lnTo>
              </a:path>
            </a:pathLst>
          </a:custGeom>
          <a:noFill/>
          <a:ln w="19050">
            <a:solidFill>
              <a:srgbClr val="000080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4345200" y="1428736"/>
            <a:ext cx="2619375" cy="4762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275" y="1320"/>
              </a:cxn>
            </a:cxnLst>
            <a:rect l="0" t="0" r="r" b="b"/>
            <a:pathLst>
              <a:path w="7276" h="1321">
                <a:moveTo>
                  <a:pt x="0" y="0"/>
                </a:moveTo>
                <a:lnTo>
                  <a:pt x="7275" y="1320"/>
                </a:lnTo>
              </a:path>
            </a:pathLst>
          </a:custGeom>
          <a:noFill/>
          <a:ln w="19050">
            <a:solidFill>
              <a:srgbClr val="008000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6541107" y="1961092"/>
            <a:ext cx="493713" cy="1681200"/>
          </a:xfrm>
          <a:custGeom>
            <a:avLst/>
            <a:gdLst/>
            <a:ahLst/>
            <a:cxnLst>
              <a:cxn ang="0">
                <a:pos x="1372" y="0"/>
              </a:cxn>
              <a:cxn ang="0">
                <a:pos x="0" y="4623"/>
              </a:cxn>
            </a:cxnLst>
            <a:rect l="0" t="0" r="r" b="b"/>
            <a:pathLst>
              <a:path w="1373" h="4624">
                <a:moveTo>
                  <a:pt x="1372" y="0"/>
                </a:moveTo>
                <a:lnTo>
                  <a:pt x="0" y="4623"/>
                </a:lnTo>
              </a:path>
            </a:pathLst>
          </a:custGeom>
          <a:noFill/>
          <a:ln w="19050">
            <a:solidFill>
              <a:srgbClr val="008000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6537010" y="3643200"/>
            <a:ext cx="0" cy="18478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0" y="5130"/>
              </a:cxn>
            </a:cxnLst>
            <a:rect l="0" t="0" r="r" b="b"/>
            <a:pathLst>
              <a:path w="51" h="5131">
                <a:moveTo>
                  <a:pt x="0" y="0"/>
                </a:moveTo>
                <a:lnTo>
                  <a:pt x="50" y="5130"/>
                </a:lnTo>
              </a:path>
            </a:pathLst>
          </a:custGeom>
          <a:noFill/>
          <a:ln w="19050">
            <a:solidFill>
              <a:srgbClr val="008000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0" name="Freeform 8"/>
          <p:cNvSpPr>
            <a:spLocks/>
          </p:cNvSpPr>
          <p:nvPr/>
        </p:nvSpPr>
        <p:spPr bwMode="auto">
          <a:xfrm>
            <a:off x="5059970" y="1962000"/>
            <a:ext cx="1974850" cy="1681200"/>
          </a:xfrm>
          <a:custGeom>
            <a:avLst/>
            <a:gdLst/>
            <a:ahLst/>
            <a:cxnLst>
              <a:cxn ang="0">
                <a:pos x="5486" y="0"/>
              </a:cxn>
              <a:cxn ang="0">
                <a:pos x="0" y="4623"/>
              </a:cxn>
            </a:cxnLst>
            <a:rect l="0" t="0" r="r" b="b"/>
            <a:pathLst>
              <a:path w="5487" h="4624">
                <a:moveTo>
                  <a:pt x="5486" y="0"/>
                </a:moveTo>
                <a:lnTo>
                  <a:pt x="0" y="4623"/>
                </a:lnTo>
              </a:path>
            </a:pathLst>
          </a:custGeom>
          <a:noFill/>
          <a:ln w="19050">
            <a:solidFill>
              <a:srgbClr val="008000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2" name="Freeform 10"/>
          <p:cNvSpPr>
            <a:spLocks/>
          </p:cNvSpPr>
          <p:nvPr/>
        </p:nvSpPr>
        <p:spPr bwMode="auto">
          <a:xfrm>
            <a:off x="4346004" y="1428736"/>
            <a:ext cx="2619375" cy="4762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275" y="1320"/>
              </a:cxn>
            </a:cxnLst>
            <a:rect l="0" t="0" r="r" b="b"/>
            <a:pathLst>
              <a:path w="7276" h="1321">
                <a:moveTo>
                  <a:pt x="0" y="0"/>
                </a:moveTo>
                <a:lnTo>
                  <a:pt x="7275" y="1320"/>
                </a:lnTo>
              </a:path>
            </a:pathLst>
          </a:custGeom>
          <a:noFill/>
          <a:ln w="19050">
            <a:solidFill>
              <a:srgbClr val="80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3" name="Freeform 11"/>
          <p:cNvSpPr>
            <a:spLocks/>
          </p:cNvSpPr>
          <p:nvPr/>
        </p:nvSpPr>
        <p:spPr bwMode="auto">
          <a:xfrm>
            <a:off x="6543351" y="1962000"/>
            <a:ext cx="493713" cy="1681200"/>
          </a:xfrm>
          <a:custGeom>
            <a:avLst/>
            <a:gdLst/>
            <a:ahLst/>
            <a:cxnLst>
              <a:cxn ang="0">
                <a:pos x="1372" y="0"/>
              </a:cxn>
              <a:cxn ang="0">
                <a:pos x="0" y="4623"/>
              </a:cxn>
            </a:cxnLst>
            <a:rect l="0" t="0" r="r" b="b"/>
            <a:pathLst>
              <a:path w="1373" h="4624">
                <a:moveTo>
                  <a:pt x="1372" y="0"/>
                </a:moveTo>
                <a:lnTo>
                  <a:pt x="0" y="4623"/>
                </a:lnTo>
              </a:path>
            </a:pathLst>
          </a:custGeom>
          <a:noFill/>
          <a:ln w="19050">
            <a:solidFill>
              <a:srgbClr val="80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4" name="Freeform 12"/>
          <p:cNvSpPr>
            <a:spLocks/>
          </p:cNvSpPr>
          <p:nvPr/>
        </p:nvSpPr>
        <p:spPr bwMode="auto">
          <a:xfrm>
            <a:off x="5062005" y="1962000"/>
            <a:ext cx="1974850" cy="1681200"/>
          </a:xfrm>
          <a:custGeom>
            <a:avLst/>
            <a:gdLst/>
            <a:ahLst/>
            <a:cxnLst>
              <a:cxn ang="0">
                <a:pos x="5486" y="0"/>
              </a:cxn>
              <a:cxn ang="0">
                <a:pos x="0" y="4623"/>
              </a:cxn>
            </a:cxnLst>
            <a:rect l="0" t="0" r="r" b="b"/>
            <a:pathLst>
              <a:path w="5487" h="4624">
                <a:moveTo>
                  <a:pt x="5486" y="0"/>
                </a:moveTo>
                <a:lnTo>
                  <a:pt x="0" y="4623"/>
                </a:lnTo>
              </a:path>
            </a:pathLst>
          </a:custGeom>
          <a:noFill/>
          <a:ln w="19050">
            <a:solidFill>
              <a:srgbClr val="80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5" name="Freeform 13"/>
          <p:cNvSpPr>
            <a:spLocks/>
          </p:cNvSpPr>
          <p:nvPr/>
        </p:nvSpPr>
        <p:spPr bwMode="auto">
          <a:xfrm>
            <a:off x="6536547" y="3643200"/>
            <a:ext cx="0" cy="18478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0" y="5130"/>
              </a:cxn>
            </a:cxnLst>
            <a:rect l="0" t="0" r="r" b="b"/>
            <a:pathLst>
              <a:path w="51" h="5131">
                <a:moveTo>
                  <a:pt x="0" y="0"/>
                </a:moveTo>
                <a:lnTo>
                  <a:pt x="50" y="5130"/>
                </a:lnTo>
              </a:path>
            </a:pathLst>
          </a:custGeom>
          <a:noFill/>
          <a:ln w="19050">
            <a:solidFill>
              <a:srgbClr val="80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7" name="Freeform 15"/>
          <p:cNvSpPr>
            <a:spLocks/>
          </p:cNvSpPr>
          <p:nvPr/>
        </p:nvSpPr>
        <p:spPr bwMode="auto">
          <a:xfrm>
            <a:off x="2450289" y="1429200"/>
            <a:ext cx="1620837" cy="475200"/>
          </a:xfrm>
          <a:custGeom>
            <a:avLst/>
            <a:gdLst/>
            <a:ahLst/>
            <a:cxnLst>
              <a:cxn ang="0">
                <a:pos x="4503" y="0"/>
              </a:cxn>
              <a:cxn ang="0">
                <a:pos x="0" y="1372"/>
              </a:cxn>
            </a:cxnLst>
            <a:rect l="0" t="0" r="r" b="b"/>
            <a:pathLst>
              <a:path w="4504" h="1373">
                <a:moveTo>
                  <a:pt x="4503" y="0"/>
                </a:moveTo>
                <a:lnTo>
                  <a:pt x="0" y="1372"/>
                </a:lnTo>
              </a:path>
            </a:pathLst>
          </a:custGeom>
          <a:noFill/>
          <a:ln w="19050">
            <a:solidFill>
              <a:srgbClr val="008080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8" name="Freeform 16"/>
          <p:cNvSpPr>
            <a:spLocks/>
          </p:cNvSpPr>
          <p:nvPr/>
        </p:nvSpPr>
        <p:spPr bwMode="auto">
          <a:xfrm>
            <a:off x="2487600" y="2000240"/>
            <a:ext cx="918000" cy="16033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611" y="4451"/>
              </a:cxn>
            </a:cxnLst>
            <a:rect l="0" t="0" r="r" b="b"/>
            <a:pathLst>
              <a:path w="2612" h="4452">
                <a:moveTo>
                  <a:pt x="0" y="0"/>
                </a:moveTo>
                <a:lnTo>
                  <a:pt x="2611" y="4451"/>
                </a:lnTo>
              </a:path>
            </a:pathLst>
          </a:custGeom>
          <a:noFill/>
          <a:ln w="19050">
            <a:solidFill>
              <a:srgbClr val="008080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9" name="Freeform 17"/>
          <p:cNvSpPr>
            <a:spLocks/>
          </p:cNvSpPr>
          <p:nvPr/>
        </p:nvSpPr>
        <p:spPr bwMode="auto">
          <a:xfrm>
            <a:off x="1580400" y="2000240"/>
            <a:ext cx="918000" cy="1603375"/>
          </a:xfrm>
          <a:custGeom>
            <a:avLst/>
            <a:gdLst/>
            <a:ahLst/>
            <a:cxnLst>
              <a:cxn ang="0">
                <a:pos x="2438" y="0"/>
              </a:cxn>
              <a:cxn ang="0">
                <a:pos x="0" y="4451"/>
              </a:cxn>
            </a:cxnLst>
            <a:rect l="0" t="0" r="r" b="b"/>
            <a:pathLst>
              <a:path w="2439" h="4452">
                <a:moveTo>
                  <a:pt x="2438" y="0"/>
                </a:moveTo>
                <a:lnTo>
                  <a:pt x="0" y="4451"/>
                </a:lnTo>
              </a:path>
            </a:pathLst>
          </a:custGeom>
          <a:noFill/>
          <a:ln w="19050">
            <a:solidFill>
              <a:srgbClr val="008080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0" name="Freeform 18"/>
          <p:cNvSpPr>
            <a:spLocks/>
          </p:cNvSpPr>
          <p:nvPr/>
        </p:nvSpPr>
        <p:spPr bwMode="auto">
          <a:xfrm>
            <a:off x="3400403" y="3643314"/>
            <a:ext cx="0" cy="1865312"/>
          </a:xfrm>
          <a:custGeom>
            <a:avLst/>
            <a:gdLst/>
            <a:ahLst/>
            <a:cxnLst>
              <a:cxn ang="0">
                <a:pos x="20" y="0"/>
              </a:cxn>
              <a:cxn ang="0">
                <a:pos x="0" y="5181"/>
              </a:cxn>
            </a:cxnLst>
            <a:rect l="0" t="0" r="r" b="b"/>
            <a:pathLst>
              <a:path w="21" h="5182">
                <a:moveTo>
                  <a:pt x="20" y="0"/>
                </a:moveTo>
                <a:lnTo>
                  <a:pt x="0" y="5181"/>
                </a:lnTo>
              </a:path>
            </a:pathLst>
          </a:custGeom>
          <a:noFill/>
          <a:ln w="19050">
            <a:solidFill>
              <a:srgbClr val="008080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1" name="Freeform 19"/>
          <p:cNvSpPr>
            <a:spLocks/>
          </p:cNvSpPr>
          <p:nvPr/>
        </p:nvSpPr>
        <p:spPr bwMode="auto">
          <a:xfrm>
            <a:off x="1583509" y="3643314"/>
            <a:ext cx="0" cy="1865312"/>
          </a:xfrm>
          <a:custGeom>
            <a:avLst/>
            <a:gdLst/>
            <a:ahLst/>
            <a:cxnLst>
              <a:cxn ang="0">
                <a:pos x="50" y="0"/>
              </a:cxn>
              <a:cxn ang="0">
                <a:pos x="0" y="5182"/>
              </a:cxn>
            </a:cxnLst>
            <a:rect l="0" t="0" r="r" b="b"/>
            <a:pathLst>
              <a:path w="51" h="5183">
                <a:moveTo>
                  <a:pt x="50" y="0"/>
                </a:moveTo>
                <a:lnTo>
                  <a:pt x="0" y="5182"/>
                </a:lnTo>
              </a:path>
            </a:pathLst>
          </a:custGeom>
          <a:noFill/>
          <a:ln w="19050">
            <a:solidFill>
              <a:srgbClr val="008080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08" name="Text Box 2"/>
          <p:cNvSpPr txBox="1">
            <a:spLocks noChangeArrowheads="1"/>
          </p:cNvSpPr>
          <p:nvPr/>
        </p:nvSpPr>
        <p:spPr bwMode="auto">
          <a:xfrm>
            <a:off x="4135436" y="1289051"/>
            <a:ext cx="150812" cy="3460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>
                <a:solidFill>
                  <a:srgbClr val="000000"/>
                </a:solidFill>
                <a:ea typeface="Arial Unicode MS" charset="0"/>
                <a:cs typeface="Arial Unicode MS" charset="0"/>
              </a:rPr>
              <a:t>s</a:t>
            </a:r>
          </a:p>
        </p:txBody>
      </p:sp>
      <p:sp>
        <p:nvSpPr>
          <p:cNvPr id="109" name="Line 3"/>
          <p:cNvSpPr>
            <a:spLocks noChangeShapeType="1"/>
          </p:cNvSpPr>
          <p:nvPr/>
        </p:nvSpPr>
        <p:spPr bwMode="auto">
          <a:xfrm flipH="1">
            <a:off x="2565424" y="1585914"/>
            <a:ext cx="1509712" cy="4460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10" name="Line 4"/>
          <p:cNvSpPr>
            <a:spLocks noChangeShapeType="1"/>
          </p:cNvSpPr>
          <p:nvPr/>
        </p:nvSpPr>
        <p:spPr bwMode="auto">
          <a:xfrm>
            <a:off x="4338661" y="1585914"/>
            <a:ext cx="2570163" cy="4460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11" name="Line 5"/>
          <p:cNvSpPr>
            <a:spLocks noChangeShapeType="1"/>
          </p:cNvSpPr>
          <p:nvPr/>
        </p:nvSpPr>
        <p:spPr bwMode="auto">
          <a:xfrm>
            <a:off x="2478111" y="2300289"/>
            <a:ext cx="709613" cy="125095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12" name="Freeform 6"/>
          <p:cNvSpPr>
            <a:spLocks noChangeArrowheads="1"/>
          </p:cNvSpPr>
          <p:nvPr/>
        </p:nvSpPr>
        <p:spPr bwMode="auto">
          <a:xfrm>
            <a:off x="2211411" y="2759076"/>
            <a:ext cx="531813" cy="1793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96"/>
              </a:cxn>
              <a:cxn ang="0">
                <a:pos x="288" y="0"/>
              </a:cxn>
            </a:cxnLst>
            <a:rect l="0" t="0" r="r" b="b"/>
            <a:pathLst>
              <a:path w="288" h="96">
                <a:moveTo>
                  <a:pt x="0" y="0"/>
                </a:moveTo>
                <a:cubicBezTo>
                  <a:pt x="48" y="48"/>
                  <a:pt x="96" y="96"/>
                  <a:pt x="144" y="96"/>
                </a:cubicBezTo>
                <a:cubicBezTo>
                  <a:pt x="192" y="96"/>
                  <a:pt x="264" y="16"/>
                  <a:pt x="288" y="0"/>
                </a:cubicBezTo>
              </a:path>
            </a:pathLst>
          </a:custGeom>
          <a:noFill/>
          <a:ln w="12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13" name="Line 7"/>
          <p:cNvSpPr>
            <a:spLocks noChangeShapeType="1"/>
          </p:cNvSpPr>
          <p:nvPr/>
        </p:nvSpPr>
        <p:spPr bwMode="auto">
          <a:xfrm>
            <a:off x="7085036" y="2300289"/>
            <a:ext cx="531813" cy="125095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14" name="Line 8"/>
          <p:cNvSpPr>
            <a:spLocks noChangeShapeType="1"/>
          </p:cNvSpPr>
          <p:nvPr/>
        </p:nvSpPr>
        <p:spPr bwMode="auto">
          <a:xfrm flipH="1">
            <a:off x="6375424" y="2300289"/>
            <a:ext cx="534987" cy="125095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15" name="Line 9"/>
          <p:cNvSpPr>
            <a:spLocks noChangeShapeType="1"/>
          </p:cNvSpPr>
          <p:nvPr/>
        </p:nvSpPr>
        <p:spPr bwMode="auto">
          <a:xfrm flipH="1">
            <a:off x="5222899" y="2300289"/>
            <a:ext cx="1685925" cy="125095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16" name="Line 10"/>
          <p:cNvSpPr>
            <a:spLocks noChangeShapeType="1"/>
          </p:cNvSpPr>
          <p:nvPr/>
        </p:nvSpPr>
        <p:spPr bwMode="auto">
          <a:xfrm flipH="1">
            <a:off x="1766911" y="2300289"/>
            <a:ext cx="712788" cy="125095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17" name="Freeform 11"/>
          <p:cNvSpPr>
            <a:spLocks noChangeArrowheads="1"/>
          </p:cNvSpPr>
          <p:nvPr/>
        </p:nvSpPr>
        <p:spPr bwMode="auto">
          <a:xfrm>
            <a:off x="6457974" y="2640014"/>
            <a:ext cx="266700" cy="1936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96"/>
              </a:cxn>
              <a:cxn ang="0">
                <a:pos x="144" y="48"/>
              </a:cxn>
            </a:cxnLst>
            <a:rect l="0" t="0" r="r" b="b"/>
            <a:pathLst>
              <a:path w="144" h="104">
                <a:moveTo>
                  <a:pt x="0" y="0"/>
                </a:moveTo>
                <a:cubicBezTo>
                  <a:pt x="12" y="44"/>
                  <a:pt x="24" y="88"/>
                  <a:pt x="48" y="96"/>
                </a:cubicBezTo>
                <a:cubicBezTo>
                  <a:pt x="72" y="104"/>
                  <a:pt x="128" y="56"/>
                  <a:pt x="144" y="48"/>
                </a:cubicBezTo>
              </a:path>
            </a:pathLst>
          </a:custGeom>
          <a:noFill/>
          <a:ln w="12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18" name="Line 12"/>
          <p:cNvSpPr>
            <a:spLocks noChangeShapeType="1"/>
          </p:cNvSpPr>
          <p:nvPr/>
        </p:nvSpPr>
        <p:spPr bwMode="auto">
          <a:xfrm flipH="1" flipV="1">
            <a:off x="4219599" y="1689101"/>
            <a:ext cx="960437" cy="186055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19" name="Text Box 13"/>
          <p:cNvSpPr txBox="1">
            <a:spLocks noChangeArrowheads="1"/>
          </p:cNvSpPr>
          <p:nvPr/>
        </p:nvSpPr>
        <p:spPr bwMode="auto">
          <a:xfrm>
            <a:off x="6908818" y="1931993"/>
            <a:ext cx="163512" cy="3460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>
                <a:solidFill>
                  <a:srgbClr val="000000"/>
                </a:solidFill>
                <a:ea typeface="Arial Unicode MS" charset="0"/>
                <a:cs typeface="Arial Unicode MS" charset="0"/>
              </a:rPr>
              <a:t>u</a:t>
            </a:r>
          </a:p>
        </p:txBody>
      </p:sp>
      <p:sp>
        <p:nvSpPr>
          <p:cNvPr id="120" name="Text Box 14"/>
          <p:cNvSpPr txBox="1">
            <a:spLocks noChangeArrowheads="1"/>
          </p:cNvSpPr>
          <p:nvPr/>
        </p:nvSpPr>
        <p:spPr bwMode="auto">
          <a:xfrm>
            <a:off x="1655743" y="3522679"/>
            <a:ext cx="201613" cy="3714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>
                <a:solidFill>
                  <a:srgbClr val="000000"/>
                </a:solidFill>
                <a:ea typeface="Arial Unicode MS" charset="0"/>
                <a:cs typeface="Arial Unicode MS" charset="0"/>
              </a:rPr>
              <a:t>h</a:t>
            </a:r>
            <a:r>
              <a:rPr lang="en-US" baseline="-200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f</a:t>
            </a:r>
          </a:p>
        </p:txBody>
      </p:sp>
      <p:sp>
        <p:nvSpPr>
          <p:cNvPr id="121" name="Text Box 15"/>
          <p:cNvSpPr txBox="1">
            <a:spLocks noChangeArrowheads="1"/>
          </p:cNvSpPr>
          <p:nvPr/>
        </p:nvSpPr>
        <p:spPr bwMode="auto">
          <a:xfrm>
            <a:off x="3193578" y="3503629"/>
            <a:ext cx="139700" cy="3714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>
                <a:solidFill>
                  <a:srgbClr val="000000"/>
                </a:solidFill>
                <a:ea typeface="Arial Unicode MS" charset="0"/>
                <a:cs typeface="Arial Unicode MS" charset="0"/>
              </a:rPr>
              <a:t>t</a:t>
            </a:r>
            <a:r>
              <a:rPr lang="en-US" baseline="-200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f</a:t>
            </a:r>
          </a:p>
        </p:txBody>
      </p:sp>
      <p:sp>
        <p:nvSpPr>
          <p:cNvPr id="122" name="Text Box 16"/>
          <p:cNvSpPr txBox="1">
            <a:spLocks noChangeArrowheads="1"/>
          </p:cNvSpPr>
          <p:nvPr/>
        </p:nvSpPr>
        <p:spPr bwMode="auto">
          <a:xfrm>
            <a:off x="6264289" y="3522679"/>
            <a:ext cx="236537" cy="3714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>
                <a:solidFill>
                  <a:srgbClr val="000000"/>
                </a:solidFill>
                <a:ea typeface="Arial Unicode MS" charset="0"/>
                <a:cs typeface="Arial Unicode MS" charset="0"/>
              </a:rPr>
              <a:t>h</a:t>
            </a:r>
            <a:r>
              <a:rPr lang="en-US" baseline="-200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u</a:t>
            </a:r>
          </a:p>
        </p:txBody>
      </p:sp>
      <p:sp>
        <p:nvSpPr>
          <p:cNvPr id="123" name="Text Box 17"/>
          <p:cNvSpPr txBox="1">
            <a:spLocks noChangeArrowheads="1"/>
          </p:cNvSpPr>
          <p:nvPr/>
        </p:nvSpPr>
        <p:spPr bwMode="auto">
          <a:xfrm>
            <a:off x="7551759" y="3522679"/>
            <a:ext cx="163513" cy="3460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>
                <a:solidFill>
                  <a:srgbClr val="000000"/>
                </a:solidFill>
                <a:ea typeface="Arial Unicode MS" charset="0"/>
                <a:cs typeface="Arial Unicode MS" charset="0"/>
              </a:rPr>
              <a:t>n</a:t>
            </a:r>
          </a:p>
        </p:txBody>
      </p:sp>
      <p:sp>
        <p:nvSpPr>
          <p:cNvPr id="124" name="Text Box 18"/>
          <p:cNvSpPr txBox="1">
            <a:spLocks noChangeArrowheads="1"/>
          </p:cNvSpPr>
          <p:nvPr/>
        </p:nvSpPr>
        <p:spPr bwMode="auto">
          <a:xfrm>
            <a:off x="5095989" y="3511566"/>
            <a:ext cx="174625" cy="3714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>
                <a:solidFill>
                  <a:srgbClr val="000000"/>
                </a:solidFill>
                <a:ea typeface="Arial Unicode MS" charset="0"/>
                <a:cs typeface="Arial Unicode MS" charset="0"/>
              </a:rPr>
              <a:t>t</a:t>
            </a:r>
            <a:r>
              <a:rPr lang="en-US" baseline="-200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u</a:t>
            </a:r>
          </a:p>
        </p:txBody>
      </p:sp>
      <p:sp>
        <p:nvSpPr>
          <p:cNvPr id="125" name="Text Box 19"/>
          <p:cNvSpPr txBox="1">
            <a:spLocks noChangeArrowheads="1"/>
          </p:cNvSpPr>
          <p:nvPr/>
        </p:nvSpPr>
        <p:spPr bwMode="auto">
          <a:xfrm>
            <a:off x="1706586" y="2641601"/>
            <a:ext cx="392113" cy="3460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 i="1">
                <a:solidFill>
                  <a:srgbClr val="FF9966"/>
                </a:solidFill>
                <a:ea typeface="Arial Unicode MS" charset="0"/>
                <a:cs typeface="Arial Unicode MS" charset="0"/>
              </a:rPr>
              <a:t>flip</a:t>
            </a:r>
            <a:r>
              <a:rPr lang="en-US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</a:p>
        </p:txBody>
      </p:sp>
      <p:sp>
        <p:nvSpPr>
          <p:cNvPr id="126" name="Text Box 20"/>
          <p:cNvSpPr txBox="1">
            <a:spLocks noChangeArrowheads="1"/>
          </p:cNvSpPr>
          <p:nvPr/>
        </p:nvSpPr>
        <p:spPr bwMode="auto">
          <a:xfrm>
            <a:off x="5689624" y="2641601"/>
            <a:ext cx="392112" cy="3460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 i="1">
                <a:solidFill>
                  <a:srgbClr val="FF9966"/>
                </a:solidFill>
                <a:ea typeface="Arial Unicode MS" charset="0"/>
                <a:cs typeface="Arial Unicode MS" charset="0"/>
              </a:rPr>
              <a:t>flip</a:t>
            </a:r>
            <a:r>
              <a:rPr lang="en-US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</a:p>
        </p:txBody>
      </p:sp>
      <p:sp>
        <p:nvSpPr>
          <p:cNvPr id="127" name="Text Box 21"/>
          <p:cNvSpPr txBox="1">
            <a:spLocks noChangeArrowheads="1"/>
          </p:cNvSpPr>
          <p:nvPr/>
        </p:nvSpPr>
        <p:spPr bwMode="auto">
          <a:xfrm>
            <a:off x="7427937" y="2641601"/>
            <a:ext cx="644525" cy="3460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 i="1" smtClean="0">
                <a:solidFill>
                  <a:srgbClr val="FF9966"/>
                </a:solidFill>
                <a:ea typeface="Arial Unicode MS" charset="0"/>
                <a:cs typeface="Arial Unicode MS" charset="0"/>
              </a:rPr>
              <a:t>flip</a:t>
            </a:r>
            <a:r>
              <a:rPr lang="en-US" smtClean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  <a:endParaRPr lang="en-US">
              <a:solidFill>
                <a:srgbClr val="000000"/>
              </a:solidFill>
              <a:ea typeface="Arial Unicode MS" charset="0"/>
              <a:cs typeface="Arial Unicode MS" charset="0"/>
            </a:endParaRPr>
          </a:p>
        </p:txBody>
      </p:sp>
      <p:sp>
        <p:nvSpPr>
          <p:cNvPr id="128" name="Text Box 22"/>
          <p:cNvSpPr txBox="1">
            <a:spLocks noChangeArrowheads="1"/>
          </p:cNvSpPr>
          <p:nvPr/>
        </p:nvSpPr>
        <p:spPr bwMode="auto">
          <a:xfrm>
            <a:off x="4192611" y="2630489"/>
            <a:ext cx="557213" cy="3460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 i="1" dirty="0">
                <a:solidFill>
                  <a:srgbClr val="FF9966"/>
                </a:solidFill>
                <a:ea typeface="Arial Unicode MS" charset="0"/>
                <a:cs typeface="Arial Unicode MS" charset="0"/>
              </a:rPr>
              <a:t>retry</a:t>
            </a:r>
            <a:r>
              <a:rPr lang="en-US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</a:p>
        </p:txBody>
      </p:sp>
      <p:sp>
        <p:nvSpPr>
          <p:cNvPr id="129" name="Text Box 23"/>
          <p:cNvSpPr txBox="1">
            <a:spLocks noChangeArrowheads="1"/>
          </p:cNvSpPr>
          <p:nvPr/>
        </p:nvSpPr>
        <p:spPr bwMode="auto">
          <a:xfrm>
            <a:off x="2822599" y="1525589"/>
            <a:ext cx="519112" cy="3460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 i="1">
                <a:solidFill>
                  <a:srgbClr val="FF9966"/>
                </a:solidFill>
                <a:ea typeface="Arial Unicode MS" charset="0"/>
                <a:cs typeface="Arial Unicode MS" charset="0"/>
              </a:rPr>
              <a:t>coin</a:t>
            </a:r>
            <a:r>
              <a:rPr lang="en-US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</a:p>
        </p:txBody>
      </p:sp>
      <p:sp>
        <p:nvSpPr>
          <p:cNvPr id="130" name="Text Box 24"/>
          <p:cNvSpPr txBox="1">
            <a:spLocks noChangeArrowheads="1"/>
          </p:cNvSpPr>
          <p:nvPr/>
        </p:nvSpPr>
        <p:spPr bwMode="auto">
          <a:xfrm>
            <a:off x="6494479" y="3230564"/>
            <a:ext cx="434975" cy="290512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57347" rIns="18000" bIns="45000"/>
          <a:lstStyle/>
          <a:p>
            <a:r>
              <a:rPr lang="en-US" sz="1400" i="1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4/16</a:t>
            </a:r>
            <a:r>
              <a:rPr lang="en-US" sz="1400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</a:p>
        </p:txBody>
      </p:sp>
      <p:sp>
        <p:nvSpPr>
          <p:cNvPr id="131" name="Text Box 25"/>
          <p:cNvSpPr txBox="1">
            <a:spLocks noChangeArrowheads="1"/>
          </p:cNvSpPr>
          <p:nvPr/>
        </p:nvSpPr>
        <p:spPr bwMode="auto">
          <a:xfrm>
            <a:off x="1922447" y="3227389"/>
            <a:ext cx="434975" cy="290512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57347" rIns="18000" bIns="45000"/>
          <a:lstStyle/>
          <a:p>
            <a:r>
              <a:rPr lang="en-US" sz="1400" i="1">
                <a:solidFill>
                  <a:srgbClr val="000000"/>
                </a:solidFill>
                <a:ea typeface="Arial Unicode MS" charset="0"/>
                <a:cs typeface="Arial Unicode MS" charset="0"/>
              </a:rPr>
              <a:t>8/16</a:t>
            </a:r>
            <a:r>
              <a:rPr lang="en-US" sz="14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</a:p>
        </p:txBody>
      </p:sp>
      <p:sp>
        <p:nvSpPr>
          <p:cNvPr id="132" name="Text Box 26"/>
          <p:cNvSpPr txBox="1">
            <a:spLocks noChangeArrowheads="1"/>
          </p:cNvSpPr>
          <p:nvPr/>
        </p:nvSpPr>
        <p:spPr bwMode="auto">
          <a:xfrm>
            <a:off x="2643174" y="3227389"/>
            <a:ext cx="434975" cy="290512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57347" rIns="18000" bIns="45000"/>
          <a:lstStyle/>
          <a:p>
            <a:r>
              <a:rPr lang="en-US" sz="1400" i="1">
                <a:solidFill>
                  <a:srgbClr val="000000"/>
                </a:solidFill>
                <a:ea typeface="Arial Unicode MS" charset="0"/>
                <a:cs typeface="Arial Unicode MS" charset="0"/>
              </a:rPr>
              <a:t>8/16</a:t>
            </a:r>
            <a:r>
              <a:rPr lang="en-US" sz="14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</a:p>
        </p:txBody>
      </p:sp>
      <p:sp>
        <p:nvSpPr>
          <p:cNvPr id="133" name="Text Box 27"/>
          <p:cNvSpPr txBox="1">
            <a:spLocks noChangeArrowheads="1"/>
          </p:cNvSpPr>
          <p:nvPr/>
        </p:nvSpPr>
        <p:spPr bwMode="auto">
          <a:xfrm>
            <a:off x="5538798" y="3227389"/>
            <a:ext cx="533400" cy="290512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57347" rIns="18000" bIns="45000"/>
          <a:lstStyle/>
          <a:p>
            <a:r>
              <a:rPr lang="en-US" sz="1400" i="1">
                <a:solidFill>
                  <a:srgbClr val="000000"/>
                </a:solidFill>
                <a:ea typeface="Arial Unicode MS" charset="0"/>
                <a:cs typeface="Arial Unicode MS" charset="0"/>
              </a:rPr>
              <a:t>12/16</a:t>
            </a:r>
            <a:r>
              <a:rPr lang="en-US" sz="14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</a:p>
        </p:txBody>
      </p:sp>
      <p:sp>
        <p:nvSpPr>
          <p:cNvPr id="134" name="Line 28"/>
          <p:cNvSpPr>
            <a:spLocks noChangeShapeType="1"/>
          </p:cNvSpPr>
          <p:nvPr/>
        </p:nvSpPr>
        <p:spPr bwMode="auto">
          <a:xfrm>
            <a:off x="6380186" y="3927491"/>
            <a:ext cx="1588" cy="143033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35" name="Line 29"/>
          <p:cNvSpPr>
            <a:spLocks noChangeShapeType="1"/>
          </p:cNvSpPr>
          <p:nvPr/>
        </p:nvSpPr>
        <p:spPr bwMode="auto">
          <a:xfrm>
            <a:off x="7612086" y="3924316"/>
            <a:ext cx="1588" cy="143033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36" name="Line 30"/>
          <p:cNvSpPr>
            <a:spLocks noChangeShapeType="1"/>
          </p:cNvSpPr>
          <p:nvPr/>
        </p:nvSpPr>
        <p:spPr bwMode="auto">
          <a:xfrm>
            <a:off x="1765324" y="3924316"/>
            <a:ext cx="1587" cy="1430338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37" name="Line 31"/>
          <p:cNvSpPr>
            <a:spLocks noChangeShapeType="1"/>
          </p:cNvSpPr>
          <p:nvPr/>
        </p:nvSpPr>
        <p:spPr bwMode="auto">
          <a:xfrm>
            <a:off x="3260749" y="3924316"/>
            <a:ext cx="1587" cy="143033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38" name="Line 32"/>
          <p:cNvSpPr>
            <a:spLocks noChangeShapeType="1"/>
          </p:cNvSpPr>
          <p:nvPr/>
        </p:nvSpPr>
        <p:spPr bwMode="auto">
          <a:xfrm>
            <a:off x="5175274" y="3916379"/>
            <a:ext cx="1587" cy="143033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39" name="Text Box 33"/>
          <p:cNvSpPr txBox="1">
            <a:spLocks noChangeArrowheads="1"/>
          </p:cNvSpPr>
          <p:nvPr/>
        </p:nvSpPr>
        <p:spPr bwMode="auto">
          <a:xfrm>
            <a:off x="6108715" y="5368941"/>
            <a:ext cx="606425" cy="3460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 i="1" smtClean="0">
                <a:ea typeface="Arial Unicode MS" charset="0"/>
                <a:cs typeface="Arial Unicode MS" charset="0"/>
              </a:rPr>
              <a:t>beep</a:t>
            </a:r>
            <a:r>
              <a:rPr lang="en-US" i="1" baseline="-20000" smtClean="0">
                <a:ea typeface="Arial Unicode MS" charset="0"/>
                <a:cs typeface="Arial Unicode MS" charset="0"/>
              </a:rPr>
              <a:t>u</a:t>
            </a:r>
            <a:r>
              <a:rPr lang="en-US" smtClean="0">
                <a:ea typeface="Arial Unicode MS" charset="0"/>
                <a:cs typeface="Arial Unicode MS" charset="0"/>
              </a:rPr>
              <a:t> </a:t>
            </a:r>
            <a:endParaRPr lang="en-US">
              <a:ea typeface="Arial Unicode MS" charset="0"/>
              <a:cs typeface="Arial Unicode MS" charset="0"/>
            </a:endParaRPr>
          </a:p>
        </p:txBody>
      </p:sp>
      <p:sp>
        <p:nvSpPr>
          <p:cNvPr id="140" name="Text Box 34"/>
          <p:cNvSpPr txBox="1">
            <a:spLocks noChangeArrowheads="1"/>
          </p:cNvSpPr>
          <p:nvPr/>
        </p:nvSpPr>
        <p:spPr bwMode="auto">
          <a:xfrm>
            <a:off x="1500166" y="5368941"/>
            <a:ext cx="606425" cy="3460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 i="1" smtClean="0">
                <a:ea typeface="Arial Unicode MS" charset="0"/>
                <a:cs typeface="Arial Unicode MS" charset="0"/>
              </a:rPr>
              <a:t>beep</a:t>
            </a:r>
            <a:r>
              <a:rPr lang="en-US" i="1" baseline="-20000" smtClean="0">
                <a:ea typeface="Arial Unicode MS" charset="0"/>
                <a:cs typeface="Arial Unicode MS" charset="0"/>
              </a:rPr>
              <a:t>f</a:t>
            </a:r>
            <a:r>
              <a:rPr lang="en-US" smtClean="0">
                <a:ea typeface="Arial Unicode MS" charset="0"/>
                <a:cs typeface="Arial Unicode MS" charset="0"/>
              </a:rPr>
              <a:t> </a:t>
            </a:r>
            <a:endParaRPr lang="en-US">
              <a:ea typeface="Arial Unicode MS" charset="0"/>
              <a:cs typeface="Arial Unicode MS" charset="0"/>
            </a:endParaRPr>
          </a:p>
        </p:txBody>
      </p:sp>
      <p:sp>
        <p:nvSpPr>
          <p:cNvPr id="141" name="Text Box 35"/>
          <p:cNvSpPr txBox="1">
            <a:spLocks noChangeArrowheads="1"/>
          </p:cNvSpPr>
          <p:nvPr/>
        </p:nvSpPr>
        <p:spPr bwMode="auto">
          <a:xfrm>
            <a:off x="3044927" y="5368941"/>
            <a:ext cx="582613" cy="3460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 i="1" smtClean="0">
                <a:solidFill>
                  <a:srgbClr val="008000"/>
                </a:solidFill>
                <a:ea typeface="Arial Unicode MS" charset="0"/>
                <a:cs typeface="Arial Unicode MS" charset="0"/>
              </a:rPr>
              <a:t>flash</a:t>
            </a:r>
            <a:r>
              <a:rPr lang="en-US" i="1" baseline="-20000" smtClean="0">
                <a:solidFill>
                  <a:srgbClr val="008000"/>
                </a:solidFill>
                <a:ea typeface="Arial Unicode MS" charset="0"/>
                <a:cs typeface="Arial Unicode MS" charset="0"/>
              </a:rPr>
              <a:t>f</a:t>
            </a:r>
            <a:r>
              <a:rPr lang="en-US" smtClean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  <a:endParaRPr lang="en-US">
              <a:solidFill>
                <a:srgbClr val="000000"/>
              </a:solidFill>
              <a:ea typeface="Arial Unicode MS" charset="0"/>
              <a:cs typeface="Arial Unicode MS" charset="0"/>
            </a:endParaRPr>
          </a:p>
        </p:txBody>
      </p:sp>
      <p:sp>
        <p:nvSpPr>
          <p:cNvPr id="142" name="Text Box 36"/>
          <p:cNvSpPr txBox="1">
            <a:spLocks noChangeArrowheads="1"/>
          </p:cNvSpPr>
          <p:nvPr/>
        </p:nvSpPr>
        <p:spPr bwMode="auto">
          <a:xfrm>
            <a:off x="4949613" y="5368941"/>
            <a:ext cx="582613" cy="3460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 i="1" smtClean="0">
                <a:solidFill>
                  <a:srgbClr val="008000"/>
                </a:solidFill>
                <a:ea typeface="Arial Unicode MS" charset="0"/>
                <a:cs typeface="Arial Unicode MS" charset="0"/>
              </a:rPr>
              <a:t>flash</a:t>
            </a:r>
            <a:r>
              <a:rPr lang="en-US" i="1" baseline="-20000" smtClean="0">
                <a:solidFill>
                  <a:srgbClr val="008000"/>
                </a:solidFill>
                <a:ea typeface="Arial Unicode MS" charset="0"/>
                <a:cs typeface="Arial Unicode MS" charset="0"/>
              </a:rPr>
              <a:t>u</a:t>
            </a:r>
            <a:r>
              <a:rPr lang="en-US" smtClean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  <a:endParaRPr lang="en-US">
              <a:solidFill>
                <a:srgbClr val="000000"/>
              </a:solidFill>
              <a:ea typeface="Arial Unicode MS" charset="0"/>
              <a:cs typeface="Arial Unicode MS" charset="0"/>
            </a:endParaRPr>
          </a:p>
        </p:txBody>
      </p:sp>
      <p:sp>
        <p:nvSpPr>
          <p:cNvPr id="144" name="Text Box 38"/>
          <p:cNvSpPr txBox="1">
            <a:spLocks noChangeArrowheads="1"/>
          </p:cNvSpPr>
          <p:nvPr/>
        </p:nvSpPr>
        <p:spPr bwMode="auto">
          <a:xfrm>
            <a:off x="5761049" y="1525589"/>
            <a:ext cx="454025" cy="3460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 i="1">
                <a:solidFill>
                  <a:srgbClr val="FF9966"/>
                </a:solidFill>
                <a:ea typeface="Arial Unicode MS" charset="0"/>
                <a:cs typeface="Arial Unicode MS" charset="0"/>
              </a:rPr>
              <a:t>coin</a:t>
            </a:r>
          </a:p>
        </p:txBody>
      </p:sp>
      <p:sp>
        <p:nvSpPr>
          <p:cNvPr id="145" name="Text Box 39"/>
          <p:cNvSpPr txBox="1">
            <a:spLocks noChangeArrowheads="1"/>
          </p:cNvSpPr>
          <p:nvPr/>
        </p:nvSpPr>
        <p:spPr bwMode="auto">
          <a:xfrm>
            <a:off x="2428860" y="1931993"/>
            <a:ext cx="100012" cy="3460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>
                <a:solidFill>
                  <a:srgbClr val="000000"/>
                </a:solidFill>
                <a:ea typeface="Arial Unicode MS" charset="0"/>
                <a:cs typeface="Arial Unicode MS" charset="0"/>
              </a:rPr>
              <a:t>f</a:t>
            </a:r>
          </a:p>
        </p:txBody>
      </p:sp>
      <p:sp>
        <p:nvSpPr>
          <p:cNvPr id="146" name="Text Box 40"/>
          <p:cNvSpPr txBox="1">
            <a:spLocks noChangeArrowheads="1"/>
          </p:cNvSpPr>
          <p:nvPr/>
        </p:nvSpPr>
        <p:spPr bwMode="auto">
          <a:xfrm>
            <a:off x="7280299" y="5368941"/>
            <a:ext cx="720725" cy="3460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 i="1">
                <a:solidFill>
                  <a:srgbClr val="6600CC"/>
                </a:solidFill>
                <a:ea typeface="Arial Unicode MS" charset="0"/>
                <a:cs typeface="Arial Unicode MS" charset="0"/>
              </a:rPr>
              <a:t>vibrate</a:t>
            </a:r>
          </a:p>
        </p:txBody>
      </p:sp>
      <p:sp>
        <p:nvSpPr>
          <p:cNvPr id="151" name="Freeform 7"/>
          <p:cNvSpPr>
            <a:spLocks/>
          </p:cNvSpPr>
          <p:nvPr/>
        </p:nvSpPr>
        <p:spPr bwMode="auto">
          <a:xfrm>
            <a:off x="5055063" y="3643200"/>
            <a:ext cx="0" cy="18478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0" y="5130"/>
              </a:cxn>
            </a:cxnLst>
            <a:rect l="0" t="0" r="r" b="b"/>
            <a:pathLst>
              <a:path w="51" h="5131">
                <a:moveTo>
                  <a:pt x="0" y="0"/>
                </a:moveTo>
                <a:lnTo>
                  <a:pt x="50" y="5130"/>
                </a:lnTo>
              </a:path>
            </a:pathLst>
          </a:custGeom>
          <a:noFill/>
          <a:ln w="19050">
            <a:solidFill>
              <a:srgbClr val="008000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64" name="Text Box 37"/>
          <p:cNvSpPr txBox="1">
            <a:spLocks noChangeArrowheads="1"/>
          </p:cNvSpPr>
          <p:nvPr/>
        </p:nvSpPr>
        <p:spPr bwMode="auto">
          <a:xfrm>
            <a:off x="1357290" y="4276800"/>
            <a:ext cx="180973" cy="3460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 i="1" smtClean="0">
                <a:ea typeface="Arial Unicode MS" charset="0"/>
                <a:cs typeface="Arial Unicode MS" charset="0"/>
              </a:rPr>
              <a:t>sms</a:t>
            </a:r>
            <a:endParaRPr lang="en-US" i="1" dirty="0">
              <a:ea typeface="Arial Unicode MS" charset="0"/>
              <a:cs typeface="Arial Unicode MS" charset="0"/>
            </a:endParaRPr>
          </a:p>
        </p:txBody>
      </p:sp>
      <p:sp>
        <p:nvSpPr>
          <p:cNvPr id="65" name="Text Box 37"/>
          <p:cNvSpPr txBox="1">
            <a:spLocks noChangeArrowheads="1"/>
          </p:cNvSpPr>
          <p:nvPr/>
        </p:nvSpPr>
        <p:spPr bwMode="auto">
          <a:xfrm>
            <a:off x="2857488" y="4276800"/>
            <a:ext cx="180973" cy="3460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 i="1" smtClean="0">
                <a:ea typeface="Arial Unicode MS" charset="0"/>
                <a:cs typeface="Arial Unicode MS" charset="0"/>
              </a:rPr>
              <a:t>sms</a:t>
            </a:r>
            <a:endParaRPr lang="en-US" i="1" dirty="0">
              <a:ea typeface="Arial Unicode MS" charset="0"/>
              <a:cs typeface="Arial Unicode MS" charset="0"/>
            </a:endParaRPr>
          </a:p>
        </p:txBody>
      </p:sp>
      <p:sp>
        <p:nvSpPr>
          <p:cNvPr id="66" name="Text Box 37"/>
          <p:cNvSpPr txBox="1">
            <a:spLocks noChangeArrowheads="1"/>
          </p:cNvSpPr>
          <p:nvPr/>
        </p:nvSpPr>
        <p:spPr bwMode="auto">
          <a:xfrm>
            <a:off x="4748217" y="4276800"/>
            <a:ext cx="180973" cy="3460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 i="1" smtClean="0">
                <a:ea typeface="Arial Unicode MS" charset="0"/>
                <a:cs typeface="Arial Unicode MS" charset="0"/>
              </a:rPr>
              <a:t>sms</a:t>
            </a:r>
            <a:endParaRPr lang="en-US" i="1" dirty="0">
              <a:ea typeface="Arial Unicode MS" charset="0"/>
              <a:cs typeface="Arial Unicode MS" charset="0"/>
            </a:endParaRPr>
          </a:p>
        </p:txBody>
      </p:sp>
      <p:sp>
        <p:nvSpPr>
          <p:cNvPr id="67" name="Text Box 37"/>
          <p:cNvSpPr txBox="1">
            <a:spLocks noChangeArrowheads="1"/>
          </p:cNvSpPr>
          <p:nvPr/>
        </p:nvSpPr>
        <p:spPr bwMode="auto">
          <a:xfrm>
            <a:off x="5962663" y="4276800"/>
            <a:ext cx="180973" cy="3460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 i="1" smtClean="0">
                <a:ea typeface="Arial Unicode MS" charset="0"/>
                <a:cs typeface="Arial Unicode MS" charset="0"/>
              </a:rPr>
              <a:t>sms</a:t>
            </a:r>
            <a:endParaRPr lang="en-US" i="1" dirty="0">
              <a:ea typeface="Arial Unicode MS" charset="0"/>
              <a:cs typeface="Arial Unicode MS" charset="0"/>
            </a:endParaRPr>
          </a:p>
        </p:txBody>
      </p:sp>
      <p:sp>
        <p:nvSpPr>
          <p:cNvPr id="68" name="Text Box 37"/>
          <p:cNvSpPr txBox="1">
            <a:spLocks noChangeArrowheads="1"/>
          </p:cNvSpPr>
          <p:nvPr/>
        </p:nvSpPr>
        <p:spPr bwMode="auto">
          <a:xfrm>
            <a:off x="7215206" y="4276800"/>
            <a:ext cx="180973" cy="3460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 i="1" smtClean="0">
                <a:ea typeface="Arial Unicode MS" charset="0"/>
                <a:cs typeface="Arial Unicode MS" charset="0"/>
              </a:rPr>
              <a:t>sms</a:t>
            </a:r>
            <a:endParaRPr lang="en-US" i="1" dirty="0">
              <a:ea typeface="Arial Unicode MS" charset="0"/>
              <a:cs typeface="Arial Unicode MS" charset="0"/>
            </a:endParaRPr>
          </a:p>
        </p:txBody>
      </p:sp>
      <p:sp>
        <p:nvSpPr>
          <p:cNvPr id="16" name="Freeform 14"/>
          <p:cNvSpPr>
            <a:spLocks/>
          </p:cNvSpPr>
          <p:nvPr/>
        </p:nvSpPr>
        <p:spPr bwMode="auto">
          <a:xfrm>
            <a:off x="4214810" y="1643050"/>
            <a:ext cx="841375" cy="2000264"/>
          </a:xfrm>
          <a:custGeom>
            <a:avLst/>
            <a:gdLst/>
            <a:ahLst/>
            <a:cxnLst>
              <a:cxn ang="0">
                <a:pos x="2335" y="4776"/>
              </a:cxn>
              <a:cxn ang="0">
                <a:pos x="0" y="0"/>
              </a:cxn>
            </a:cxnLst>
            <a:rect l="0" t="0" r="r" b="b"/>
            <a:pathLst>
              <a:path w="2336" h="4777">
                <a:moveTo>
                  <a:pt x="2335" y="4776"/>
                </a:moveTo>
                <a:lnTo>
                  <a:pt x="0" y="0"/>
                </a:lnTo>
              </a:path>
            </a:pathLst>
          </a:custGeom>
          <a:noFill/>
          <a:ln w="19050">
            <a:solidFill>
              <a:srgbClr val="80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 additive="repl"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2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 additive="repl"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29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 additive="repl"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32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 additive="repl"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35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 additive="repl"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38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10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10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5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500"/>
                            </p:stCondLst>
                            <p:childTnLst>
                              <p:par>
                                <p:cTn id="10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500"/>
                            </p:stCondLst>
                            <p:childTnLst>
                              <p:par>
                                <p:cTn id="1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6" grpId="0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2" grpId="0" animBg="1"/>
      <p:bldP spid="13" grpId="0" animBg="1"/>
      <p:bldP spid="14" grpId="0" animBg="1"/>
      <p:bldP spid="15" grpId="0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151" grpId="0" animBg="1"/>
      <p:bldP spid="151" grpId="1" animBg="1"/>
      <p:bldP spid="1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-640868"/>
            <a:ext cx="8228160" cy="2426655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How many weak transitions?</a:t>
            </a:r>
          </a:p>
        </p:txBody>
      </p:sp>
      <p:sp>
        <p:nvSpPr>
          <p:cNvPr id="12340" name="Text Box 52"/>
          <p:cNvSpPr txBox="1">
            <a:spLocks noChangeArrowheads="1"/>
          </p:cNvSpPr>
          <p:nvPr/>
        </p:nvSpPr>
        <p:spPr bwMode="auto">
          <a:xfrm>
            <a:off x="3980160" y="3863927"/>
            <a:ext cx="1054080" cy="33699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6328" tIns="55221" rIns="16328" bIns="40820"/>
          <a:lstStyle/>
          <a:p>
            <a:pPr>
              <a:tabLst>
                <a:tab pos="656650" algn="l"/>
              </a:tabLst>
            </a:pPr>
            <a:r>
              <a:rPr lang="en-US" dirty="0">
                <a:solidFill>
                  <a:srgbClr val="000000"/>
                </a:solidFill>
              </a:rPr>
              <a:t>C</a:t>
            </a:r>
            <a:r>
              <a:rPr lang="en-US" baseline="-20000" dirty="0">
                <a:solidFill>
                  <a:srgbClr val="000000"/>
                </a:solidFill>
              </a:rPr>
              <a:t>00</a:t>
            </a:r>
            <a:r>
              <a:rPr lang="en-US" dirty="0">
                <a:solidFill>
                  <a:srgbClr val="000000"/>
                </a:solidFill>
              </a:rPr>
              <a:t>: </a:t>
            </a:r>
            <a:r>
              <a:rPr lang="en-US" dirty="0">
                <a:solidFill>
                  <a:srgbClr val="FF0000"/>
                </a:solidFill>
                <a:latin typeface="Liberation Mono" pitchFamily="50" charset="0"/>
                <a:cs typeface="Courier New" pitchFamily="49" charset="0"/>
              </a:rPr>
              <a:t>bbbbb</a:t>
            </a:r>
          </a:p>
        </p:txBody>
      </p:sp>
      <p:sp>
        <p:nvSpPr>
          <p:cNvPr id="12341" name="Text Box 53"/>
          <p:cNvSpPr txBox="1">
            <a:spLocks noChangeArrowheads="1"/>
          </p:cNvSpPr>
          <p:nvPr/>
        </p:nvSpPr>
        <p:spPr bwMode="auto">
          <a:xfrm>
            <a:off x="3980160" y="4136115"/>
            <a:ext cx="1054080" cy="33699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6328" tIns="55221" rIns="16328" bIns="40820"/>
          <a:lstStyle/>
          <a:p>
            <a:pPr>
              <a:tabLst>
                <a:tab pos="656650" algn="l"/>
              </a:tabLst>
            </a:pPr>
            <a:r>
              <a:rPr lang="en-US" dirty="0">
                <a:solidFill>
                  <a:srgbClr val="000000"/>
                </a:solidFill>
              </a:rPr>
              <a:t>C</a:t>
            </a:r>
            <a:r>
              <a:rPr lang="en-US" baseline="-20000" dirty="0">
                <a:solidFill>
                  <a:srgbClr val="000000"/>
                </a:solidFill>
              </a:rPr>
              <a:t>01</a:t>
            </a:r>
            <a:r>
              <a:rPr lang="en-US" dirty="0">
                <a:solidFill>
                  <a:srgbClr val="000000"/>
                </a:solidFill>
              </a:rPr>
              <a:t>: </a:t>
            </a:r>
            <a:r>
              <a:rPr lang="en-US" dirty="0">
                <a:solidFill>
                  <a:srgbClr val="FF0000"/>
                </a:solidFill>
                <a:latin typeface="Liberation Mono" pitchFamily="50" charset="0"/>
              </a:rPr>
              <a:t>bbbb</a:t>
            </a:r>
            <a:r>
              <a:rPr lang="en-US" dirty="0">
                <a:solidFill>
                  <a:srgbClr val="0000FF"/>
                </a:solidFill>
                <a:latin typeface="Liberation Mono" pitchFamily="50" charset="0"/>
              </a:rPr>
              <a:t>t</a:t>
            </a:r>
          </a:p>
        </p:txBody>
      </p:sp>
      <p:sp>
        <p:nvSpPr>
          <p:cNvPr id="12342" name="Text Box 54"/>
          <p:cNvSpPr txBox="1">
            <a:spLocks noChangeArrowheads="1"/>
          </p:cNvSpPr>
          <p:nvPr/>
        </p:nvSpPr>
        <p:spPr bwMode="auto">
          <a:xfrm>
            <a:off x="3980160" y="4409744"/>
            <a:ext cx="1054080" cy="33699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6328" tIns="55221" rIns="16328" bIns="40820"/>
          <a:lstStyle/>
          <a:p>
            <a:pPr>
              <a:tabLst>
                <a:tab pos="656650" algn="l"/>
              </a:tabLst>
            </a:pPr>
            <a:r>
              <a:rPr lang="en-US" dirty="0">
                <a:solidFill>
                  <a:srgbClr val="000000"/>
                </a:solidFill>
              </a:rPr>
              <a:t>C</a:t>
            </a:r>
            <a:r>
              <a:rPr lang="en-US" baseline="-20000" dirty="0">
                <a:solidFill>
                  <a:srgbClr val="000000"/>
                </a:solidFill>
              </a:rPr>
              <a:t>02</a:t>
            </a:r>
            <a:r>
              <a:rPr lang="en-US" dirty="0">
                <a:solidFill>
                  <a:srgbClr val="000000"/>
                </a:solidFill>
              </a:rPr>
              <a:t>: </a:t>
            </a:r>
            <a:r>
              <a:rPr lang="en-US" dirty="0">
                <a:solidFill>
                  <a:srgbClr val="FF0000"/>
                </a:solidFill>
                <a:latin typeface="Liberation Mono" pitchFamily="50" charset="0"/>
              </a:rPr>
              <a:t>bbb</a:t>
            </a:r>
            <a:r>
              <a:rPr lang="en-US" dirty="0">
                <a:solidFill>
                  <a:srgbClr val="0000FF"/>
                </a:solidFill>
                <a:latin typeface="Liberation Mono" pitchFamily="50" charset="0"/>
              </a:rPr>
              <a:t>t</a:t>
            </a:r>
            <a:r>
              <a:rPr lang="en-US" dirty="0">
                <a:solidFill>
                  <a:srgbClr val="FF0000"/>
                </a:solidFill>
                <a:latin typeface="Liberation Mono" pitchFamily="50" charset="0"/>
              </a:rPr>
              <a:t>b</a:t>
            </a:r>
          </a:p>
        </p:txBody>
      </p:sp>
      <p:sp>
        <p:nvSpPr>
          <p:cNvPr id="12343" name="Text Box 55"/>
          <p:cNvSpPr txBox="1">
            <a:spLocks noChangeArrowheads="1"/>
          </p:cNvSpPr>
          <p:nvPr/>
        </p:nvSpPr>
        <p:spPr bwMode="auto">
          <a:xfrm>
            <a:off x="3980160" y="5053492"/>
            <a:ext cx="1054080" cy="33699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6328" tIns="55221" rIns="16328" bIns="40820"/>
          <a:lstStyle/>
          <a:p>
            <a:pPr>
              <a:tabLst>
                <a:tab pos="656650" algn="l"/>
              </a:tabLst>
            </a:pPr>
            <a:r>
              <a:rPr lang="en-US" dirty="0">
                <a:solidFill>
                  <a:srgbClr val="000000"/>
                </a:solidFill>
              </a:rPr>
              <a:t>C</a:t>
            </a:r>
            <a:r>
              <a:rPr lang="en-US" baseline="-20000" dirty="0">
                <a:solidFill>
                  <a:srgbClr val="000000"/>
                </a:solidFill>
              </a:rPr>
              <a:t>30</a:t>
            </a:r>
            <a:r>
              <a:rPr lang="en-US" dirty="0">
                <a:solidFill>
                  <a:srgbClr val="000000"/>
                </a:solidFill>
              </a:rPr>
              <a:t>: </a:t>
            </a:r>
            <a:r>
              <a:rPr lang="en-US" dirty="0">
                <a:solidFill>
                  <a:srgbClr val="0000FF"/>
                </a:solidFill>
                <a:latin typeface="Liberation Mono" pitchFamily="50" charset="0"/>
              </a:rPr>
              <a:t>tttt</a:t>
            </a:r>
            <a:r>
              <a:rPr lang="en-US" dirty="0">
                <a:solidFill>
                  <a:srgbClr val="FF0000"/>
                </a:solidFill>
                <a:latin typeface="Liberation Mono" pitchFamily="50" charset="0"/>
              </a:rPr>
              <a:t>b</a:t>
            </a:r>
          </a:p>
        </p:txBody>
      </p:sp>
      <p:sp>
        <p:nvSpPr>
          <p:cNvPr id="12344" name="Text Box 56"/>
          <p:cNvSpPr txBox="1">
            <a:spLocks noChangeArrowheads="1"/>
          </p:cNvSpPr>
          <p:nvPr/>
        </p:nvSpPr>
        <p:spPr bwMode="auto">
          <a:xfrm>
            <a:off x="3980160" y="5347282"/>
            <a:ext cx="1054080" cy="33699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6328" tIns="55221" rIns="16328" bIns="40820"/>
          <a:lstStyle/>
          <a:p>
            <a:pPr>
              <a:tabLst>
                <a:tab pos="656650" algn="l"/>
              </a:tabLst>
            </a:pPr>
            <a:r>
              <a:rPr lang="en-US" dirty="0">
                <a:solidFill>
                  <a:srgbClr val="000000"/>
                </a:solidFill>
              </a:rPr>
              <a:t>C</a:t>
            </a:r>
            <a:r>
              <a:rPr lang="en-US" baseline="-20000" dirty="0">
                <a:solidFill>
                  <a:srgbClr val="000000"/>
                </a:solidFill>
              </a:rPr>
              <a:t>31</a:t>
            </a:r>
            <a:r>
              <a:rPr lang="en-US" dirty="0">
                <a:solidFill>
                  <a:srgbClr val="000000"/>
                </a:solidFill>
              </a:rPr>
              <a:t>: </a:t>
            </a:r>
            <a:r>
              <a:rPr lang="en-US" dirty="0">
                <a:solidFill>
                  <a:srgbClr val="0000FF"/>
                </a:solidFill>
                <a:latin typeface="Liberation Mono" pitchFamily="50" charset="0"/>
              </a:rPr>
              <a:t>ttttt</a:t>
            </a:r>
          </a:p>
        </p:txBody>
      </p:sp>
      <p:sp>
        <p:nvSpPr>
          <p:cNvPr id="12345" name="Freeform 57"/>
          <p:cNvSpPr>
            <a:spLocks noChangeArrowheads="1"/>
          </p:cNvSpPr>
          <p:nvPr/>
        </p:nvSpPr>
        <p:spPr bwMode="auto">
          <a:xfrm>
            <a:off x="4572001" y="4778421"/>
            <a:ext cx="1440" cy="28227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864"/>
              </a:cxn>
            </a:cxnLst>
            <a:rect l="0" t="0" r="r" b="b"/>
            <a:pathLst>
              <a:path w="1" h="865">
                <a:moveTo>
                  <a:pt x="0" y="0"/>
                </a:moveTo>
                <a:lnTo>
                  <a:pt x="0" y="864"/>
                </a:lnTo>
              </a:path>
            </a:pathLst>
          </a:custGeom>
          <a:noFill/>
          <a:ln w="14400">
            <a:solidFill>
              <a:srgbClr val="000000"/>
            </a:solidFill>
            <a:prstDash val="sysDot"/>
            <a:round/>
            <a:headEnd/>
            <a:tailEnd/>
          </a:ln>
          <a:effectLst/>
        </p:spPr>
        <p:txBody>
          <a:bodyPr lIns="82945" tIns="41473" rIns="82945" bIns="41473"/>
          <a:lstStyle/>
          <a:p>
            <a:endParaRPr lang="it-IT"/>
          </a:p>
        </p:txBody>
      </p:sp>
      <p:grpSp>
        <p:nvGrpSpPr>
          <p:cNvPr id="2" name="Gruppo 133"/>
          <p:cNvGrpSpPr/>
          <p:nvPr/>
        </p:nvGrpSpPr>
        <p:grpSpPr>
          <a:xfrm>
            <a:off x="864000" y="2503854"/>
            <a:ext cx="1491840" cy="996584"/>
            <a:chOff x="857224" y="2503854"/>
            <a:chExt cx="1491840" cy="996584"/>
          </a:xfrm>
        </p:grpSpPr>
        <p:grpSp>
          <p:nvGrpSpPr>
            <p:cNvPr id="3" name="Gruppo 107"/>
            <p:cNvGrpSpPr/>
            <p:nvPr/>
          </p:nvGrpSpPr>
          <p:grpSpPr>
            <a:xfrm flipV="1">
              <a:off x="857224" y="2503854"/>
              <a:ext cx="1491840" cy="996584"/>
              <a:chOff x="816481" y="1434392"/>
              <a:chExt cx="1491840" cy="996584"/>
            </a:xfrm>
          </p:grpSpPr>
          <p:sp>
            <p:nvSpPr>
              <p:cNvPr id="109" name="Line 3"/>
              <p:cNvSpPr>
                <a:spLocks noChangeShapeType="1"/>
              </p:cNvSpPr>
              <p:nvPr/>
            </p:nvSpPr>
            <p:spPr bwMode="auto">
              <a:xfrm flipV="1">
                <a:off x="816481" y="1434392"/>
                <a:ext cx="1491840" cy="996584"/>
              </a:xfrm>
              <a:prstGeom prst="line">
                <a:avLst/>
              </a:prstGeom>
              <a:noFill/>
              <a:ln w="14400">
                <a:solidFill>
                  <a:srgbClr val="FF0000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it-IT">
                  <a:solidFill>
                    <a:srgbClr val="FF0000"/>
                  </a:solidFill>
                </a:endParaRPr>
              </a:p>
            </p:txBody>
          </p:sp>
          <p:sp>
            <p:nvSpPr>
              <p:cNvPr id="110" name="Freeform 4"/>
              <p:cNvSpPr>
                <a:spLocks/>
              </p:cNvSpPr>
              <p:nvPr/>
            </p:nvSpPr>
            <p:spPr bwMode="auto">
              <a:xfrm>
                <a:off x="957862" y="2207753"/>
                <a:ext cx="1196640" cy="129614"/>
              </a:xfrm>
              <a:custGeom>
                <a:avLst/>
                <a:gdLst/>
                <a:ahLst/>
                <a:cxnLst>
                  <a:cxn ang="0">
                    <a:pos x="3666" y="399"/>
                  </a:cxn>
                  <a:cxn ang="0">
                    <a:pos x="3532" y="337"/>
                  </a:cxn>
                  <a:cxn ang="0">
                    <a:pos x="3392" y="280"/>
                  </a:cxn>
                  <a:cxn ang="0">
                    <a:pos x="3249" y="227"/>
                  </a:cxn>
                  <a:cxn ang="0">
                    <a:pos x="3102" y="180"/>
                  </a:cxn>
                  <a:cxn ang="0">
                    <a:pos x="2951" y="139"/>
                  </a:cxn>
                  <a:cxn ang="0">
                    <a:pos x="2797" y="102"/>
                  </a:cxn>
                  <a:cxn ang="0">
                    <a:pos x="2640" y="71"/>
                  </a:cxn>
                  <a:cxn ang="0">
                    <a:pos x="2482" y="46"/>
                  </a:cxn>
                  <a:cxn ang="0">
                    <a:pos x="2321" y="26"/>
                  </a:cxn>
                  <a:cxn ang="0">
                    <a:pos x="2159" y="11"/>
                  </a:cxn>
                  <a:cxn ang="0">
                    <a:pos x="1996" y="3"/>
                  </a:cxn>
                  <a:cxn ang="0">
                    <a:pos x="1833" y="0"/>
                  </a:cxn>
                  <a:cxn ang="0">
                    <a:pos x="1670" y="3"/>
                  </a:cxn>
                  <a:cxn ang="0">
                    <a:pos x="1507" y="11"/>
                  </a:cxn>
                  <a:cxn ang="0">
                    <a:pos x="1345" y="26"/>
                  </a:cxn>
                  <a:cxn ang="0">
                    <a:pos x="1184" y="46"/>
                  </a:cxn>
                  <a:cxn ang="0">
                    <a:pos x="1026" y="71"/>
                  </a:cxn>
                  <a:cxn ang="0">
                    <a:pos x="869" y="102"/>
                  </a:cxn>
                  <a:cxn ang="0">
                    <a:pos x="715" y="139"/>
                  </a:cxn>
                  <a:cxn ang="0">
                    <a:pos x="564" y="180"/>
                  </a:cxn>
                  <a:cxn ang="0">
                    <a:pos x="417" y="227"/>
                  </a:cxn>
                  <a:cxn ang="0">
                    <a:pos x="274" y="280"/>
                  </a:cxn>
                  <a:cxn ang="0">
                    <a:pos x="134" y="337"/>
                  </a:cxn>
                  <a:cxn ang="0">
                    <a:pos x="0" y="399"/>
                  </a:cxn>
                </a:cxnLst>
                <a:rect l="0" t="0" r="r" b="b"/>
                <a:pathLst>
                  <a:path w="3667" h="400">
                    <a:moveTo>
                      <a:pt x="3666" y="399"/>
                    </a:moveTo>
                    <a:lnTo>
                      <a:pt x="3532" y="337"/>
                    </a:lnTo>
                    <a:lnTo>
                      <a:pt x="3392" y="280"/>
                    </a:lnTo>
                    <a:lnTo>
                      <a:pt x="3249" y="227"/>
                    </a:lnTo>
                    <a:lnTo>
                      <a:pt x="3102" y="180"/>
                    </a:lnTo>
                    <a:lnTo>
                      <a:pt x="2951" y="139"/>
                    </a:lnTo>
                    <a:lnTo>
                      <a:pt x="2797" y="102"/>
                    </a:lnTo>
                    <a:lnTo>
                      <a:pt x="2640" y="71"/>
                    </a:lnTo>
                    <a:lnTo>
                      <a:pt x="2482" y="46"/>
                    </a:lnTo>
                    <a:lnTo>
                      <a:pt x="2321" y="26"/>
                    </a:lnTo>
                    <a:lnTo>
                      <a:pt x="2159" y="11"/>
                    </a:lnTo>
                    <a:lnTo>
                      <a:pt x="1996" y="3"/>
                    </a:lnTo>
                    <a:lnTo>
                      <a:pt x="1833" y="0"/>
                    </a:lnTo>
                    <a:lnTo>
                      <a:pt x="1670" y="3"/>
                    </a:lnTo>
                    <a:lnTo>
                      <a:pt x="1507" y="11"/>
                    </a:lnTo>
                    <a:lnTo>
                      <a:pt x="1345" y="26"/>
                    </a:lnTo>
                    <a:lnTo>
                      <a:pt x="1184" y="46"/>
                    </a:lnTo>
                    <a:lnTo>
                      <a:pt x="1026" y="71"/>
                    </a:lnTo>
                    <a:lnTo>
                      <a:pt x="869" y="102"/>
                    </a:lnTo>
                    <a:lnTo>
                      <a:pt x="715" y="139"/>
                    </a:lnTo>
                    <a:lnTo>
                      <a:pt x="564" y="180"/>
                    </a:lnTo>
                    <a:lnTo>
                      <a:pt x="417" y="227"/>
                    </a:lnTo>
                    <a:lnTo>
                      <a:pt x="274" y="280"/>
                    </a:lnTo>
                    <a:lnTo>
                      <a:pt x="134" y="337"/>
                    </a:lnTo>
                    <a:lnTo>
                      <a:pt x="0" y="399"/>
                    </a:lnTo>
                  </a:path>
                </a:pathLst>
              </a:custGeom>
              <a:noFill/>
              <a:ln w="14400">
                <a:solidFill>
                  <a:srgbClr val="FF0000"/>
                </a:solidFill>
                <a:miter lim="800000"/>
                <a:headEnd type="triangle" w="med" len="med"/>
                <a:tailEnd/>
              </a:ln>
              <a:effectLst/>
            </p:spPr>
            <p:txBody>
              <a:bodyPr/>
              <a:lstStyle/>
              <a:p>
                <a:endParaRPr lang="it-IT">
                  <a:solidFill>
                    <a:srgbClr val="FF0000"/>
                  </a:solidFill>
                </a:endParaRPr>
              </a:p>
            </p:txBody>
          </p:sp>
          <p:sp>
            <p:nvSpPr>
              <p:cNvPr id="111" name="Freeform 5"/>
              <p:cNvSpPr>
                <a:spLocks noChangeArrowheads="1"/>
              </p:cNvSpPr>
              <p:nvPr/>
            </p:nvSpPr>
            <p:spPr bwMode="auto">
              <a:xfrm>
                <a:off x="1571603" y="1928801"/>
                <a:ext cx="71439" cy="285753"/>
              </a:xfrm>
              <a:custGeom>
                <a:avLst/>
                <a:gdLst/>
                <a:ahLst/>
                <a:cxnLst>
                  <a:cxn ang="0">
                    <a:pos x="504" y="986"/>
                  </a:cxn>
                  <a:cxn ang="0">
                    <a:pos x="518" y="934"/>
                  </a:cxn>
                  <a:cxn ang="0">
                    <a:pos x="527" y="882"/>
                  </a:cxn>
                  <a:cxn ang="0">
                    <a:pos x="533" y="829"/>
                  </a:cxn>
                  <a:cxn ang="0">
                    <a:pos x="535" y="777"/>
                  </a:cxn>
                  <a:cxn ang="0">
                    <a:pos x="533" y="724"/>
                  </a:cxn>
                  <a:cxn ang="0">
                    <a:pos x="527" y="672"/>
                  </a:cxn>
                  <a:cxn ang="0">
                    <a:pos x="517" y="620"/>
                  </a:cxn>
                  <a:cxn ang="0">
                    <a:pos x="503" y="568"/>
                  </a:cxn>
                  <a:cxn ang="0">
                    <a:pos x="485" y="517"/>
                  </a:cxn>
                  <a:cxn ang="0">
                    <a:pos x="464" y="466"/>
                  </a:cxn>
                  <a:cxn ang="0">
                    <a:pos x="438" y="417"/>
                  </a:cxn>
                  <a:cxn ang="0">
                    <a:pos x="409" y="368"/>
                  </a:cxn>
                  <a:cxn ang="0">
                    <a:pos x="377" y="321"/>
                  </a:cxn>
                  <a:cxn ang="0">
                    <a:pos x="341" y="275"/>
                  </a:cxn>
                  <a:cxn ang="0">
                    <a:pos x="301" y="230"/>
                  </a:cxn>
                  <a:cxn ang="0">
                    <a:pos x="258" y="187"/>
                  </a:cxn>
                  <a:cxn ang="0">
                    <a:pos x="212" y="146"/>
                  </a:cxn>
                  <a:cxn ang="0">
                    <a:pos x="163" y="107"/>
                  </a:cxn>
                  <a:cxn ang="0">
                    <a:pos x="112" y="69"/>
                  </a:cxn>
                  <a:cxn ang="0">
                    <a:pos x="57" y="33"/>
                  </a:cxn>
                  <a:cxn ang="0">
                    <a:pos x="0" y="0"/>
                  </a:cxn>
                </a:cxnLst>
                <a:rect l="0" t="0" r="r" b="b"/>
                <a:pathLst>
                  <a:path w="536" h="987">
                    <a:moveTo>
                      <a:pt x="504" y="986"/>
                    </a:moveTo>
                    <a:lnTo>
                      <a:pt x="518" y="934"/>
                    </a:lnTo>
                    <a:lnTo>
                      <a:pt x="527" y="882"/>
                    </a:lnTo>
                    <a:lnTo>
                      <a:pt x="533" y="829"/>
                    </a:lnTo>
                    <a:lnTo>
                      <a:pt x="535" y="777"/>
                    </a:lnTo>
                    <a:lnTo>
                      <a:pt x="533" y="724"/>
                    </a:lnTo>
                    <a:lnTo>
                      <a:pt x="527" y="672"/>
                    </a:lnTo>
                    <a:lnTo>
                      <a:pt x="517" y="620"/>
                    </a:lnTo>
                    <a:lnTo>
                      <a:pt x="503" y="568"/>
                    </a:lnTo>
                    <a:lnTo>
                      <a:pt x="485" y="517"/>
                    </a:lnTo>
                    <a:lnTo>
                      <a:pt x="464" y="466"/>
                    </a:lnTo>
                    <a:lnTo>
                      <a:pt x="438" y="417"/>
                    </a:lnTo>
                    <a:lnTo>
                      <a:pt x="409" y="368"/>
                    </a:lnTo>
                    <a:lnTo>
                      <a:pt x="377" y="321"/>
                    </a:lnTo>
                    <a:lnTo>
                      <a:pt x="341" y="275"/>
                    </a:lnTo>
                    <a:lnTo>
                      <a:pt x="301" y="230"/>
                    </a:lnTo>
                    <a:lnTo>
                      <a:pt x="258" y="187"/>
                    </a:lnTo>
                    <a:lnTo>
                      <a:pt x="212" y="146"/>
                    </a:lnTo>
                    <a:lnTo>
                      <a:pt x="163" y="107"/>
                    </a:lnTo>
                    <a:lnTo>
                      <a:pt x="112" y="69"/>
                    </a:lnTo>
                    <a:lnTo>
                      <a:pt x="57" y="33"/>
                    </a:lnTo>
                    <a:lnTo>
                      <a:pt x="0" y="0"/>
                    </a:lnTo>
                  </a:path>
                </a:pathLst>
              </a:custGeom>
              <a:noFill/>
              <a:ln w="144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t-IT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24" name="Text Box 43"/>
            <p:cNvSpPr txBox="1">
              <a:spLocks noChangeArrowheads="1"/>
            </p:cNvSpPr>
            <p:nvPr/>
          </p:nvSpPr>
          <p:spPr bwMode="auto">
            <a:xfrm>
              <a:off x="1223755" y="2821525"/>
              <a:ext cx="146880" cy="391721"/>
            </a:xfrm>
            <a:prstGeom prst="rect">
              <a:avLst/>
            </a:prstGeom>
            <a:noFill/>
            <a:ln w="9525">
              <a:noFill/>
              <a:round/>
              <a:headEnd/>
              <a:tailEnd type="triangle" w="med" len="med"/>
            </a:ln>
            <a:effectLst/>
          </p:spPr>
          <p:txBody>
            <a:bodyPr wrap="none" lIns="16328" tIns="40820" rIns="16328" bIns="40820"/>
            <a:lstStyle/>
            <a:p>
              <a:pPr>
                <a:lnSpc>
                  <a:spcPct val="102000"/>
                </a:lnSpc>
              </a:pPr>
              <a:r>
                <a:rPr lang="en-US" sz="2000" i="1" dirty="0">
                  <a:solidFill>
                    <a:srgbClr val="FF9966"/>
                  </a:solidFill>
                  <a:latin typeface="Symbol" pitchFamily="18" charset="2"/>
                </a:rPr>
                <a:t>t</a:t>
              </a:r>
            </a:p>
          </p:txBody>
        </p:sp>
      </p:grpSp>
      <p:grpSp>
        <p:nvGrpSpPr>
          <p:cNvPr id="4" name="Gruppo 134"/>
          <p:cNvGrpSpPr/>
          <p:nvPr/>
        </p:nvGrpSpPr>
        <p:grpSpPr>
          <a:xfrm>
            <a:off x="2286000" y="2503854"/>
            <a:ext cx="1491840" cy="996584"/>
            <a:chOff x="2277626" y="2503854"/>
            <a:chExt cx="1491840" cy="996584"/>
          </a:xfrm>
        </p:grpSpPr>
        <p:grpSp>
          <p:nvGrpSpPr>
            <p:cNvPr id="5" name="Gruppo 103"/>
            <p:cNvGrpSpPr/>
            <p:nvPr/>
          </p:nvGrpSpPr>
          <p:grpSpPr>
            <a:xfrm flipV="1">
              <a:off x="2277626" y="2503854"/>
              <a:ext cx="1491840" cy="996584"/>
              <a:chOff x="816481" y="1434392"/>
              <a:chExt cx="1491840" cy="996584"/>
            </a:xfrm>
          </p:grpSpPr>
          <p:sp>
            <p:nvSpPr>
              <p:cNvPr id="105" name="Line 3"/>
              <p:cNvSpPr>
                <a:spLocks noChangeShapeType="1"/>
              </p:cNvSpPr>
              <p:nvPr/>
            </p:nvSpPr>
            <p:spPr bwMode="auto">
              <a:xfrm flipV="1">
                <a:off x="816481" y="1434392"/>
                <a:ext cx="1491840" cy="996584"/>
              </a:xfrm>
              <a:prstGeom prst="line">
                <a:avLst/>
              </a:prstGeom>
              <a:noFill/>
              <a:ln w="14400">
                <a:solidFill>
                  <a:srgbClr val="FF0000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it-IT">
                  <a:solidFill>
                    <a:srgbClr val="FF0000"/>
                  </a:solidFill>
                </a:endParaRPr>
              </a:p>
            </p:txBody>
          </p:sp>
          <p:sp>
            <p:nvSpPr>
              <p:cNvPr id="106" name="Freeform 4"/>
              <p:cNvSpPr>
                <a:spLocks/>
              </p:cNvSpPr>
              <p:nvPr/>
            </p:nvSpPr>
            <p:spPr bwMode="auto">
              <a:xfrm>
                <a:off x="957862" y="2207753"/>
                <a:ext cx="1196640" cy="129614"/>
              </a:xfrm>
              <a:custGeom>
                <a:avLst/>
                <a:gdLst/>
                <a:ahLst/>
                <a:cxnLst>
                  <a:cxn ang="0">
                    <a:pos x="3666" y="399"/>
                  </a:cxn>
                  <a:cxn ang="0">
                    <a:pos x="3532" y="337"/>
                  </a:cxn>
                  <a:cxn ang="0">
                    <a:pos x="3392" y="280"/>
                  </a:cxn>
                  <a:cxn ang="0">
                    <a:pos x="3249" y="227"/>
                  </a:cxn>
                  <a:cxn ang="0">
                    <a:pos x="3102" y="180"/>
                  </a:cxn>
                  <a:cxn ang="0">
                    <a:pos x="2951" y="139"/>
                  </a:cxn>
                  <a:cxn ang="0">
                    <a:pos x="2797" y="102"/>
                  </a:cxn>
                  <a:cxn ang="0">
                    <a:pos x="2640" y="71"/>
                  </a:cxn>
                  <a:cxn ang="0">
                    <a:pos x="2482" y="46"/>
                  </a:cxn>
                  <a:cxn ang="0">
                    <a:pos x="2321" y="26"/>
                  </a:cxn>
                  <a:cxn ang="0">
                    <a:pos x="2159" y="11"/>
                  </a:cxn>
                  <a:cxn ang="0">
                    <a:pos x="1996" y="3"/>
                  </a:cxn>
                  <a:cxn ang="0">
                    <a:pos x="1833" y="0"/>
                  </a:cxn>
                  <a:cxn ang="0">
                    <a:pos x="1670" y="3"/>
                  </a:cxn>
                  <a:cxn ang="0">
                    <a:pos x="1507" y="11"/>
                  </a:cxn>
                  <a:cxn ang="0">
                    <a:pos x="1345" y="26"/>
                  </a:cxn>
                  <a:cxn ang="0">
                    <a:pos x="1184" y="46"/>
                  </a:cxn>
                  <a:cxn ang="0">
                    <a:pos x="1026" y="71"/>
                  </a:cxn>
                  <a:cxn ang="0">
                    <a:pos x="869" y="102"/>
                  </a:cxn>
                  <a:cxn ang="0">
                    <a:pos x="715" y="139"/>
                  </a:cxn>
                  <a:cxn ang="0">
                    <a:pos x="564" y="180"/>
                  </a:cxn>
                  <a:cxn ang="0">
                    <a:pos x="417" y="227"/>
                  </a:cxn>
                  <a:cxn ang="0">
                    <a:pos x="274" y="280"/>
                  </a:cxn>
                  <a:cxn ang="0">
                    <a:pos x="134" y="337"/>
                  </a:cxn>
                  <a:cxn ang="0">
                    <a:pos x="0" y="399"/>
                  </a:cxn>
                </a:cxnLst>
                <a:rect l="0" t="0" r="r" b="b"/>
                <a:pathLst>
                  <a:path w="3667" h="400">
                    <a:moveTo>
                      <a:pt x="3666" y="399"/>
                    </a:moveTo>
                    <a:lnTo>
                      <a:pt x="3532" y="337"/>
                    </a:lnTo>
                    <a:lnTo>
                      <a:pt x="3392" y="280"/>
                    </a:lnTo>
                    <a:lnTo>
                      <a:pt x="3249" y="227"/>
                    </a:lnTo>
                    <a:lnTo>
                      <a:pt x="3102" y="180"/>
                    </a:lnTo>
                    <a:lnTo>
                      <a:pt x="2951" y="139"/>
                    </a:lnTo>
                    <a:lnTo>
                      <a:pt x="2797" y="102"/>
                    </a:lnTo>
                    <a:lnTo>
                      <a:pt x="2640" y="71"/>
                    </a:lnTo>
                    <a:lnTo>
                      <a:pt x="2482" y="46"/>
                    </a:lnTo>
                    <a:lnTo>
                      <a:pt x="2321" y="26"/>
                    </a:lnTo>
                    <a:lnTo>
                      <a:pt x="2159" y="11"/>
                    </a:lnTo>
                    <a:lnTo>
                      <a:pt x="1996" y="3"/>
                    </a:lnTo>
                    <a:lnTo>
                      <a:pt x="1833" y="0"/>
                    </a:lnTo>
                    <a:lnTo>
                      <a:pt x="1670" y="3"/>
                    </a:lnTo>
                    <a:lnTo>
                      <a:pt x="1507" y="11"/>
                    </a:lnTo>
                    <a:lnTo>
                      <a:pt x="1345" y="26"/>
                    </a:lnTo>
                    <a:lnTo>
                      <a:pt x="1184" y="46"/>
                    </a:lnTo>
                    <a:lnTo>
                      <a:pt x="1026" y="71"/>
                    </a:lnTo>
                    <a:lnTo>
                      <a:pt x="869" y="102"/>
                    </a:lnTo>
                    <a:lnTo>
                      <a:pt x="715" y="139"/>
                    </a:lnTo>
                    <a:lnTo>
                      <a:pt x="564" y="180"/>
                    </a:lnTo>
                    <a:lnTo>
                      <a:pt x="417" y="227"/>
                    </a:lnTo>
                    <a:lnTo>
                      <a:pt x="274" y="280"/>
                    </a:lnTo>
                    <a:lnTo>
                      <a:pt x="134" y="337"/>
                    </a:lnTo>
                    <a:lnTo>
                      <a:pt x="0" y="399"/>
                    </a:lnTo>
                  </a:path>
                </a:pathLst>
              </a:custGeom>
              <a:noFill/>
              <a:ln w="14400">
                <a:solidFill>
                  <a:srgbClr val="FF0000"/>
                </a:solidFill>
                <a:miter lim="800000"/>
                <a:headEnd type="triangle" w="med" len="med"/>
                <a:tailEnd/>
              </a:ln>
              <a:effectLst/>
            </p:spPr>
            <p:txBody>
              <a:bodyPr/>
              <a:lstStyle/>
              <a:p>
                <a:endParaRPr lang="it-IT">
                  <a:solidFill>
                    <a:srgbClr val="FF0000"/>
                  </a:solidFill>
                </a:endParaRPr>
              </a:p>
            </p:txBody>
          </p:sp>
          <p:sp>
            <p:nvSpPr>
              <p:cNvPr id="107" name="Freeform 5"/>
              <p:cNvSpPr>
                <a:spLocks noChangeArrowheads="1"/>
              </p:cNvSpPr>
              <p:nvPr/>
            </p:nvSpPr>
            <p:spPr bwMode="auto">
              <a:xfrm>
                <a:off x="1571603" y="1928801"/>
                <a:ext cx="71439" cy="285753"/>
              </a:xfrm>
              <a:custGeom>
                <a:avLst/>
                <a:gdLst/>
                <a:ahLst/>
                <a:cxnLst>
                  <a:cxn ang="0">
                    <a:pos x="504" y="986"/>
                  </a:cxn>
                  <a:cxn ang="0">
                    <a:pos x="518" y="934"/>
                  </a:cxn>
                  <a:cxn ang="0">
                    <a:pos x="527" y="882"/>
                  </a:cxn>
                  <a:cxn ang="0">
                    <a:pos x="533" y="829"/>
                  </a:cxn>
                  <a:cxn ang="0">
                    <a:pos x="535" y="777"/>
                  </a:cxn>
                  <a:cxn ang="0">
                    <a:pos x="533" y="724"/>
                  </a:cxn>
                  <a:cxn ang="0">
                    <a:pos x="527" y="672"/>
                  </a:cxn>
                  <a:cxn ang="0">
                    <a:pos x="517" y="620"/>
                  </a:cxn>
                  <a:cxn ang="0">
                    <a:pos x="503" y="568"/>
                  </a:cxn>
                  <a:cxn ang="0">
                    <a:pos x="485" y="517"/>
                  </a:cxn>
                  <a:cxn ang="0">
                    <a:pos x="464" y="466"/>
                  </a:cxn>
                  <a:cxn ang="0">
                    <a:pos x="438" y="417"/>
                  </a:cxn>
                  <a:cxn ang="0">
                    <a:pos x="409" y="368"/>
                  </a:cxn>
                  <a:cxn ang="0">
                    <a:pos x="377" y="321"/>
                  </a:cxn>
                  <a:cxn ang="0">
                    <a:pos x="341" y="275"/>
                  </a:cxn>
                  <a:cxn ang="0">
                    <a:pos x="301" y="230"/>
                  </a:cxn>
                  <a:cxn ang="0">
                    <a:pos x="258" y="187"/>
                  </a:cxn>
                  <a:cxn ang="0">
                    <a:pos x="212" y="146"/>
                  </a:cxn>
                  <a:cxn ang="0">
                    <a:pos x="163" y="107"/>
                  </a:cxn>
                  <a:cxn ang="0">
                    <a:pos x="112" y="69"/>
                  </a:cxn>
                  <a:cxn ang="0">
                    <a:pos x="57" y="33"/>
                  </a:cxn>
                  <a:cxn ang="0">
                    <a:pos x="0" y="0"/>
                  </a:cxn>
                </a:cxnLst>
                <a:rect l="0" t="0" r="r" b="b"/>
                <a:pathLst>
                  <a:path w="536" h="987">
                    <a:moveTo>
                      <a:pt x="504" y="986"/>
                    </a:moveTo>
                    <a:lnTo>
                      <a:pt x="518" y="934"/>
                    </a:lnTo>
                    <a:lnTo>
                      <a:pt x="527" y="882"/>
                    </a:lnTo>
                    <a:lnTo>
                      <a:pt x="533" y="829"/>
                    </a:lnTo>
                    <a:lnTo>
                      <a:pt x="535" y="777"/>
                    </a:lnTo>
                    <a:lnTo>
                      <a:pt x="533" y="724"/>
                    </a:lnTo>
                    <a:lnTo>
                      <a:pt x="527" y="672"/>
                    </a:lnTo>
                    <a:lnTo>
                      <a:pt x="517" y="620"/>
                    </a:lnTo>
                    <a:lnTo>
                      <a:pt x="503" y="568"/>
                    </a:lnTo>
                    <a:lnTo>
                      <a:pt x="485" y="517"/>
                    </a:lnTo>
                    <a:lnTo>
                      <a:pt x="464" y="466"/>
                    </a:lnTo>
                    <a:lnTo>
                      <a:pt x="438" y="417"/>
                    </a:lnTo>
                    <a:lnTo>
                      <a:pt x="409" y="368"/>
                    </a:lnTo>
                    <a:lnTo>
                      <a:pt x="377" y="321"/>
                    </a:lnTo>
                    <a:lnTo>
                      <a:pt x="341" y="275"/>
                    </a:lnTo>
                    <a:lnTo>
                      <a:pt x="301" y="230"/>
                    </a:lnTo>
                    <a:lnTo>
                      <a:pt x="258" y="187"/>
                    </a:lnTo>
                    <a:lnTo>
                      <a:pt x="212" y="146"/>
                    </a:lnTo>
                    <a:lnTo>
                      <a:pt x="163" y="107"/>
                    </a:lnTo>
                    <a:lnTo>
                      <a:pt x="112" y="69"/>
                    </a:lnTo>
                    <a:lnTo>
                      <a:pt x="57" y="33"/>
                    </a:lnTo>
                    <a:lnTo>
                      <a:pt x="0" y="0"/>
                    </a:lnTo>
                  </a:path>
                </a:pathLst>
              </a:custGeom>
              <a:noFill/>
              <a:ln w="144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t-IT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25" name="Text Box 44"/>
            <p:cNvSpPr txBox="1">
              <a:spLocks noChangeArrowheads="1"/>
            </p:cNvSpPr>
            <p:nvPr/>
          </p:nvSpPr>
          <p:spPr bwMode="auto">
            <a:xfrm>
              <a:off x="2727115" y="2821525"/>
              <a:ext cx="146880" cy="391721"/>
            </a:xfrm>
            <a:prstGeom prst="rect">
              <a:avLst/>
            </a:prstGeom>
            <a:noFill/>
            <a:ln w="9525">
              <a:noFill/>
              <a:round/>
              <a:headEnd/>
              <a:tailEnd type="triangle" w="med" len="med"/>
            </a:ln>
            <a:effectLst/>
          </p:spPr>
          <p:txBody>
            <a:bodyPr wrap="none" lIns="16328" tIns="40820" rIns="16328" bIns="40820"/>
            <a:lstStyle/>
            <a:p>
              <a:pPr>
                <a:lnSpc>
                  <a:spcPct val="102000"/>
                </a:lnSpc>
              </a:pPr>
              <a:r>
                <a:rPr lang="en-US" sz="2000" i="1" dirty="0">
                  <a:solidFill>
                    <a:srgbClr val="FF9966"/>
                  </a:solidFill>
                  <a:latin typeface="Symbol" pitchFamily="18" charset="2"/>
                </a:rPr>
                <a:t>t</a:t>
              </a:r>
            </a:p>
          </p:txBody>
        </p:sp>
      </p:grpSp>
      <p:grpSp>
        <p:nvGrpSpPr>
          <p:cNvPr id="6" name="Gruppo 135"/>
          <p:cNvGrpSpPr/>
          <p:nvPr/>
        </p:nvGrpSpPr>
        <p:grpSpPr>
          <a:xfrm>
            <a:off x="3715200" y="2503854"/>
            <a:ext cx="1491840" cy="996584"/>
            <a:chOff x="3706386" y="2503854"/>
            <a:chExt cx="1491840" cy="996584"/>
          </a:xfrm>
        </p:grpSpPr>
        <p:grpSp>
          <p:nvGrpSpPr>
            <p:cNvPr id="7" name="Gruppo 111"/>
            <p:cNvGrpSpPr/>
            <p:nvPr/>
          </p:nvGrpSpPr>
          <p:grpSpPr>
            <a:xfrm flipV="1">
              <a:off x="3706386" y="2503854"/>
              <a:ext cx="1491840" cy="996584"/>
              <a:chOff x="816481" y="1434392"/>
              <a:chExt cx="1491840" cy="996584"/>
            </a:xfrm>
          </p:grpSpPr>
          <p:sp>
            <p:nvSpPr>
              <p:cNvPr id="113" name="Line 3"/>
              <p:cNvSpPr>
                <a:spLocks noChangeShapeType="1"/>
              </p:cNvSpPr>
              <p:nvPr/>
            </p:nvSpPr>
            <p:spPr bwMode="auto">
              <a:xfrm flipV="1">
                <a:off x="816481" y="1434392"/>
                <a:ext cx="1491840" cy="996584"/>
              </a:xfrm>
              <a:prstGeom prst="line">
                <a:avLst/>
              </a:prstGeom>
              <a:noFill/>
              <a:ln w="14400">
                <a:solidFill>
                  <a:srgbClr val="FF0000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it-IT">
                  <a:solidFill>
                    <a:srgbClr val="FF0000"/>
                  </a:solidFill>
                </a:endParaRPr>
              </a:p>
            </p:txBody>
          </p:sp>
          <p:sp>
            <p:nvSpPr>
              <p:cNvPr id="114" name="Freeform 4"/>
              <p:cNvSpPr>
                <a:spLocks/>
              </p:cNvSpPr>
              <p:nvPr/>
            </p:nvSpPr>
            <p:spPr bwMode="auto">
              <a:xfrm>
                <a:off x="957862" y="2207753"/>
                <a:ext cx="1196640" cy="129614"/>
              </a:xfrm>
              <a:custGeom>
                <a:avLst/>
                <a:gdLst/>
                <a:ahLst/>
                <a:cxnLst>
                  <a:cxn ang="0">
                    <a:pos x="3666" y="399"/>
                  </a:cxn>
                  <a:cxn ang="0">
                    <a:pos x="3532" y="337"/>
                  </a:cxn>
                  <a:cxn ang="0">
                    <a:pos x="3392" y="280"/>
                  </a:cxn>
                  <a:cxn ang="0">
                    <a:pos x="3249" y="227"/>
                  </a:cxn>
                  <a:cxn ang="0">
                    <a:pos x="3102" y="180"/>
                  </a:cxn>
                  <a:cxn ang="0">
                    <a:pos x="2951" y="139"/>
                  </a:cxn>
                  <a:cxn ang="0">
                    <a:pos x="2797" y="102"/>
                  </a:cxn>
                  <a:cxn ang="0">
                    <a:pos x="2640" y="71"/>
                  </a:cxn>
                  <a:cxn ang="0">
                    <a:pos x="2482" y="46"/>
                  </a:cxn>
                  <a:cxn ang="0">
                    <a:pos x="2321" y="26"/>
                  </a:cxn>
                  <a:cxn ang="0">
                    <a:pos x="2159" y="11"/>
                  </a:cxn>
                  <a:cxn ang="0">
                    <a:pos x="1996" y="3"/>
                  </a:cxn>
                  <a:cxn ang="0">
                    <a:pos x="1833" y="0"/>
                  </a:cxn>
                  <a:cxn ang="0">
                    <a:pos x="1670" y="3"/>
                  </a:cxn>
                  <a:cxn ang="0">
                    <a:pos x="1507" y="11"/>
                  </a:cxn>
                  <a:cxn ang="0">
                    <a:pos x="1345" y="26"/>
                  </a:cxn>
                  <a:cxn ang="0">
                    <a:pos x="1184" y="46"/>
                  </a:cxn>
                  <a:cxn ang="0">
                    <a:pos x="1026" y="71"/>
                  </a:cxn>
                  <a:cxn ang="0">
                    <a:pos x="869" y="102"/>
                  </a:cxn>
                  <a:cxn ang="0">
                    <a:pos x="715" y="139"/>
                  </a:cxn>
                  <a:cxn ang="0">
                    <a:pos x="564" y="180"/>
                  </a:cxn>
                  <a:cxn ang="0">
                    <a:pos x="417" y="227"/>
                  </a:cxn>
                  <a:cxn ang="0">
                    <a:pos x="274" y="280"/>
                  </a:cxn>
                  <a:cxn ang="0">
                    <a:pos x="134" y="337"/>
                  </a:cxn>
                  <a:cxn ang="0">
                    <a:pos x="0" y="399"/>
                  </a:cxn>
                </a:cxnLst>
                <a:rect l="0" t="0" r="r" b="b"/>
                <a:pathLst>
                  <a:path w="3667" h="400">
                    <a:moveTo>
                      <a:pt x="3666" y="399"/>
                    </a:moveTo>
                    <a:lnTo>
                      <a:pt x="3532" y="337"/>
                    </a:lnTo>
                    <a:lnTo>
                      <a:pt x="3392" y="280"/>
                    </a:lnTo>
                    <a:lnTo>
                      <a:pt x="3249" y="227"/>
                    </a:lnTo>
                    <a:lnTo>
                      <a:pt x="3102" y="180"/>
                    </a:lnTo>
                    <a:lnTo>
                      <a:pt x="2951" y="139"/>
                    </a:lnTo>
                    <a:lnTo>
                      <a:pt x="2797" y="102"/>
                    </a:lnTo>
                    <a:lnTo>
                      <a:pt x="2640" y="71"/>
                    </a:lnTo>
                    <a:lnTo>
                      <a:pt x="2482" y="46"/>
                    </a:lnTo>
                    <a:lnTo>
                      <a:pt x="2321" y="26"/>
                    </a:lnTo>
                    <a:lnTo>
                      <a:pt x="2159" y="11"/>
                    </a:lnTo>
                    <a:lnTo>
                      <a:pt x="1996" y="3"/>
                    </a:lnTo>
                    <a:lnTo>
                      <a:pt x="1833" y="0"/>
                    </a:lnTo>
                    <a:lnTo>
                      <a:pt x="1670" y="3"/>
                    </a:lnTo>
                    <a:lnTo>
                      <a:pt x="1507" y="11"/>
                    </a:lnTo>
                    <a:lnTo>
                      <a:pt x="1345" y="26"/>
                    </a:lnTo>
                    <a:lnTo>
                      <a:pt x="1184" y="46"/>
                    </a:lnTo>
                    <a:lnTo>
                      <a:pt x="1026" y="71"/>
                    </a:lnTo>
                    <a:lnTo>
                      <a:pt x="869" y="102"/>
                    </a:lnTo>
                    <a:lnTo>
                      <a:pt x="715" y="139"/>
                    </a:lnTo>
                    <a:lnTo>
                      <a:pt x="564" y="180"/>
                    </a:lnTo>
                    <a:lnTo>
                      <a:pt x="417" y="227"/>
                    </a:lnTo>
                    <a:lnTo>
                      <a:pt x="274" y="280"/>
                    </a:lnTo>
                    <a:lnTo>
                      <a:pt x="134" y="337"/>
                    </a:lnTo>
                    <a:lnTo>
                      <a:pt x="0" y="399"/>
                    </a:lnTo>
                  </a:path>
                </a:pathLst>
              </a:custGeom>
              <a:noFill/>
              <a:ln w="14400">
                <a:solidFill>
                  <a:srgbClr val="FF0000"/>
                </a:solidFill>
                <a:miter lim="800000"/>
                <a:headEnd type="triangle" w="med" len="med"/>
                <a:tailEnd/>
              </a:ln>
              <a:effectLst/>
            </p:spPr>
            <p:txBody>
              <a:bodyPr/>
              <a:lstStyle/>
              <a:p>
                <a:endParaRPr lang="it-IT">
                  <a:solidFill>
                    <a:srgbClr val="FF0000"/>
                  </a:solidFill>
                </a:endParaRPr>
              </a:p>
            </p:txBody>
          </p:sp>
          <p:sp>
            <p:nvSpPr>
              <p:cNvPr id="115" name="Freeform 5"/>
              <p:cNvSpPr>
                <a:spLocks noChangeArrowheads="1"/>
              </p:cNvSpPr>
              <p:nvPr/>
            </p:nvSpPr>
            <p:spPr bwMode="auto">
              <a:xfrm>
                <a:off x="1571603" y="1928801"/>
                <a:ext cx="71439" cy="285753"/>
              </a:xfrm>
              <a:custGeom>
                <a:avLst/>
                <a:gdLst/>
                <a:ahLst/>
                <a:cxnLst>
                  <a:cxn ang="0">
                    <a:pos x="504" y="986"/>
                  </a:cxn>
                  <a:cxn ang="0">
                    <a:pos x="518" y="934"/>
                  </a:cxn>
                  <a:cxn ang="0">
                    <a:pos x="527" y="882"/>
                  </a:cxn>
                  <a:cxn ang="0">
                    <a:pos x="533" y="829"/>
                  </a:cxn>
                  <a:cxn ang="0">
                    <a:pos x="535" y="777"/>
                  </a:cxn>
                  <a:cxn ang="0">
                    <a:pos x="533" y="724"/>
                  </a:cxn>
                  <a:cxn ang="0">
                    <a:pos x="527" y="672"/>
                  </a:cxn>
                  <a:cxn ang="0">
                    <a:pos x="517" y="620"/>
                  </a:cxn>
                  <a:cxn ang="0">
                    <a:pos x="503" y="568"/>
                  </a:cxn>
                  <a:cxn ang="0">
                    <a:pos x="485" y="517"/>
                  </a:cxn>
                  <a:cxn ang="0">
                    <a:pos x="464" y="466"/>
                  </a:cxn>
                  <a:cxn ang="0">
                    <a:pos x="438" y="417"/>
                  </a:cxn>
                  <a:cxn ang="0">
                    <a:pos x="409" y="368"/>
                  </a:cxn>
                  <a:cxn ang="0">
                    <a:pos x="377" y="321"/>
                  </a:cxn>
                  <a:cxn ang="0">
                    <a:pos x="341" y="275"/>
                  </a:cxn>
                  <a:cxn ang="0">
                    <a:pos x="301" y="230"/>
                  </a:cxn>
                  <a:cxn ang="0">
                    <a:pos x="258" y="187"/>
                  </a:cxn>
                  <a:cxn ang="0">
                    <a:pos x="212" y="146"/>
                  </a:cxn>
                  <a:cxn ang="0">
                    <a:pos x="163" y="107"/>
                  </a:cxn>
                  <a:cxn ang="0">
                    <a:pos x="112" y="69"/>
                  </a:cxn>
                  <a:cxn ang="0">
                    <a:pos x="57" y="33"/>
                  </a:cxn>
                  <a:cxn ang="0">
                    <a:pos x="0" y="0"/>
                  </a:cxn>
                </a:cxnLst>
                <a:rect l="0" t="0" r="r" b="b"/>
                <a:pathLst>
                  <a:path w="536" h="987">
                    <a:moveTo>
                      <a:pt x="504" y="986"/>
                    </a:moveTo>
                    <a:lnTo>
                      <a:pt x="518" y="934"/>
                    </a:lnTo>
                    <a:lnTo>
                      <a:pt x="527" y="882"/>
                    </a:lnTo>
                    <a:lnTo>
                      <a:pt x="533" y="829"/>
                    </a:lnTo>
                    <a:lnTo>
                      <a:pt x="535" y="777"/>
                    </a:lnTo>
                    <a:lnTo>
                      <a:pt x="533" y="724"/>
                    </a:lnTo>
                    <a:lnTo>
                      <a:pt x="527" y="672"/>
                    </a:lnTo>
                    <a:lnTo>
                      <a:pt x="517" y="620"/>
                    </a:lnTo>
                    <a:lnTo>
                      <a:pt x="503" y="568"/>
                    </a:lnTo>
                    <a:lnTo>
                      <a:pt x="485" y="517"/>
                    </a:lnTo>
                    <a:lnTo>
                      <a:pt x="464" y="466"/>
                    </a:lnTo>
                    <a:lnTo>
                      <a:pt x="438" y="417"/>
                    </a:lnTo>
                    <a:lnTo>
                      <a:pt x="409" y="368"/>
                    </a:lnTo>
                    <a:lnTo>
                      <a:pt x="377" y="321"/>
                    </a:lnTo>
                    <a:lnTo>
                      <a:pt x="341" y="275"/>
                    </a:lnTo>
                    <a:lnTo>
                      <a:pt x="301" y="230"/>
                    </a:lnTo>
                    <a:lnTo>
                      <a:pt x="258" y="187"/>
                    </a:lnTo>
                    <a:lnTo>
                      <a:pt x="212" y="146"/>
                    </a:lnTo>
                    <a:lnTo>
                      <a:pt x="163" y="107"/>
                    </a:lnTo>
                    <a:lnTo>
                      <a:pt x="112" y="69"/>
                    </a:lnTo>
                    <a:lnTo>
                      <a:pt x="57" y="33"/>
                    </a:lnTo>
                    <a:lnTo>
                      <a:pt x="0" y="0"/>
                    </a:lnTo>
                  </a:path>
                </a:pathLst>
              </a:custGeom>
              <a:noFill/>
              <a:ln w="144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t-IT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26" name="Text Box 45"/>
            <p:cNvSpPr txBox="1">
              <a:spLocks noChangeArrowheads="1"/>
            </p:cNvSpPr>
            <p:nvPr/>
          </p:nvSpPr>
          <p:spPr bwMode="auto">
            <a:xfrm>
              <a:off x="4139368" y="2821525"/>
              <a:ext cx="146880" cy="391721"/>
            </a:xfrm>
            <a:prstGeom prst="rect">
              <a:avLst/>
            </a:prstGeom>
            <a:noFill/>
            <a:ln w="9525">
              <a:noFill/>
              <a:round/>
              <a:headEnd/>
              <a:tailEnd type="triangle" w="med" len="med"/>
            </a:ln>
            <a:effectLst/>
          </p:spPr>
          <p:txBody>
            <a:bodyPr wrap="none" lIns="16328" tIns="40820" rIns="16328" bIns="40820"/>
            <a:lstStyle/>
            <a:p>
              <a:pPr>
                <a:lnSpc>
                  <a:spcPct val="102000"/>
                </a:lnSpc>
              </a:pPr>
              <a:r>
                <a:rPr lang="en-US" sz="2000" i="1" dirty="0">
                  <a:solidFill>
                    <a:srgbClr val="FF9966"/>
                  </a:solidFill>
                  <a:latin typeface="Symbol" pitchFamily="18" charset="2"/>
                </a:rPr>
                <a:t>t</a:t>
              </a:r>
            </a:p>
          </p:txBody>
        </p:sp>
      </p:grpSp>
      <p:grpSp>
        <p:nvGrpSpPr>
          <p:cNvPr id="8" name="Gruppo 136"/>
          <p:cNvGrpSpPr/>
          <p:nvPr/>
        </p:nvGrpSpPr>
        <p:grpSpPr>
          <a:xfrm>
            <a:off x="5140800" y="2503854"/>
            <a:ext cx="1491840" cy="996584"/>
            <a:chOff x="5135146" y="2503854"/>
            <a:chExt cx="1491840" cy="996584"/>
          </a:xfrm>
        </p:grpSpPr>
        <p:grpSp>
          <p:nvGrpSpPr>
            <p:cNvPr id="9" name="Gruppo 115"/>
            <p:cNvGrpSpPr/>
            <p:nvPr/>
          </p:nvGrpSpPr>
          <p:grpSpPr>
            <a:xfrm flipV="1">
              <a:off x="5135146" y="2503854"/>
              <a:ext cx="1491840" cy="996584"/>
              <a:chOff x="816481" y="1434392"/>
              <a:chExt cx="1491840" cy="996584"/>
            </a:xfrm>
          </p:grpSpPr>
          <p:sp>
            <p:nvSpPr>
              <p:cNvPr id="117" name="Line 3"/>
              <p:cNvSpPr>
                <a:spLocks noChangeShapeType="1"/>
              </p:cNvSpPr>
              <p:nvPr/>
            </p:nvSpPr>
            <p:spPr bwMode="auto">
              <a:xfrm flipV="1">
                <a:off x="816481" y="1434392"/>
                <a:ext cx="1491840" cy="996584"/>
              </a:xfrm>
              <a:prstGeom prst="line">
                <a:avLst/>
              </a:prstGeom>
              <a:noFill/>
              <a:ln w="14400">
                <a:solidFill>
                  <a:srgbClr val="FF0000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it-IT">
                  <a:solidFill>
                    <a:srgbClr val="FF0000"/>
                  </a:solidFill>
                </a:endParaRPr>
              </a:p>
            </p:txBody>
          </p:sp>
          <p:sp>
            <p:nvSpPr>
              <p:cNvPr id="118" name="Freeform 4"/>
              <p:cNvSpPr>
                <a:spLocks/>
              </p:cNvSpPr>
              <p:nvPr/>
            </p:nvSpPr>
            <p:spPr bwMode="auto">
              <a:xfrm>
                <a:off x="957862" y="2207753"/>
                <a:ext cx="1196640" cy="129614"/>
              </a:xfrm>
              <a:custGeom>
                <a:avLst/>
                <a:gdLst/>
                <a:ahLst/>
                <a:cxnLst>
                  <a:cxn ang="0">
                    <a:pos x="3666" y="399"/>
                  </a:cxn>
                  <a:cxn ang="0">
                    <a:pos x="3532" y="337"/>
                  </a:cxn>
                  <a:cxn ang="0">
                    <a:pos x="3392" y="280"/>
                  </a:cxn>
                  <a:cxn ang="0">
                    <a:pos x="3249" y="227"/>
                  </a:cxn>
                  <a:cxn ang="0">
                    <a:pos x="3102" y="180"/>
                  </a:cxn>
                  <a:cxn ang="0">
                    <a:pos x="2951" y="139"/>
                  </a:cxn>
                  <a:cxn ang="0">
                    <a:pos x="2797" y="102"/>
                  </a:cxn>
                  <a:cxn ang="0">
                    <a:pos x="2640" y="71"/>
                  </a:cxn>
                  <a:cxn ang="0">
                    <a:pos x="2482" y="46"/>
                  </a:cxn>
                  <a:cxn ang="0">
                    <a:pos x="2321" y="26"/>
                  </a:cxn>
                  <a:cxn ang="0">
                    <a:pos x="2159" y="11"/>
                  </a:cxn>
                  <a:cxn ang="0">
                    <a:pos x="1996" y="3"/>
                  </a:cxn>
                  <a:cxn ang="0">
                    <a:pos x="1833" y="0"/>
                  </a:cxn>
                  <a:cxn ang="0">
                    <a:pos x="1670" y="3"/>
                  </a:cxn>
                  <a:cxn ang="0">
                    <a:pos x="1507" y="11"/>
                  </a:cxn>
                  <a:cxn ang="0">
                    <a:pos x="1345" y="26"/>
                  </a:cxn>
                  <a:cxn ang="0">
                    <a:pos x="1184" y="46"/>
                  </a:cxn>
                  <a:cxn ang="0">
                    <a:pos x="1026" y="71"/>
                  </a:cxn>
                  <a:cxn ang="0">
                    <a:pos x="869" y="102"/>
                  </a:cxn>
                  <a:cxn ang="0">
                    <a:pos x="715" y="139"/>
                  </a:cxn>
                  <a:cxn ang="0">
                    <a:pos x="564" y="180"/>
                  </a:cxn>
                  <a:cxn ang="0">
                    <a:pos x="417" y="227"/>
                  </a:cxn>
                  <a:cxn ang="0">
                    <a:pos x="274" y="280"/>
                  </a:cxn>
                  <a:cxn ang="0">
                    <a:pos x="134" y="337"/>
                  </a:cxn>
                  <a:cxn ang="0">
                    <a:pos x="0" y="399"/>
                  </a:cxn>
                </a:cxnLst>
                <a:rect l="0" t="0" r="r" b="b"/>
                <a:pathLst>
                  <a:path w="3667" h="400">
                    <a:moveTo>
                      <a:pt x="3666" y="399"/>
                    </a:moveTo>
                    <a:lnTo>
                      <a:pt x="3532" y="337"/>
                    </a:lnTo>
                    <a:lnTo>
                      <a:pt x="3392" y="280"/>
                    </a:lnTo>
                    <a:lnTo>
                      <a:pt x="3249" y="227"/>
                    </a:lnTo>
                    <a:lnTo>
                      <a:pt x="3102" y="180"/>
                    </a:lnTo>
                    <a:lnTo>
                      <a:pt x="2951" y="139"/>
                    </a:lnTo>
                    <a:lnTo>
                      <a:pt x="2797" y="102"/>
                    </a:lnTo>
                    <a:lnTo>
                      <a:pt x="2640" y="71"/>
                    </a:lnTo>
                    <a:lnTo>
                      <a:pt x="2482" y="46"/>
                    </a:lnTo>
                    <a:lnTo>
                      <a:pt x="2321" y="26"/>
                    </a:lnTo>
                    <a:lnTo>
                      <a:pt x="2159" y="11"/>
                    </a:lnTo>
                    <a:lnTo>
                      <a:pt x="1996" y="3"/>
                    </a:lnTo>
                    <a:lnTo>
                      <a:pt x="1833" y="0"/>
                    </a:lnTo>
                    <a:lnTo>
                      <a:pt x="1670" y="3"/>
                    </a:lnTo>
                    <a:lnTo>
                      <a:pt x="1507" y="11"/>
                    </a:lnTo>
                    <a:lnTo>
                      <a:pt x="1345" y="26"/>
                    </a:lnTo>
                    <a:lnTo>
                      <a:pt x="1184" y="46"/>
                    </a:lnTo>
                    <a:lnTo>
                      <a:pt x="1026" y="71"/>
                    </a:lnTo>
                    <a:lnTo>
                      <a:pt x="869" y="102"/>
                    </a:lnTo>
                    <a:lnTo>
                      <a:pt x="715" y="139"/>
                    </a:lnTo>
                    <a:lnTo>
                      <a:pt x="564" y="180"/>
                    </a:lnTo>
                    <a:lnTo>
                      <a:pt x="417" y="227"/>
                    </a:lnTo>
                    <a:lnTo>
                      <a:pt x="274" y="280"/>
                    </a:lnTo>
                    <a:lnTo>
                      <a:pt x="134" y="337"/>
                    </a:lnTo>
                    <a:lnTo>
                      <a:pt x="0" y="399"/>
                    </a:lnTo>
                  </a:path>
                </a:pathLst>
              </a:custGeom>
              <a:noFill/>
              <a:ln w="14400">
                <a:solidFill>
                  <a:srgbClr val="FF0000"/>
                </a:solidFill>
                <a:miter lim="800000"/>
                <a:headEnd type="triangle" w="med" len="med"/>
                <a:tailEnd/>
              </a:ln>
              <a:effectLst/>
            </p:spPr>
            <p:txBody>
              <a:bodyPr/>
              <a:lstStyle/>
              <a:p>
                <a:endParaRPr lang="it-IT">
                  <a:solidFill>
                    <a:srgbClr val="FF0000"/>
                  </a:solidFill>
                </a:endParaRPr>
              </a:p>
            </p:txBody>
          </p:sp>
          <p:sp>
            <p:nvSpPr>
              <p:cNvPr id="119" name="Freeform 5"/>
              <p:cNvSpPr>
                <a:spLocks noChangeArrowheads="1"/>
              </p:cNvSpPr>
              <p:nvPr/>
            </p:nvSpPr>
            <p:spPr bwMode="auto">
              <a:xfrm>
                <a:off x="1571603" y="1928801"/>
                <a:ext cx="71439" cy="285753"/>
              </a:xfrm>
              <a:custGeom>
                <a:avLst/>
                <a:gdLst/>
                <a:ahLst/>
                <a:cxnLst>
                  <a:cxn ang="0">
                    <a:pos x="504" y="986"/>
                  </a:cxn>
                  <a:cxn ang="0">
                    <a:pos x="518" y="934"/>
                  </a:cxn>
                  <a:cxn ang="0">
                    <a:pos x="527" y="882"/>
                  </a:cxn>
                  <a:cxn ang="0">
                    <a:pos x="533" y="829"/>
                  </a:cxn>
                  <a:cxn ang="0">
                    <a:pos x="535" y="777"/>
                  </a:cxn>
                  <a:cxn ang="0">
                    <a:pos x="533" y="724"/>
                  </a:cxn>
                  <a:cxn ang="0">
                    <a:pos x="527" y="672"/>
                  </a:cxn>
                  <a:cxn ang="0">
                    <a:pos x="517" y="620"/>
                  </a:cxn>
                  <a:cxn ang="0">
                    <a:pos x="503" y="568"/>
                  </a:cxn>
                  <a:cxn ang="0">
                    <a:pos x="485" y="517"/>
                  </a:cxn>
                  <a:cxn ang="0">
                    <a:pos x="464" y="466"/>
                  </a:cxn>
                  <a:cxn ang="0">
                    <a:pos x="438" y="417"/>
                  </a:cxn>
                  <a:cxn ang="0">
                    <a:pos x="409" y="368"/>
                  </a:cxn>
                  <a:cxn ang="0">
                    <a:pos x="377" y="321"/>
                  </a:cxn>
                  <a:cxn ang="0">
                    <a:pos x="341" y="275"/>
                  </a:cxn>
                  <a:cxn ang="0">
                    <a:pos x="301" y="230"/>
                  </a:cxn>
                  <a:cxn ang="0">
                    <a:pos x="258" y="187"/>
                  </a:cxn>
                  <a:cxn ang="0">
                    <a:pos x="212" y="146"/>
                  </a:cxn>
                  <a:cxn ang="0">
                    <a:pos x="163" y="107"/>
                  </a:cxn>
                  <a:cxn ang="0">
                    <a:pos x="112" y="69"/>
                  </a:cxn>
                  <a:cxn ang="0">
                    <a:pos x="57" y="33"/>
                  </a:cxn>
                  <a:cxn ang="0">
                    <a:pos x="0" y="0"/>
                  </a:cxn>
                </a:cxnLst>
                <a:rect l="0" t="0" r="r" b="b"/>
                <a:pathLst>
                  <a:path w="536" h="987">
                    <a:moveTo>
                      <a:pt x="504" y="986"/>
                    </a:moveTo>
                    <a:lnTo>
                      <a:pt x="518" y="934"/>
                    </a:lnTo>
                    <a:lnTo>
                      <a:pt x="527" y="882"/>
                    </a:lnTo>
                    <a:lnTo>
                      <a:pt x="533" y="829"/>
                    </a:lnTo>
                    <a:lnTo>
                      <a:pt x="535" y="777"/>
                    </a:lnTo>
                    <a:lnTo>
                      <a:pt x="533" y="724"/>
                    </a:lnTo>
                    <a:lnTo>
                      <a:pt x="527" y="672"/>
                    </a:lnTo>
                    <a:lnTo>
                      <a:pt x="517" y="620"/>
                    </a:lnTo>
                    <a:lnTo>
                      <a:pt x="503" y="568"/>
                    </a:lnTo>
                    <a:lnTo>
                      <a:pt x="485" y="517"/>
                    </a:lnTo>
                    <a:lnTo>
                      <a:pt x="464" y="466"/>
                    </a:lnTo>
                    <a:lnTo>
                      <a:pt x="438" y="417"/>
                    </a:lnTo>
                    <a:lnTo>
                      <a:pt x="409" y="368"/>
                    </a:lnTo>
                    <a:lnTo>
                      <a:pt x="377" y="321"/>
                    </a:lnTo>
                    <a:lnTo>
                      <a:pt x="341" y="275"/>
                    </a:lnTo>
                    <a:lnTo>
                      <a:pt x="301" y="230"/>
                    </a:lnTo>
                    <a:lnTo>
                      <a:pt x="258" y="187"/>
                    </a:lnTo>
                    <a:lnTo>
                      <a:pt x="212" y="146"/>
                    </a:lnTo>
                    <a:lnTo>
                      <a:pt x="163" y="107"/>
                    </a:lnTo>
                    <a:lnTo>
                      <a:pt x="112" y="69"/>
                    </a:lnTo>
                    <a:lnTo>
                      <a:pt x="57" y="33"/>
                    </a:lnTo>
                    <a:lnTo>
                      <a:pt x="0" y="0"/>
                    </a:lnTo>
                  </a:path>
                </a:pathLst>
              </a:custGeom>
              <a:noFill/>
              <a:ln w="144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t-IT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27" name="Text Box 46"/>
            <p:cNvSpPr txBox="1">
              <a:spLocks noChangeArrowheads="1"/>
            </p:cNvSpPr>
            <p:nvPr/>
          </p:nvSpPr>
          <p:spPr bwMode="auto">
            <a:xfrm>
              <a:off x="5568128" y="2821525"/>
              <a:ext cx="146880" cy="391721"/>
            </a:xfrm>
            <a:prstGeom prst="rect">
              <a:avLst/>
            </a:prstGeom>
            <a:noFill/>
            <a:ln w="9525">
              <a:noFill/>
              <a:round/>
              <a:headEnd/>
              <a:tailEnd type="triangle" w="med" len="med"/>
            </a:ln>
            <a:effectLst/>
          </p:spPr>
          <p:txBody>
            <a:bodyPr wrap="none" lIns="16328" tIns="40820" rIns="16328" bIns="40820"/>
            <a:lstStyle/>
            <a:p>
              <a:pPr>
                <a:lnSpc>
                  <a:spcPct val="102000"/>
                </a:lnSpc>
              </a:pPr>
              <a:r>
                <a:rPr lang="en-US" sz="2000" i="1" dirty="0">
                  <a:solidFill>
                    <a:srgbClr val="FF9966"/>
                  </a:solidFill>
                  <a:latin typeface="Symbol" pitchFamily="18" charset="2"/>
                </a:rPr>
                <a:t>t</a:t>
              </a:r>
            </a:p>
          </p:txBody>
        </p:sp>
      </p:grpSp>
      <p:grpSp>
        <p:nvGrpSpPr>
          <p:cNvPr id="10" name="Gruppo 137"/>
          <p:cNvGrpSpPr/>
          <p:nvPr/>
        </p:nvGrpSpPr>
        <p:grpSpPr>
          <a:xfrm>
            <a:off x="6570000" y="2503854"/>
            <a:ext cx="1491840" cy="996584"/>
            <a:chOff x="6563906" y="2503854"/>
            <a:chExt cx="1491840" cy="996584"/>
          </a:xfrm>
        </p:grpSpPr>
        <p:grpSp>
          <p:nvGrpSpPr>
            <p:cNvPr id="11" name="Gruppo 119"/>
            <p:cNvGrpSpPr/>
            <p:nvPr/>
          </p:nvGrpSpPr>
          <p:grpSpPr>
            <a:xfrm flipV="1">
              <a:off x="6563906" y="2503854"/>
              <a:ext cx="1491840" cy="996584"/>
              <a:chOff x="816481" y="1434392"/>
              <a:chExt cx="1491840" cy="996584"/>
            </a:xfrm>
          </p:grpSpPr>
          <p:sp>
            <p:nvSpPr>
              <p:cNvPr id="121" name="Line 3"/>
              <p:cNvSpPr>
                <a:spLocks noChangeShapeType="1"/>
              </p:cNvSpPr>
              <p:nvPr/>
            </p:nvSpPr>
            <p:spPr bwMode="auto">
              <a:xfrm flipV="1">
                <a:off x="816481" y="1434392"/>
                <a:ext cx="1491840" cy="996584"/>
              </a:xfrm>
              <a:prstGeom prst="line">
                <a:avLst/>
              </a:prstGeom>
              <a:noFill/>
              <a:ln w="14400">
                <a:solidFill>
                  <a:srgbClr val="FF0000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it-IT">
                  <a:solidFill>
                    <a:srgbClr val="FF0000"/>
                  </a:solidFill>
                </a:endParaRPr>
              </a:p>
            </p:txBody>
          </p:sp>
          <p:sp>
            <p:nvSpPr>
              <p:cNvPr id="122" name="Freeform 4"/>
              <p:cNvSpPr>
                <a:spLocks/>
              </p:cNvSpPr>
              <p:nvPr/>
            </p:nvSpPr>
            <p:spPr bwMode="auto">
              <a:xfrm>
                <a:off x="957862" y="2207753"/>
                <a:ext cx="1196640" cy="129614"/>
              </a:xfrm>
              <a:custGeom>
                <a:avLst/>
                <a:gdLst/>
                <a:ahLst/>
                <a:cxnLst>
                  <a:cxn ang="0">
                    <a:pos x="3666" y="399"/>
                  </a:cxn>
                  <a:cxn ang="0">
                    <a:pos x="3532" y="337"/>
                  </a:cxn>
                  <a:cxn ang="0">
                    <a:pos x="3392" y="280"/>
                  </a:cxn>
                  <a:cxn ang="0">
                    <a:pos x="3249" y="227"/>
                  </a:cxn>
                  <a:cxn ang="0">
                    <a:pos x="3102" y="180"/>
                  </a:cxn>
                  <a:cxn ang="0">
                    <a:pos x="2951" y="139"/>
                  </a:cxn>
                  <a:cxn ang="0">
                    <a:pos x="2797" y="102"/>
                  </a:cxn>
                  <a:cxn ang="0">
                    <a:pos x="2640" y="71"/>
                  </a:cxn>
                  <a:cxn ang="0">
                    <a:pos x="2482" y="46"/>
                  </a:cxn>
                  <a:cxn ang="0">
                    <a:pos x="2321" y="26"/>
                  </a:cxn>
                  <a:cxn ang="0">
                    <a:pos x="2159" y="11"/>
                  </a:cxn>
                  <a:cxn ang="0">
                    <a:pos x="1996" y="3"/>
                  </a:cxn>
                  <a:cxn ang="0">
                    <a:pos x="1833" y="0"/>
                  </a:cxn>
                  <a:cxn ang="0">
                    <a:pos x="1670" y="3"/>
                  </a:cxn>
                  <a:cxn ang="0">
                    <a:pos x="1507" y="11"/>
                  </a:cxn>
                  <a:cxn ang="0">
                    <a:pos x="1345" y="26"/>
                  </a:cxn>
                  <a:cxn ang="0">
                    <a:pos x="1184" y="46"/>
                  </a:cxn>
                  <a:cxn ang="0">
                    <a:pos x="1026" y="71"/>
                  </a:cxn>
                  <a:cxn ang="0">
                    <a:pos x="869" y="102"/>
                  </a:cxn>
                  <a:cxn ang="0">
                    <a:pos x="715" y="139"/>
                  </a:cxn>
                  <a:cxn ang="0">
                    <a:pos x="564" y="180"/>
                  </a:cxn>
                  <a:cxn ang="0">
                    <a:pos x="417" y="227"/>
                  </a:cxn>
                  <a:cxn ang="0">
                    <a:pos x="274" y="280"/>
                  </a:cxn>
                  <a:cxn ang="0">
                    <a:pos x="134" y="337"/>
                  </a:cxn>
                  <a:cxn ang="0">
                    <a:pos x="0" y="399"/>
                  </a:cxn>
                </a:cxnLst>
                <a:rect l="0" t="0" r="r" b="b"/>
                <a:pathLst>
                  <a:path w="3667" h="400">
                    <a:moveTo>
                      <a:pt x="3666" y="399"/>
                    </a:moveTo>
                    <a:lnTo>
                      <a:pt x="3532" y="337"/>
                    </a:lnTo>
                    <a:lnTo>
                      <a:pt x="3392" y="280"/>
                    </a:lnTo>
                    <a:lnTo>
                      <a:pt x="3249" y="227"/>
                    </a:lnTo>
                    <a:lnTo>
                      <a:pt x="3102" y="180"/>
                    </a:lnTo>
                    <a:lnTo>
                      <a:pt x="2951" y="139"/>
                    </a:lnTo>
                    <a:lnTo>
                      <a:pt x="2797" y="102"/>
                    </a:lnTo>
                    <a:lnTo>
                      <a:pt x="2640" y="71"/>
                    </a:lnTo>
                    <a:lnTo>
                      <a:pt x="2482" y="46"/>
                    </a:lnTo>
                    <a:lnTo>
                      <a:pt x="2321" y="26"/>
                    </a:lnTo>
                    <a:lnTo>
                      <a:pt x="2159" y="11"/>
                    </a:lnTo>
                    <a:lnTo>
                      <a:pt x="1996" y="3"/>
                    </a:lnTo>
                    <a:lnTo>
                      <a:pt x="1833" y="0"/>
                    </a:lnTo>
                    <a:lnTo>
                      <a:pt x="1670" y="3"/>
                    </a:lnTo>
                    <a:lnTo>
                      <a:pt x="1507" y="11"/>
                    </a:lnTo>
                    <a:lnTo>
                      <a:pt x="1345" y="26"/>
                    </a:lnTo>
                    <a:lnTo>
                      <a:pt x="1184" y="46"/>
                    </a:lnTo>
                    <a:lnTo>
                      <a:pt x="1026" y="71"/>
                    </a:lnTo>
                    <a:lnTo>
                      <a:pt x="869" y="102"/>
                    </a:lnTo>
                    <a:lnTo>
                      <a:pt x="715" y="139"/>
                    </a:lnTo>
                    <a:lnTo>
                      <a:pt x="564" y="180"/>
                    </a:lnTo>
                    <a:lnTo>
                      <a:pt x="417" y="227"/>
                    </a:lnTo>
                    <a:lnTo>
                      <a:pt x="274" y="280"/>
                    </a:lnTo>
                    <a:lnTo>
                      <a:pt x="134" y="337"/>
                    </a:lnTo>
                    <a:lnTo>
                      <a:pt x="0" y="399"/>
                    </a:lnTo>
                  </a:path>
                </a:pathLst>
              </a:custGeom>
              <a:noFill/>
              <a:ln w="14400">
                <a:solidFill>
                  <a:srgbClr val="FF0000"/>
                </a:solidFill>
                <a:miter lim="800000"/>
                <a:headEnd type="triangle" w="med" len="med"/>
                <a:tailEnd/>
              </a:ln>
              <a:effectLst/>
            </p:spPr>
            <p:txBody>
              <a:bodyPr/>
              <a:lstStyle/>
              <a:p>
                <a:endParaRPr lang="it-IT">
                  <a:solidFill>
                    <a:srgbClr val="FF0000"/>
                  </a:solidFill>
                </a:endParaRPr>
              </a:p>
            </p:txBody>
          </p:sp>
          <p:sp>
            <p:nvSpPr>
              <p:cNvPr id="123" name="Freeform 5"/>
              <p:cNvSpPr>
                <a:spLocks noChangeArrowheads="1"/>
              </p:cNvSpPr>
              <p:nvPr/>
            </p:nvSpPr>
            <p:spPr bwMode="auto">
              <a:xfrm>
                <a:off x="1571603" y="1928801"/>
                <a:ext cx="71439" cy="285753"/>
              </a:xfrm>
              <a:custGeom>
                <a:avLst/>
                <a:gdLst/>
                <a:ahLst/>
                <a:cxnLst>
                  <a:cxn ang="0">
                    <a:pos x="504" y="986"/>
                  </a:cxn>
                  <a:cxn ang="0">
                    <a:pos x="518" y="934"/>
                  </a:cxn>
                  <a:cxn ang="0">
                    <a:pos x="527" y="882"/>
                  </a:cxn>
                  <a:cxn ang="0">
                    <a:pos x="533" y="829"/>
                  </a:cxn>
                  <a:cxn ang="0">
                    <a:pos x="535" y="777"/>
                  </a:cxn>
                  <a:cxn ang="0">
                    <a:pos x="533" y="724"/>
                  </a:cxn>
                  <a:cxn ang="0">
                    <a:pos x="527" y="672"/>
                  </a:cxn>
                  <a:cxn ang="0">
                    <a:pos x="517" y="620"/>
                  </a:cxn>
                  <a:cxn ang="0">
                    <a:pos x="503" y="568"/>
                  </a:cxn>
                  <a:cxn ang="0">
                    <a:pos x="485" y="517"/>
                  </a:cxn>
                  <a:cxn ang="0">
                    <a:pos x="464" y="466"/>
                  </a:cxn>
                  <a:cxn ang="0">
                    <a:pos x="438" y="417"/>
                  </a:cxn>
                  <a:cxn ang="0">
                    <a:pos x="409" y="368"/>
                  </a:cxn>
                  <a:cxn ang="0">
                    <a:pos x="377" y="321"/>
                  </a:cxn>
                  <a:cxn ang="0">
                    <a:pos x="341" y="275"/>
                  </a:cxn>
                  <a:cxn ang="0">
                    <a:pos x="301" y="230"/>
                  </a:cxn>
                  <a:cxn ang="0">
                    <a:pos x="258" y="187"/>
                  </a:cxn>
                  <a:cxn ang="0">
                    <a:pos x="212" y="146"/>
                  </a:cxn>
                  <a:cxn ang="0">
                    <a:pos x="163" y="107"/>
                  </a:cxn>
                  <a:cxn ang="0">
                    <a:pos x="112" y="69"/>
                  </a:cxn>
                  <a:cxn ang="0">
                    <a:pos x="57" y="33"/>
                  </a:cxn>
                  <a:cxn ang="0">
                    <a:pos x="0" y="0"/>
                  </a:cxn>
                </a:cxnLst>
                <a:rect l="0" t="0" r="r" b="b"/>
                <a:pathLst>
                  <a:path w="536" h="987">
                    <a:moveTo>
                      <a:pt x="504" y="986"/>
                    </a:moveTo>
                    <a:lnTo>
                      <a:pt x="518" y="934"/>
                    </a:lnTo>
                    <a:lnTo>
                      <a:pt x="527" y="882"/>
                    </a:lnTo>
                    <a:lnTo>
                      <a:pt x="533" y="829"/>
                    </a:lnTo>
                    <a:lnTo>
                      <a:pt x="535" y="777"/>
                    </a:lnTo>
                    <a:lnTo>
                      <a:pt x="533" y="724"/>
                    </a:lnTo>
                    <a:lnTo>
                      <a:pt x="527" y="672"/>
                    </a:lnTo>
                    <a:lnTo>
                      <a:pt x="517" y="620"/>
                    </a:lnTo>
                    <a:lnTo>
                      <a:pt x="503" y="568"/>
                    </a:lnTo>
                    <a:lnTo>
                      <a:pt x="485" y="517"/>
                    </a:lnTo>
                    <a:lnTo>
                      <a:pt x="464" y="466"/>
                    </a:lnTo>
                    <a:lnTo>
                      <a:pt x="438" y="417"/>
                    </a:lnTo>
                    <a:lnTo>
                      <a:pt x="409" y="368"/>
                    </a:lnTo>
                    <a:lnTo>
                      <a:pt x="377" y="321"/>
                    </a:lnTo>
                    <a:lnTo>
                      <a:pt x="341" y="275"/>
                    </a:lnTo>
                    <a:lnTo>
                      <a:pt x="301" y="230"/>
                    </a:lnTo>
                    <a:lnTo>
                      <a:pt x="258" y="187"/>
                    </a:lnTo>
                    <a:lnTo>
                      <a:pt x="212" y="146"/>
                    </a:lnTo>
                    <a:lnTo>
                      <a:pt x="163" y="107"/>
                    </a:lnTo>
                    <a:lnTo>
                      <a:pt x="112" y="69"/>
                    </a:lnTo>
                    <a:lnTo>
                      <a:pt x="57" y="33"/>
                    </a:lnTo>
                    <a:lnTo>
                      <a:pt x="0" y="0"/>
                    </a:lnTo>
                  </a:path>
                </a:pathLst>
              </a:custGeom>
              <a:noFill/>
              <a:ln w="144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t-IT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28" name="Text Box 47"/>
            <p:cNvSpPr txBox="1">
              <a:spLocks noChangeArrowheads="1"/>
            </p:cNvSpPr>
            <p:nvPr/>
          </p:nvSpPr>
          <p:spPr bwMode="auto">
            <a:xfrm>
              <a:off x="6996888" y="2822965"/>
              <a:ext cx="146880" cy="391721"/>
            </a:xfrm>
            <a:prstGeom prst="rect">
              <a:avLst/>
            </a:prstGeom>
            <a:noFill/>
            <a:ln w="9525">
              <a:noFill/>
              <a:round/>
              <a:headEnd/>
              <a:tailEnd type="triangle" w="med" len="med"/>
            </a:ln>
            <a:effectLst/>
          </p:spPr>
          <p:txBody>
            <a:bodyPr wrap="none" lIns="16328" tIns="40820" rIns="16328" bIns="40820"/>
            <a:lstStyle/>
            <a:p>
              <a:pPr>
                <a:lnSpc>
                  <a:spcPct val="102000"/>
                </a:lnSpc>
              </a:pPr>
              <a:r>
                <a:rPr lang="en-US" sz="2000" i="1" dirty="0">
                  <a:solidFill>
                    <a:srgbClr val="FF9966"/>
                  </a:solidFill>
                  <a:latin typeface="Symbol" pitchFamily="18" charset="2"/>
                </a:rPr>
                <a:t>t</a:t>
              </a:r>
            </a:p>
          </p:txBody>
        </p:sp>
      </p:grpSp>
      <p:grpSp>
        <p:nvGrpSpPr>
          <p:cNvPr id="12" name="Gruppo 138"/>
          <p:cNvGrpSpPr/>
          <p:nvPr/>
        </p:nvGrpSpPr>
        <p:grpSpPr>
          <a:xfrm>
            <a:off x="865582" y="1428736"/>
            <a:ext cx="1491840" cy="996584"/>
            <a:chOff x="865582" y="1428736"/>
            <a:chExt cx="1491840" cy="996584"/>
          </a:xfrm>
        </p:grpSpPr>
        <p:grpSp>
          <p:nvGrpSpPr>
            <p:cNvPr id="13" name="Gruppo 63"/>
            <p:cNvGrpSpPr/>
            <p:nvPr/>
          </p:nvGrpSpPr>
          <p:grpSpPr>
            <a:xfrm>
              <a:off x="865582" y="1428736"/>
              <a:ext cx="1491840" cy="996584"/>
              <a:chOff x="816481" y="1434392"/>
              <a:chExt cx="1491840" cy="996584"/>
            </a:xfrm>
          </p:grpSpPr>
          <p:sp>
            <p:nvSpPr>
              <p:cNvPr id="65" name="Line 3"/>
              <p:cNvSpPr>
                <a:spLocks noChangeShapeType="1"/>
              </p:cNvSpPr>
              <p:nvPr/>
            </p:nvSpPr>
            <p:spPr bwMode="auto">
              <a:xfrm flipV="1">
                <a:off x="816481" y="1434392"/>
                <a:ext cx="1491840" cy="996584"/>
              </a:xfrm>
              <a:prstGeom prst="line">
                <a:avLst/>
              </a:prstGeom>
              <a:noFill/>
              <a:ln w="14400">
                <a:solidFill>
                  <a:srgbClr val="0000FF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6" name="Freeform 4"/>
              <p:cNvSpPr>
                <a:spLocks/>
              </p:cNvSpPr>
              <p:nvPr/>
            </p:nvSpPr>
            <p:spPr bwMode="auto">
              <a:xfrm>
                <a:off x="957862" y="2207753"/>
                <a:ext cx="1196640" cy="129614"/>
              </a:xfrm>
              <a:custGeom>
                <a:avLst/>
                <a:gdLst/>
                <a:ahLst/>
                <a:cxnLst>
                  <a:cxn ang="0">
                    <a:pos x="3666" y="399"/>
                  </a:cxn>
                  <a:cxn ang="0">
                    <a:pos x="3532" y="337"/>
                  </a:cxn>
                  <a:cxn ang="0">
                    <a:pos x="3392" y="280"/>
                  </a:cxn>
                  <a:cxn ang="0">
                    <a:pos x="3249" y="227"/>
                  </a:cxn>
                  <a:cxn ang="0">
                    <a:pos x="3102" y="180"/>
                  </a:cxn>
                  <a:cxn ang="0">
                    <a:pos x="2951" y="139"/>
                  </a:cxn>
                  <a:cxn ang="0">
                    <a:pos x="2797" y="102"/>
                  </a:cxn>
                  <a:cxn ang="0">
                    <a:pos x="2640" y="71"/>
                  </a:cxn>
                  <a:cxn ang="0">
                    <a:pos x="2482" y="46"/>
                  </a:cxn>
                  <a:cxn ang="0">
                    <a:pos x="2321" y="26"/>
                  </a:cxn>
                  <a:cxn ang="0">
                    <a:pos x="2159" y="11"/>
                  </a:cxn>
                  <a:cxn ang="0">
                    <a:pos x="1996" y="3"/>
                  </a:cxn>
                  <a:cxn ang="0">
                    <a:pos x="1833" y="0"/>
                  </a:cxn>
                  <a:cxn ang="0">
                    <a:pos x="1670" y="3"/>
                  </a:cxn>
                  <a:cxn ang="0">
                    <a:pos x="1507" y="11"/>
                  </a:cxn>
                  <a:cxn ang="0">
                    <a:pos x="1345" y="26"/>
                  </a:cxn>
                  <a:cxn ang="0">
                    <a:pos x="1184" y="46"/>
                  </a:cxn>
                  <a:cxn ang="0">
                    <a:pos x="1026" y="71"/>
                  </a:cxn>
                  <a:cxn ang="0">
                    <a:pos x="869" y="102"/>
                  </a:cxn>
                  <a:cxn ang="0">
                    <a:pos x="715" y="139"/>
                  </a:cxn>
                  <a:cxn ang="0">
                    <a:pos x="564" y="180"/>
                  </a:cxn>
                  <a:cxn ang="0">
                    <a:pos x="417" y="227"/>
                  </a:cxn>
                  <a:cxn ang="0">
                    <a:pos x="274" y="280"/>
                  </a:cxn>
                  <a:cxn ang="0">
                    <a:pos x="134" y="337"/>
                  </a:cxn>
                  <a:cxn ang="0">
                    <a:pos x="0" y="399"/>
                  </a:cxn>
                </a:cxnLst>
                <a:rect l="0" t="0" r="r" b="b"/>
                <a:pathLst>
                  <a:path w="3667" h="400">
                    <a:moveTo>
                      <a:pt x="3666" y="399"/>
                    </a:moveTo>
                    <a:lnTo>
                      <a:pt x="3532" y="337"/>
                    </a:lnTo>
                    <a:lnTo>
                      <a:pt x="3392" y="280"/>
                    </a:lnTo>
                    <a:lnTo>
                      <a:pt x="3249" y="227"/>
                    </a:lnTo>
                    <a:lnTo>
                      <a:pt x="3102" y="180"/>
                    </a:lnTo>
                    <a:lnTo>
                      <a:pt x="2951" y="139"/>
                    </a:lnTo>
                    <a:lnTo>
                      <a:pt x="2797" y="102"/>
                    </a:lnTo>
                    <a:lnTo>
                      <a:pt x="2640" y="71"/>
                    </a:lnTo>
                    <a:lnTo>
                      <a:pt x="2482" y="46"/>
                    </a:lnTo>
                    <a:lnTo>
                      <a:pt x="2321" y="26"/>
                    </a:lnTo>
                    <a:lnTo>
                      <a:pt x="2159" y="11"/>
                    </a:lnTo>
                    <a:lnTo>
                      <a:pt x="1996" y="3"/>
                    </a:lnTo>
                    <a:lnTo>
                      <a:pt x="1833" y="0"/>
                    </a:lnTo>
                    <a:lnTo>
                      <a:pt x="1670" y="3"/>
                    </a:lnTo>
                    <a:lnTo>
                      <a:pt x="1507" y="11"/>
                    </a:lnTo>
                    <a:lnTo>
                      <a:pt x="1345" y="26"/>
                    </a:lnTo>
                    <a:lnTo>
                      <a:pt x="1184" y="46"/>
                    </a:lnTo>
                    <a:lnTo>
                      <a:pt x="1026" y="71"/>
                    </a:lnTo>
                    <a:lnTo>
                      <a:pt x="869" y="102"/>
                    </a:lnTo>
                    <a:lnTo>
                      <a:pt x="715" y="139"/>
                    </a:lnTo>
                    <a:lnTo>
                      <a:pt x="564" y="180"/>
                    </a:lnTo>
                    <a:lnTo>
                      <a:pt x="417" y="227"/>
                    </a:lnTo>
                    <a:lnTo>
                      <a:pt x="274" y="280"/>
                    </a:lnTo>
                    <a:lnTo>
                      <a:pt x="134" y="337"/>
                    </a:lnTo>
                    <a:lnTo>
                      <a:pt x="0" y="399"/>
                    </a:lnTo>
                  </a:path>
                </a:pathLst>
              </a:custGeom>
              <a:noFill/>
              <a:ln w="14400">
                <a:solidFill>
                  <a:srgbClr val="0000FF"/>
                </a:solidFill>
                <a:miter lim="800000"/>
                <a:headEnd type="triangle" w="med" len="med"/>
                <a:tailEnd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7" name="Freeform 5"/>
              <p:cNvSpPr>
                <a:spLocks noChangeArrowheads="1"/>
              </p:cNvSpPr>
              <p:nvPr/>
            </p:nvSpPr>
            <p:spPr bwMode="auto">
              <a:xfrm>
                <a:off x="1571603" y="1928801"/>
                <a:ext cx="71439" cy="285753"/>
              </a:xfrm>
              <a:custGeom>
                <a:avLst/>
                <a:gdLst/>
                <a:ahLst/>
                <a:cxnLst>
                  <a:cxn ang="0">
                    <a:pos x="504" y="986"/>
                  </a:cxn>
                  <a:cxn ang="0">
                    <a:pos x="518" y="934"/>
                  </a:cxn>
                  <a:cxn ang="0">
                    <a:pos x="527" y="882"/>
                  </a:cxn>
                  <a:cxn ang="0">
                    <a:pos x="533" y="829"/>
                  </a:cxn>
                  <a:cxn ang="0">
                    <a:pos x="535" y="777"/>
                  </a:cxn>
                  <a:cxn ang="0">
                    <a:pos x="533" y="724"/>
                  </a:cxn>
                  <a:cxn ang="0">
                    <a:pos x="527" y="672"/>
                  </a:cxn>
                  <a:cxn ang="0">
                    <a:pos x="517" y="620"/>
                  </a:cxn>
                  <a:cxn ang="0">
                    <a:pos x="503" y="568"/>
                  </a:cxn>
                  <a:cxn ang="0">
                    <a:pos x="485" y="517"/>
                  </a:cxn>
                  <a:cxn ang="0">
                    <a:pos x="464" y="466"/>
                  </a:cxn>
                  <a:cxn ang="0">
                    <a:pos x="438" y="417"/>
                  </a:cxn>
                  <a:cxn ang="0">
                    <a:pos x="409" y="368"/>
                  </a:cxn>
                  <a:cxn ang="0">
                    <a:pos x="377" y="321"/>
                  </a:cxn>
                  <a:cxn ang="0">
                    <a:pos x="341" y="275"/>
                  </a:cxn>
                  <a:cxn ang="0">
                    <a:pos x="301" y="230"/>
                  </a:cxn>
                  <a:cxn ang="0">
                    <a:pos x="258" y="187"/>
                  </a:cxn>
                  <a:cxn ang="0">
                    <a:pos x="212" y="146"/>
                  </a:cxn>
                  <a:cxn ang="0">
                    <a:pos x="163" y="107"/>
                  </a:cxn>
                  <a:cxn ang="0">
                    <a:pos x="112" y="69"/>
                  </a:cxn>
                  <a:cxn ang="0">
                    <a:pos x="57" y="33"/>
                  </a:cxn>
                  <a:cxn ang="0">
                    <a:pos x="0" y="0"/>
                  </a:cxn>
                </a:cxnLst>
                <a:rect l="0" t="0" r="r" b="b"/>
                <a:pathLst>
                  <a:path w="536" h="987">
                    <a:moveTo>
                      <a:pt x="504" y="986"/>
                    </a:moveTo>
                    <a:lnTo>
                      <a:pt x="518" y="934"/>
                    </a:lnTo>
                    <a:lnTo>
                      <a:pt x="527" y="882"/>
                    </a:lnTo>
                    <a:lnTo>
                      <a:pt x="533" y="829"/>
                    </a:lnTo>
                    <a:lnTo>
                      <a:pt x="535" y="777"/>
                    </a:lnTo>
                    <a:lnTo>
                      <a:pt x="533" y="724"/>
                    </a:lnTo>
                    <a:lnTo>
                      <a:pt x="527" y="672"/>
                    </a:lnTo>
                    <a:lnTo>
                      <a:pt x="517" y="620"/>
                    </a:lnTo>
                    <a:lnTo>
                      <a:pt x="503" y="568"/>
                    </a:lnTo>
                    <a:lnTo>
                      <a:pt x="485" y="517"/>
                    </a:lnTo>
                    <a:lnTo>
                      <a:pt x="464" y="466"/>
                    </a:lnTo>
                    <a:lnTo>
                      <a:pt x="438" y="417"/>
                    </a:lnTo>
                    <a:lnTo>
                      <a:pt x="409" y="368"/>
                    </a:lnTo>
                    <a:lnTo>
                      <a:pt x="377" y="321"/>
                    </a:lnTo>
                    <a:lnTo>
                      <a:pt x="341" y="275"/>
                    </a:lnTo>
                    <a:lnTo>
                      <a:pt x="301" y="230"/>
                    </a:lnTo>
                    <a:lnTo>
                      <a:pt x="258" y="187"/>
                    </a:lnTo>
                    <a:lnTo>
                      <a:pt x="212" y="146"/>
                    </a:lnTo>
                    <a:lnTo>
                      <a:pt x="163" y="107"/>
                    </a:lnTo>
                    <a:lnTo>
                      <a:pt x="112" y="69"/>
                    </a:lnTo>
                    <a:lnTo>
                      <a:pt x="57" y="33"/>
                    </a:lnTo>
                    <a:lnTo>
                      <a:pt x="0" y="0"/>
                    </a:lnTo>
                  </a:path>
                </a:pathLst>
              </a:custGeom>
              <a:noFill/>
              <a:ln w="144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129" name="Text Box 43"/>
            <p:cNvSpPr txBox="1">
              <a:spLocks noChangeArrowheads="1"/>
            </p:cNvSpPr>
            <p:nvPr/>
          </p:nvSpPr>
          <p:spPr bwMode="auto">
            <a:xfrm>
              <a:off x="1223755" y="1749955"/>
              <a:ext cx="146880" cy="391721"/>
            </a:xfrm>
            <a:prstGeom prst="rect">
              <a:avLst/>
            </a:prstGeom>
            <a:noFill/>
            <a:ln w="9525">
              <a:noFill/>
              <a:round/>
              <a:headEnd/>
              <a:tailEnd type="triangle" w="med" len="med"/>
            </a:ln>
            <a:effectLst/>
          </p:spPr>
          <p:txBody>
            <a:bodyPr wrap="none" lIns="16328" tIns="40820" rIns="16328" bIns="40820"/>
            <a:lstStyle/>
            <a:p>
              <a:pPr>
                <a:lnSpc>
                  <a:spcPct val="102000"/>
                </a:lnSpc>
              </a:pPr>
              <a:r>
                <a:rPr lang="en-US" sz="2000" i="1" dirty="0">
                  <a:solidFill>
                    <a:srgbClr val="FF9966"/>
                  </a:solidFill>
                  <a:latin typeface="Symbol" pitchFamily="18" charset="2"/>
                </a:rPr>
                <a:t>t</a:t>
              </a:r>
            </a:p>
          </p:txBody>
        </p:sp>
      </p:grpSp>
      <p:grpSp>
        <p:nvGrpSpPr>
          <p:cNvPr id="14" name="Gruppo 139"/>
          <p:cNvGrpSpPr/>
          <p:nvPr/>
        </p:nvGrpSpPr>
        <p:grpSpPr>
          <a:xfrm>
            <a:off x="2285984" y="1428736"/>
            <a:ext cx="1491840" cy="996584"/>
            <a:chOff x="2285984" y="1428736"/>
            <a:chExt cx="1491840" cy="996584"/>
          </a:xfrm>
        </p:grpSpPr>
        <p:grpSp>
          <p:nvGrpSpPr>
            <p:cNvPr id="15" name="Gruppo 59"/>
            <p:cNvGrpSpPr/>
            <p:nvPr/>
          </p:nvGrpSpPr>
          <p:grpSpPr>
            <a:xfrm>
              <a:off x="2285984" y="1428736"/>
              <a:ext cx="1491840" cy="996584"/>
              <a:chOff x="816481" y="1434392"/>
              <a:chExt cx="1491840" cy="996584"/>
            </a:xfrm>
          </p:grpSpPr>
          <p:sp>
            <p:nvSpPr>
              <p:cNvPr id="61" name="Line 3"/>
              <p:cNvSpPr>
                <a:spLocks noChangeShapeType="1"/>
              </p:cNvSpPr>
              <p:nvPr/>
            </p:nvSpPr>
            <p:spPr bwMode="auto">
              <a:xfrm flipV="1">
                <a:off x="816481" y="1434392"/>
                <a:ext cx="1491840" cy="996584"/>
              </a:xfrm>
              <a:prstGeom prst="line">
                <a:avLst/>
              </a:prstGeom>
              <a:noFill/>
              <a:ln w="14400">
                <a:solidFill>
                  <a:srgbClr val="0000FF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2" name="Freeform 4"/>
              <p:cNvSpPr>
                <a:spLocks/>
              </p:cNvSpPr>
              <p:nvPr/>
            </p:nvSpPr>
            <p:spPr bwMode="auto">
              <a:xfrm>
                <a:off x="957862" y="2207753"/>
                <a:ext cx="1196640" cy="129614"/>
              </a:xfrm>
              <a:custGeom>
                <a:avLst/>
                <a:gdLst/>
                <a:ahLst/>
                <a:cxnLst>
                  <a:cxn ang="0">
                    <a:pos x="3666" y="399"/>
                  </a:cxn>
                  <a:cxn ang="0">
                    <a:pos x="3532" y="337"/>
                  </a:cxn>
                  <a:cxn ang="0">
                    <a:pos x="3392" y="280"/>
                  </a:cxn>
                  <a:cxn ang="0">
                    <a:pos x="3249" y="227"/>
                  </a:cxn>
                  <a:cxn ang="0">
                    <a:pos x="3102" y="180"/>
                  </a:cxn>
                  <a:cxn ang="0">
                    <a:pos x="2951" y="139"/>
                  </a:cxn>
                  <a:cxn ang="0">
                    <a:pos x="2797" y="102"/>
                  </a:cxn>
                  <a:cxn ang="0">
                    <a:pos x="2640" y="71"/>
                  </a:cxn>
                  <a:cxn ang="0">
                    <a:pos x="2482" y="46"/>
                  </a:cxn>
                  <a:cxn ang="0">
                    <a:pos x="2321" y="26"/>
                  </a:cxn>
                  <a:cxn ang="0">
                    <a:pos x="2159" y="11"/>
                  </a:cxn>
                  <a:cxn ang="0">
                    <a:pos x="1996" y="3"/>
                  </a:cxn>
                  <a:cxn ang="0">
                    <a:pos x="1833" y="0"/>
                  </a:cxn>
                  <a:cxn ang="0">
                    <a:pos x="1670" y="3"/>
                  </a:cxn>
                  <a:cxn ang="0">
                    <a:pos x="1507" y="11"/>
                  </a:cxn>
                  <a:cxn ang="0">
                    <a:pos x="1345" y="26"/>
                  </a:cxn>
                  <a:cxn ang="0">
                    <a:pos x="1184" y="46"/>
                  </a:cxn>
                  <a:cxn ang="0">
                    <a:pos x="1026" y="71"/>
                  </a:cxn>
                  <a:cxn ang="0">
                    <a:pos x="869" y="102"/>
                  </a:cxn>
                  <a:cxn ang="0">
                    <a:pos x="715" y="139"/>
                  </a:cxn>
                  <a:cxn ang="0">
                    <a:pos x="564" y="180"/>
                  </a:cxn>
                  <a:cxn ang="0">
                    <a:pos x="417" y="227"/>
                  </a:cxn>
                  <a:cxn ang="0">
                    <a:pos x="274" y="280"/>
                  </a:cxn>
                  <a:cxn ang="0">
                    <a:pos x="134" y="337"/>
                  </a:cxn>
                  <a:cxn ang="0">
                    <a:pos x="0" y="399"/>
                  </a:cxn>
                </a:cxnLst>
                <a:rect l="0" t="0" r="r" b="b"/>
                <a:pathLst>
                  <a:path w="3667" h="400">
                    <a:moveTo>
                      <a:pt x="3666" y="399"/>
                    </a:moveTo>
                    <a:lnTo>
                      <a:pt x="3532" y="337"/>
                    </a:lnTo>
                    <a:lnTo>
                      <a:pt x="3392" y="280"/>
                    </a:lnTo>
                    <a:lnTo>
                      <a:pt x="3249" y="227"/>
                    </a:lnTo>
                    <a:lnTo>
                      <a:pt x="3102" y="180"/>
                    </a:lnTo>
                    <a:lnTo>
                      <a:pt x="2951" y="139"/>
                    </a:lnTo>
                    <a:lnTo>
                      <a:pt x="2797" y="102"/>
                    </a:lnTo>
                    <a:lnTo>
                      <a:pt x="2640" y="71"/>
                    </a:lnTo>
                    <a:lnTo>
                      <a:pt x="2482" y="46"/>
                    </a:lnTo>
                    <a:lnTo>
                      <a:pt x="2321" y="26"/>
                    </a:lnTo>
                    <a:lnTo>
                      <a:pt x="2159" y="11"/>
                    </a:lnTo>
                    <a:lnTo>
                      <a:pt x="1996" y="3"/>
                    </a:lnTo>
                    <a:lnTo>
                      <a:pt x="1833" y="0"/>
                    </a:lnTo>
                    <a:lnTo>
                      <a:pt x="1670" y="3"/>
                    </a:lnTo>
                    <a:lnTo>
                      <a:pt x="1507" y="11"/>
                    </a:lnTo>
                    <a:lnTo>
                      <a:pt x="1345" y="26"/>
                    </a:lnTo>
                    <a:lnTo>
                      <a:pt x="1184" y="46"/>
                    </a:lnTo>
                    <a:lnTo>
                      <a:pt x="1026" y="71"/>
                    </a:lnTo>
                    <a:lnTo>
                      <a:pt x="869" y="102"/>
                    </a:lnTo>
                    <a:lnTo>
                      <a:pt x="715" y="139"/>
                    </a:lnTo>
                    <a:lnTo>
                      <a:pt x="564" y="180"/>
                    </a:lnTo>
                    <a:lnTo>
                      <a:pt x="417" y="227"/>
                    </a:lnTo>
                    <a:lnTo>
                      <a:pt x="274" y="280"/>
                    </a:lnTo>
                    <a:lnTo>
                      <a:pt x="134" y="337"/>
                    </a:lnTo>
                    <a:lnTo>
                      <a:pt x="0" y="399"/>
                    </a:lnTo>
                  </a:path>
                </a:pathLst>
              </a:custGeom>
              <a:noFill/>
              <a:ln w="14400">
                <a:solidFill>
                  <a:srgbClr val="0000FF"/>
                </a:solidFill>
                <a:miter lim="800000"/>
                <a:headEnd type="triangle" w="med" len="med"/>
                <a:tailEnd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3" name="Freeform 5"/>
              <p:cNvSpPr>
                <a:spLocks noChangeArrowheads="1"/>
              </p:cNvSpPr>
              <p:nvPr/>
            </p:nvSpPr>
            <p:spPr bwMode="auto">
              <a:xfrm>
                <a:off x="1571603" y="1928801"/>
                <a:ext cx="71439" cy="285753"/>
              </a:xfrm>
              <a:custGeom>
                <a:avLst/>
                <a:gdLst/>
                <a:ahLst/>
                <a:cxnLst>
                  <a:cxn ang="0">
                    <a:pos x="504" y="986"/>
                  </a:cxn>
                  <a:cxn ang="0">
                    <a:pos x="518" y="934"/>
                  </a:cxn>
                  <a:cxn ang="0">
                    <a:pos x="527" y="882"/>
                  </a:cxn>
                  <a:cxn ang="0">
                    <a:pos x="533" y="829"/>
                  </a:cxn>
                  <a:cxn ang="0">
                    <a:pos x="535" y="777"/>
                  </a:cxn>
                  <a:cxn ang="0">
                    <a:pos x="533" y="724"/>
                  </a:cxn>
                  <a:cxn ang="0">
                    <a:pos x="527" y="672"/>
                  </a:cxn>
                  <a:cxn ang="0">
                    <a:pos x="517" y="620"/>
                  </a:cxn>
                  <a:cxn ang="0">
                    <a:pos x="503" y="568"/>
                  </a:cxn>
                  <a:cxn ang="0">
                    <a:pos x="485" y="517"/>
                  </a:cxn>
                  <a:cxn ang="0">
                    <a:pos x="464" y="466"/>
                  </a:cxn>
                  <a:cxn ang="0">
                    <a:pos x="438" y="417"/>
                  </a:cxn>
                  <a:cxn ang="0">
                    <a:pos x="409" y="368"/>
                  </a:cxn>
                  <a:cxn ang="0">
                    <a:pos x="377" y="321"/>
                  </a:cxn>
                  <a:cxn ang="0">
                    <a:pos x="341" y="275"/>
                  </a:cxn>
                  <a:cxn ang="0">
                    <a:pos x="301" y="230"/>
                  </a:cxn>
                  <a:cxn ang="0">
                    <a:pos x="258" y="187"/>
                  </a:cxn>
                  <a:cxn ang="0">
                    <a:pos x="212" y="146"/>
                  </a:cxn>
                  <a:cxn ang="0">
                    <a:pos x="163" y="107"/>
                  </a:cxn>
                  <a:cxn ang="0">
                    <a:pos x="112" y="69"/>
                  </a:cxn>
                  <a:cxn ang="0">
                    <a:pos x="57" y="33"/>
                  </a:cxn>
                  <a:cxn ang="0">
                    <a:pos x="0" y="0"/>
                  </a:cxn>
                </a:cxnLst>
                <a:rect l="0" t="0" r="r" b="b"/>
                <a:pathLst>
                  <a:path w="536" h="987">
                    <a:moveTo>
                      <a:pt x="504" y="986"/>
                    </a:moveTo>
                    <a:lnTo>
                      <a:pt x="518" y="934"/>
                    </a:lnTo>
                    <a:lnTo>
                      <a:pt x="527" y="882"/>
                    </a:lnTo>
                    <a:lnTo>
                      <a:pt x="533" y="829"/>
                    </a:lnTo>
                    <a:lnTo>
                      <a:pt x="535" y="777"/>
                    </a:lnTo>
                    <a:lnTo>
                      <a:pt x="533" y="724"/>
                    </a:lnTo>
                    <a:lnTo>
                      <a:pt x="527" y="672"/>
                    </a:lnTo>
                    <a:lnTo>
                      <a:pt x="517" y="620"/>
                    </a:lnTo>
                    <a:lnTo>
                      <a:pt x="503" y="568"/>
                    </a:lnTo>
                    <a:lnTo>
                      <a:pt x="485" y="517"/>
                    </a:lnTo>
                    <a:lnTo>
                      <a:pt x="464" y="466"/>
                    </a:lnTo>
                    <a:lnTo>
                      <a:pt x="438" y="417"/>
                    </a:lnTo>
                    <a:lnTo>
                      <a:pt x="409" y="368"/>
                    </a:lnTo>
                    <a:lnTo>
                      <a:pt x="377" y="321"/>
                    </a:lnTo>
                    <a:lnTo>
                      <a:pt x="341" y="275"/>
                    </a:lnTo>
                    <a:lnTo>
                      <a:pt x="301" y="230"/>
                    </a:lnTo>
                    <a:lnTo>
                      <a:pt x="258" y="187"/>
                    </a:lnTo>
                    <a:lnTo>
                      <a:pt x="212" y="146"/>
                    </a:lnTo>
                    <a:lnTo>
                      <a:pt x="163" y="107"/>
                    </a:lnTo>
                    <a:lnTo>
                      <a:pt x="112" y="69"/>
                    </a:lnTo>
                    <a:lnTo>
                      <a:pt x="57" y="33"/>
                    </a:lnTo>
                    <a:lnTo>
                      <a:pt x="0" y="0"/>
                    </a:lnTo>
                  </a:path>
                </a:pathLst>
              </a:custGeom>
              <a:noFill/>
              <a:ln w="144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130" name="Text Box 44"/>
            <p:cNvSpPr txBox="1">
              <a:spLocks noChangeArrowheads="1"/>
            </p:cNvSpPr>
            <p:nvPr/>
          </p:nvSpPr>
          <p:spPr bwMode="auto">
            <a:xfrm>
              <a:off x="2710608" y="1714488"/>
              <a:ext cx="146880" cy="391721"/>
            </a:xfrm>
            <a:prstGeom prst="rect">
              <a:avLst/>
            </a:prstGeom>
            <a:noFill/>
            <a:ln w="9525">
              <a:noFill/>
              <a:round/>
              <a:headEnd/>
              <a:tailEnd type="triangle" w="med" len="med"/>
            </a:ln>
            <a:effectLst/>
          </p:spPr>
          <p:txBody>
            <a:bodyPr wrap="none" lIns="16328" tIns="40820" rIns="16328" bIns="40820"/>
            <a:lstStyle/>
            <a:p>
              <a:pPr>
                <a:lnSpc>
                  <a:spcPct val="102000"/>
                </a:lnSpc>
              </a:pPr>
              <a:r>
                <a:rPr lang="en-US" sz="2000" i="1" dirty="0">
                  <a:solidFill>
                    <a:srgbClr val="FF9966"/>
                  </a:solidFill>
                  <a:latin typeface="Symbol" pitchFamily="18" charset="2"/>
                </a:rPr>
                <a:t>t</a:t>
              </a:r>
            </a:p>
          </p:txBody>
        </p:sp>
      </p:grpSp>
      <p:grpSp>
        <p:nvGrpSpPr>
          <p:cNvPr id="16" name="Gruppo 140"/>
          <p:cNvGrpSpPr/>
          <p:nvPr/>
        </p:nvGrpSpPr>
        <p:grpSpPr>
          <a:xfrm>
            <a:off x="3714744" y="1428736"/>
            <a:ext cx="1491840" cy="996584"/>
            <a:chOff x="3714744" y="1428736"/>
            <a:chExt cx="1491840" cy="996584"/>
          </a:xfrm>
        </p:grpSpPr>
        <p:grpSp>
          <p:nvGrpSpPr>
            <p:cNvPr id="17" name="Gruppo 67"/>
            <p:cNvGrpSpPr/>
            <p:nvPr/>
          </p:nvGrpSpPr>
          <p:grpSpPr>
            <a:xfrm>
              <a:off x="3714744" y="1428736"/>
              <a:ext cx="1491840" cy="996584"/>
              <a:chOff x="816481" y="1434392"/>
              <a:chExt cx="1491840" cy="996584"/>
            </a:xfrm>
          </p:grpSpPr>
          <p:sp>
            <p:nvSpPr>
              <p:cNvPr id="69" name="Line 3"/>
              <p:cNvSpPr>
                <a:spLocks noChangeShapeType="1"/>
              </p:cNvSpPr>
              <p:nvPr/>
            </p:nvSpPr>
            <p:spPr bwMode="auto">
              <a:xfrm flipV="1">
                <a:off x="816481" y="1434392"/>
                <a:ext cx="1491840" cy="996584"/>
              </a:xfrm>
              <a:prstGeom prst="line">
                <a:avLst/>
              </a:prstGeom>
              <a:noFill/>
              <a:ln w="14400">
                <a:solidFill>
                  <a:srgbClr val="0000FF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70" name="Freeform 4"/>
              <p:cNvSpPr>
                <a:spLocks/>
              </p:cNvSpPr>
              <p:nvPr/>
            </p:nvSpPr>
            <p:spPr bwMode="auto">
              <a:xfrm>
                <a:off x="957862" y="2207753"/>
                <a:ext cx="1196640" cy="129614"/>
              </a:xfrm>
              <a:custGeom>
                <a:avLst/>
                <a:gdLst/>
                <a:ahLst/>
                <a:cxnLst>
                  <a:cxn ang="0">
                    <a:pos x="3666" y="399"/>
                  </a:cxn>
                  <a:cxn ang="0">
                    <a:pos x="3532" y="337"/>
                  </a:cxn>
                  <a:cxn ang="0">
                    <a:pos x="3392" y="280"/>
                  </a:cxn>
                  <a:cxn ang="0">
                    <a:pos x="3249" y="227"/>
                  </a:cxn>
                  <a:cxn ang="0">
                    <a:pos x="3102" y="180"/>
                  </a:cxn>
                  <a:cxn ang="0">
                    <a:pos x="2951" y="139"/>
                  </a:cxn>
                  <a:cxn ang="0">
                    <a:pos x="2797" y="102"/>
                  </a:cxn>
                  <a:cxn ang="0">
                    <a:pos x="2640" y="71"/>
                  </a:cxn>
                  <a:cxn ang="0">
                    <a:pos x="2482" y="46"/>
                  </a:cxn>
                  <a:cxn ang="0">
                    <a:pos x="2321" y="26"/>
                  </a:cxn>
                  <a:cxn ang="0">
                    <a:pos x="2159" y="11"/>
                  </a:cxn>
                  <a:cxn ang="0">
                    <a:pos x="1996" y="3"/>
                  </a:cxn>
                  <a:cxn ang="0">
                    <a:pos x="1833" y="0"/>
                  </a:cxn>
                  <a:cxn ang="0">
                    <a:pos x="1670" y="3"/>
                  </a:cxn>
                  <a:cxn ang="0">
                    <a:pos x="1507" y="11"/>
                  </a:cxn>
                  <a:cxn ang="0">
                    <a:pos x="1345" y="26"/>
                  </a:cxn>
                  <a:cxn ang="0">
                    <a:pos x="1184" y="46"/>
                  </a:cxn>
                  <a:cxn ang="0">
                    <a:pos x="1026" y="71"/>
                  </a:cxn>
                  <a:cxn ang="0">
                    <a:pos x="869" y="102"/>
                  </a:cxn>
                  <a:cxn ang="0">
                    <a:pos x="715" y="139"/>
                  </a:cxn>
                  <a:cxn ang="0">
                    <a:pos x="564" y="180"/>
                  </a:cxn>
                  <a:cxn ang="0">
                    <a:pos x="417" y="227"/>
                  </a:cxn>
                  <a:cxn ang="0">
                    <a:pos x="274" y="280"/>
                  </a:cxn>
                  <a:cxn ang="0">
                    <a:pos x="134" y="337"/>
                  </a:cxn>
                  <a:cxn ang="0">
                    <a:pos x="0" y="399"/>
                  </a:cxn>
                </a:cxnLst>
                <a:rect l="0" t="0" r="r" b="b"/>
                <a:pathLst>
                  <a:path w="3667" h="400">
                    <a:moveTo>
                      <a:pt x="3666" y="399"/>
                    </a:moveTo>
                    <a:lnTo>
                      <a:pt x="3532" y="337"/>
                    </a:lnTo>
                    <a:lnTo>
                      <a:pt x="3392" y="280"/>
                    </a:lnTo>
                    <a:lnTo>
                      <a:pt x="3249" y="227"/>
                    </a:lnTo>
                    <a:lnTo>
                      <a:pt x="3102" y="180"/>
                    </a:lnTo>
                    <a:lnTo>
                      <a:pt x="2951" y="139"/>
                    </a:lnTo>
                    <a:lnTo>
                      <a:pt x="2797" y="102"/>
                    </a:lnTo>
                    <a:lnTo>
                      <a:pt x="2640" y="71"/>
                    </a:lnTo>
                    <a:lnTo>
                      <a:pt x="2482" y="46"/>
                    </a:lnTo>
                    <a:lnTo>
                      <a:pt x="2321" y="26"/>
                    </a:lnTo>
                    <a:lnTo>
                      <a:pt x="2159" y="11"/>
                    </a:lnTo>
                    <a:lnTo>
                      <a:pt x="1996" y="3"/>
                    </a:lnTo>
                    <a:lnTo>
                      <a:pt x="1833" y="0"/>
                    </a:lnTo>
                    <a:lnTo>
                      <a:pt x="1670" y="3"/>
                    </a:lnTo>
                    <a:lnTo>
                      <a:pt x="1507" y="11"/>
                    </a:lnTo>
                    <a:lnTo>
                      <a:pt x="1345" y="26"/>
                    </a:lnTo>
                    <a:lnTo>
                      <a:pt x="1184" y="46"/>
                    </a:lnTo>
                    <a:lnTo>
                      <a:pt x="1026" y="71"/>
                    </a:lnTo>
                    <a:lnTo>
                      <a:pt x="869" y="102"/>
                    </a:lnTo>
                    <a:lnTo>
                      <a:pt x="715" y="139"/>
                    </a:lnTo>
                    <a:lnTo>
                      <a:pt x="564" y="180"/>
                    </a:lnTo>
                    <a:lnTo>
                      <a:pt x="417" y="227"/>
                    </a:lnTo>
                    <a:lnTo>
                      <a:pt x="274" y="280"/>
                    </a:lnTo>
                    <a:lnTo>
                      <a:pt x="134" y="337"/>
                    </a:lnTo>
                    <a:lnTo>
                      <a:pt x="0" y="399"/>
                    </a:lnTo>
                  </a:path>
                </a:pathLst>
              </a:custGeom>
              <a:noFill/>
              <a:ln w="14400">
                <a:solidFill>
                  <a:srgbClr val="0000FF"/>
                </a:solidFill>
                <a:miter lim="800000"/>
                <a:headEnd type="triangle" w="med" len="med"/>
                <a:tailEnd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71" name="Freeform 5"/>
              <p:cNvSpPr>
                <a:spLocks noChangeArrowheads="1"/>
              </p:cNvSpPr>
              <p:nvPr/>
            </p:nvSpPr>
            <p:spPr bwMode="auto">
              <a:xfrm>
                <a:off x="1571603" y="1928801"/>
                <a:ext cx="71439" cy="285753"/>
              </a:xfrm>
              <a:custGeom>
                <a:avLst/>
                <a:gdLst/>
                <a:ahLst/>
                <a:cxnLst>
                  <a:cxn ang="0">
                    <a:pos x="504" y="986"/>
                  </a:cxn>
                  <a:cxn ang="0">
                    <a:pos x="518" y="934"/>
                  </a:cxn>
                  <a:cxn ang="0">
                    <a:pos x="527" y="882"/>
                  </a:cxn>
                  <a:cxn ang="0">
                    <a:pos x="533" y="829"/>
                  </a:cxn>
                  <a:cxn ang="0">
                    <a:pos x="535" y="777"/>
                  </a:cxn>
                  <a:cxn ang="0">
                    <a:pos x="533" y="724"/>
                  </a:cxn>
                  <a:cxn ang="0">
                    <a:pos x="527" y="672"/>
                  </a:cxn>
                  <a:cxn ang="0">
                    <a:pos x="517" y="620"/>
                  </a:cxn>
                  <a:cxn ang="0">
                    <a:pos x="503" y="568"/>
                  </a:cxn>
                  <a:cxn ang="0">
                    <a:pos x="485" y="517"/>
                  </a:cxn>
                  <a:cxn ang="0">
                    <a:pos x="464" y="466"/>
                  </a:cxn>
                  <a:cxn ang="0">
                    <a:pos x="438" y="417"/>
                  </a:cxn>
                  <a:cxn ang="0">
                    <a:pos x="409" y="368"/>
                  </a:cxn>
                  <a:cxn ang="0">
                    <a:pos x="377" y="321"/>
                  </a:cxn>
                  <a:cxn ang="0">
                    <a:pos x="341" y="275"/>
                  </a:cxn>
                  <a:cxn ang="0">
                    <a:pos x="301" y="230"/>
                  </a:cxn>
                  <a:cxn ang="0">
                    <a:pos x="258" y="187"/>
                  </a:cxn>
                  <a:cxn ang="0">
                    <a:pos x="212" y="146"/>
                  </a:cxn>
                  <a:cxn ang="0">
                    <a:pos x="163" y="107"/>
                  </a:cxn>
                  <a:cxn ang="0">
                    <a:pos x="112" y="69"/>
                  </a:cxn>
                  <a:cxn ang="0">
                    <a:pos x="57" y="33"/>
                  </a:cxn>
                  <a:cxn ang="0">
                    <a:pos x="0" y="0"/>
                  </a:cxn>
                </a:cxnLst>
                <a:rect l="0" t="0" r="r" b="b"/>
                <a:pathLst>
                  <a:path w="536" h="987">
                    <a:moveTo>
                      <a:pt x="504" y="986"/>
                    </a:moveTo>
                    <a:lnTo>
                      <a:pt x="518" y="934"/>
                    </a:lnTo>
                    <a:lnTo>
                      <a:pt x="527" y="882"/>
                    </a:lnTo>
                    <a:lnTo>
                      <a:pt x="533" y="829"/>
                    </a:lnTo>
                    <a:lnTo>
                      <a:pt x="535" y="777"/>
                    </a:lnTo>
                    <a:lnTo>
                      <a:pt x="533" y="724"/>
                    </a:lnTo>
                    <a:lnTo>
                      <a:pt x="527" y="672"/>
                    </a:lnTo>
                    <a:lnTo>
                      <a:pt x="517" y="620"/>
                    </a:lnTo>
                    <a:lnTo>
                      <a:pt x="503" y="568"/>
                    </a:lnTo>
                    <a:lnTo>
                      <a:pt x="485" y="517"/>
                    </a:lnTo>
                    <a:lnTo>
                      <a:pt x="464" y="466"/>
                    </a:lnTo>
                    <a:lnTo>
                      <a:pt x="438" y="417"/>
                    </a:lnTo>
                    <a:lnTo>
                      <a:pt x="409" y="368"/>
                    </a:lnTo>
                    <a:lnTo>
                      <a:pt x="377" y="321"/>
                    </a:lnTo>
                    <a:lnTo>
                      <a:pt x="341" y="275"/>
                    </a:lnTo>
                    <a:lnTo>
                      <a:pt x="301" y="230"/>
                    </a:lnTo>
                    <a:lnTo>
                      <a:pt x="258" y="187"/>
                    </a:lnTo>
                    <a:lnTo>
                      <a:pt x="212" y="146"/>
                    </a:lnTo>
                    <a:lnTo>
                      <a:pt x="163" y="107"/>
                    </a:lnTo>
                    <a:lnTo>
                      <a:pt x="112" y="69"/>
                    </a:lnTo>
                    <a:lnTo>
                      <a:pt x="57" y="33"/>
                    </a:lnTo>
                    <a:lnTo>
                      <a:pt x="0" y="0"/>
                    </a:lnTo>
                  </a:path>
                </a:pathLst>
              </a:custGeom>
              <a:noFill/>
              <a:ln w="144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131" name="Text Box 45"/>
            <p:cNvSpPr txBox="1">
              <a:spLocks noChangeArrowheads="1"/>
            </p:cNvSpPr>
            <p:nvPr/>
          </p:nvSpPr>
          <p:spPr bwMode="auto">
            <a:xfrm>
              <a:off x="4139368" y="1714488"/>
              <a:ext cx="146880" cy="391721"/>
            </a:xfrm>
            <a:prstGeom prst="rect">
              <a:avLst/>
            </a:prstGeom>
            <a:noFill/>
            <a:ln w="9525">
              <a:noFill/>
              <a:round/>
              <a:headEnd/>
              <a:tailEnd type="triangle" w="med" len="med"/>
            </a:ln>
            <a:effectLst/>
          </p:spPr>
          <p:txBody>
            <a:bodyPr wrap="none" lIns="16328" tIns="40820" rIns="16328" bIns="40820"/>
            <a:lstStyle/>
            <a:p>
              <a:pPr>
                <a:lnSpc>
                  <a:spcPct val="102000"/>
                </a:lnSpc>
              </a:pPr>
              <a:r>
                <a:rPr lang="en-US" sz="2000" i="1" dirty="0">
                  <a:solidFill>
                    <a:srgbClr val="FF9966"/>
                  </a:solidFill>
                  <a:latin typeface="Symbol" pitchFamily="18" charset="2"/>
                </a:rPr>
                <a:t>t</a:t>
              </a:r>
            </a:p>
          </p:txBody>
        </p:sp>
      </p:grpSp>
      <p:grpSp>
        <p:nvGrpSpPr>
          <p:cNvPr id="18" name="Gruppo 141"/>
          <p:cNvGrpSpPr/>
          <p:nvPr/>
        </p:nvGrpSpPr>
        <p:grpSpPr>
          <a:xfrm>
            <a:off x="5143504" y="1428736"/>
            <a:ext cx="1491840" cy="996584"/>
            <a:chOff x="5143504" y="1428736"/>
            <a:chExt cx="1491840" cy="996584"/>
          </a:xfrm>
        </p:grpSpPr>
        <p:grpSp>
          <p:nvGrpSpPr>
            <p:cNvPr id="19" name="Gruppo 71"/>
            <p:cNvGrpSpPr/>
            <p:nvPr/>
          </p:nvGrpSpPr>
          <p:grpSpPr>
            <a:xfrm>
              <a:off x="5143504" y="1428736"/>
              <a:ext cx="1491840" cy="996584"/>
              <a:chOff x="816481" y="1434392"/>
              <a:chExt cx="1491840" cy="996584"/>
            </a:xfrm>
          </p:grpSpPr>
          <p:sp>
            <p:nvSpPr>
              <p:cNvPr id="73" name="Line 3"/>
              <p:cNvSpPr>
                <a:spLocks noChangeShapeType="1"/>
              </p:cNvSpPr>
              <p:nvPr/>
            </p:nvSpPr>
            <p:spPr bwMode="auto">
              <a:xfrm flipV="1">
                <a:off x="816481" y="1434392"/>
                <a:ext cx="1491840" cy="996584"/>
              </a:xfrm>
              <a:prstGeom prst="line">
                <a:avLst/>
              </a:prstGeom>
              <a:noFill/>
              <a:ln w="14400">
                <a:solidFill>
                  <a:srgbClr val="0000FF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74" name="Freeform 4"/>
              <p:cNvSpPr>
                <a:spLocks/>
              </p:cNvSpPr>
              <p:nvPr/>
            </p:nvSpPr>
            <p:spPr bwMode="auto">
              <a:xfrm>
                <a:off x="957862" y="2207753"/>
                <a:ext cx="1196640" cy="129614"/>
              </a:xfrm>
              <a:custGeom>
                <a:avLst/>
                <a:gdLst/>
                <a:ahLst/>
                <a:cxnLst>
                  <a:cxn ang="0">
                    <a:pos x="3666" y="399"/>
                  </a:cxn>
                  <a:cxn ang="0">
                    <a:pos x="3532" y="337"/>
                  </a:cxn>
                  <a:cxn ang="0">
                    <a:pos x="3392" y="280"/>
                  </a:cxn>
                  <a:cxn ang="0">
                    <a:pos x="3249" y="227"/>
                  </a:cxn>
                  <a:cxn ang="0">
                    <a:pos x="3102" y="180"/>
                  </a:cxn>
                  <a:cxn ang="0">
                    <a:pos x="2951" y="139"/>
                  </a:cxn>
                  <a:cxn ang="0">
                    <a:pos x="2797" y="102"/>
                  </a:cxn>
                  <a:cxn ang="0">
                    <a:pos x="2640" y="71"/>
                  </a:cxn>
                  <a:cxn ang="0">
                    <a:pos x="2482" y="46"/>
                  </a:cxn>
                  <a:cxn ang="0">
                    <a:pos x="2321" y="26"/>
                  </a:cxn>
                  <a:cxn ang="0">
                    <a:pos x="2159" y="11"/>
                  </a:cxn>
                  <a:cxn ang="0">
                    <a:pos x="1996" y="3"/>
                  </a:cxn>
                  <a:cxn ang="0">
                    <a:pos x="1833" y="0"/>
                  </a:cxn>
                  <a:cxn ang="0">
                    <a:pos x="1670" y="3"/>
                  </a:cxn>
                  <a:cxn ang="0">
                    <a:pos x="1507" y="11"/>
                  </a:cxn>
                  <a:cxn ang="0">
                    <a:pos x="1345" y="26"/>
                  </a:cxn>
                  <a:cxn ang="0">
                    <a:pos x="1184" y="46"/>
                  </a:cxn>
                  <a:cxn ang="0">
                    <a:pos x="1026" y="71"/>
                  </a:cxn>
                  <a:cxn ang="0">
                    <a:pos x="869" y="102"/>
                  </a:cxn>
                  <a:cxn ang="0">
                    <a:pos x="715" y="139"/>
                  </a:cxn>
                  <a:cxn ang="0">
                    <a:pos x="564" y="180"/>
                  </a:cxn>
                  <a:cxn ang="0">
                    <a:pos x="417" y="227"/>
                  </a:cxn>
                  <a:cxn ang="0">
                    <a:pos x="274" y="280"/>
                  </a:cxn>
                  <a:cxn ang="0">
                    <a:pos x="134" y="337"/>
                  </a:cxn>
                  <a:cxn ang="0">
                    <a:pos x="0" y="399"/>
                  </a:cxn>
                </a:cxnLst>
                <a:rect l="0" t="0" r="r" b="b"/>
                <a:pathLst>
                  <a:path w="3667" h="400">
                    <a:moveTo>
                      <a:pt x="3666" y="399"/>
                    </a:moveTo>
                    <a:lnTo>
                      <a:pt x="3532" y="337"/>
                    </a:lnTo>
                    <a:lnTo>
                      <a:pt x="3392" y="280"/>
                    </a:lnTo>
                    <a:lnTo>
                      <a:pt x="3249" y="227"/>
                    </a:lnTo>
                    <a:lnTo>
                      <a:pt x="3102" y="180"/>
                    </a:lnTo>
                    <a:lnTo>
                      <a:pt x="2951" y="139"/>
                    </a:lnTo>
                    <a:lnTo>
                      <a:pt x="2797" y="102"/>
                    </a:lnTo>
                    <a:lnTo>
                      <a:pt x="2640" y="71"/>
                    </a:lnTo>
                    <a:lnTo>
                      <a:pt x="2482" y="46"/>
                    </a:lnTo>
                    <a:lnTo>
                      <a:pt x="2321" y="26"/>
                    </a:lnTo>
                    <a:lnTo>
                      <a:pt x="2159" y="11"/>
                    </a:lnTo>
                    <a:lnTo>
                      <a:pt x="1996" y="3"/>
                    </a:lnTo>
                    <a:lnTo>
                      <a:pt x="1833" y="0"/>
                    </a:lnTo>
                    <a:lnTo>
                      <a:pt x="1670" y="3"/>
                    </a:lnTo>
                    <a:lnTo>
                      <a:pt x="1507" y="11"/>
                    </a:lnTo>
                    <a:lnTo>
                      <a:pt x="1345" y="26"/>
                    </a:lnTo>
                    <a:lnTo>
                      <a:pt x="1184" y="46"/>
                    </a:lnTo>
                    <a:lnTo>
                      <a:pt x="1026" y="71"/>
                    </a:lnTo>
                    <a:lnTo>
                      <a:pt x="869" y="102"/>
                    </a:lnTo>
                    <a:lnTo>
                      <a:pt x="715" y="139"/>
                    </a:lnTo>
                    <a:lnTo>
                      <a:pt x="564" y="180"/>
                    </a:lnTo>
                    <a:lnTo>
                      <a:pt x="417" y="227"/>
                    </a:lnTo>
                    <a:lnTo>
                      <a:pt x="274" y="280"/>
                    </a:lnTo>
                    <a:lnTo>
                      <a:pt x="134" y="337"/>
                    </a:lnTo>
                    <a:lnTo>
                      <a:pt x="0" y="399"/>
                    </a:lnTo>
                  </a:path>
                </a:pathLst>
              </a:custGeom>
              <a:noFill/>
              <a:ln w="14400">
                <a:solidFill>
                  <a:srgbClr val="0000FF"/>
                </a:solidFill>
                <a:miter lim="800000"/>
                <a:headEnd type="triangle" w="med" len="med"/>
                <a:tailEnd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75" name="Freeform 5"/>
              <p:cNvSpPr>
                <a:spLocks noChangeArrowheads="1"/>
              </p:cNvSpPr>
              <p:nvPr/>
            </p:nvSpPr>
            <p:spPr bwMode="auto">
              <a:xfrm>
                <a:off x="1571603" y="1928801"/>
                <a:ext cx="71439" cy="285753"/>
              </a:xfrm>
              <a:custGeom>
                <a:avLst/>
                <a:gdLst/>
                <a:ahLst/>
                <a:cxnLst>
                  <a:cxn ang="0">
                    <a:pos x="504" y="986"/>
                  </a:cxn>
                  <a:cxn ang="0">
                    <a:pos x="518" y="934"/>
                  </a:cxn>
                  <a:cxn ang="0">
                    <a:pos x="527" y="882"/>
                  </a:cxn>
                  <a:cxn ang="0">
                    <a:pos x="533" y="829"/>
                  </a:cxn>
                  <a:cxn ang="0">
                    <a:pos x="535" y="777"/>
                  </a:cxn>
                  <a:cxn ang="0">
                    <a:pos x="533" y="724"/>
                  </a:cxn>
                  <a:cxn ang="0">
                    <a:pos x="527" y="672"/>
                  </a:cxn>
                  <a:cxn ang="0">
                    <a:pos x="517" y="620"/>
                  </a:cxn>
                  <a:cxn ang="0">
                    <a:pos x="503" y="568"/>
                  </a:cxn>
                  <a:cxn ang="0">
                    <a:pos x="485" y="517"/>
                  </a:cxn>
                  <a:cxn ang="0">
                    <a:pos x="464" y="466"/>
                  </a:cxn>
                  <a:cxn ang="0">
                    <a:pos x="438" y="417"/>
                  </a:cxn>
                  <a:cxn ang="0">
                    <a:pos x="409" y="368"/>
                  </a:cxn>
                  <a:cxn ang="0">
                    <a:pos x="377" y="321"/>
                  </a:cxn>
                  <a:cxn ang="0">
                    <a:pos x="341" y="275"/>
                  </a:cxn>
                  <a:cxn ang="0">
                    <a:pos x="301" y="230"/>
                  </a:cxn>
                  <a:cxn ang="0">
                    <a:pos x="258" y="187"/>
                  </a:cxn>
                  <a:cxn ang="0">
                    <a:pos x="212" y="146"/>
                  </a:cxn>
                  <a:cxn ang="0">
                    <a:pos x="163" y="107"/>
                  </a:cxn>
                  <a:cxn ang="0">
                    <a:pos x="112" y="69"/>
                  </a:cxn>
                  <a:cxn ang="0">
                    <a:pos x="57" y="33"/>
                  </a:cxn>
                  <a:cxn ang="0">
                    <a:pos x="0" y="0"/>
                  </a:cxn>
                </a:cxnLst>
                <a:rect l="0" t="0" r="r" b="b"/>
                <a:pathLst>
                  <a:path w="536" h="987">
                    <a:moveTo>
                      <a:pt x="504" y="986"/>
                    </a:moveTo>
                    <a:lnTo>
                      <a:pt x="518" y="934"/>
                    </a:lnTo>
                    <a:lnTo>
                      <a:pt x="527" y="882"/>
                    </a:lnTo>
                    <a:lnTo>
                      <a:pt x="533" y="829"/>
                    </a:lnTo>
                    <a:lnTo>
                      <a:pt x="535" y="777"/>
                    </a:lnTo>
                    <a:lnTo>
                      <a:pt x="533" y="724"/>
                    </a:lnTo>
                    <a:lnTo>
                      <a:pt x="527" y="672"/>
                    </a:lnTo>
                    <a:lnTo>
                      <a:pt x="517" y="620"/>
                    </a:lnTo>
                    <a:lnTo>
                      <a:pt x="503" y="568"/>
                    </a:lnTo>
                    <a:lnTo>
                      <a:pt x="485" y="517"/>
                    </a:lnTo>
                    <a:lnTo>
                      <a:pt x="464" y="466"/>
                    </a:lnTo>
                    <a:lnTo>
                      <a:pt x="438" y="417"/>
                    </a:lnTo>
                    <a:lnTo>
                      <a:pt x="409" y="368"/>
                    </a:lnTo>
                    <a:lnTo>
                      <a:pt x="377" y="321"/>
                    </a:lnTo>
                    <a:lnTo>
                      <a:pt x="341" y="275"/>
                    </a:lnTo>
                    <a:lnTo>
                      <a:pt x="301" y="230"/>
                    </a:lnTo>
                    <a:lnTo>
                      <a:pt x="258" y="187"/>
                    </a:lnTo>
                    <a:lnTo>
                      <a:pt x="212" y="146"/>
                    </a:lnTo>
                    <a:lnTo>
                      <a:pt x="163" y="107"/>
                    </a:lnTo>
                    <a:lnTo>
                      <a:pt x="112" y="69"/>
                    </a:lnTo>
                    <a:lnTo>
                      <a:pt x="57" y="33"/>
                    </a:lnTo>
                    <a:lnTo>
                      <a:pt x="0" y="0"/>
                    </a:lnTo>
                  </a:path>
                </a:pathLst>
              </a:custGeom>
              <a:noFill/>
              <a:ln w="144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132" name="Text Box 46"/>
            <p:cNvSpPr txBox="1">
              <a:spLocks noChangeArrowheads="1"/>
            </p:cNvSpPr>
            <p:nvPr/>
          </p:nvSpPr>
          <p:spPr bwMode="auto">
            <a:xfrm>
              <a:off x="5568128" y="1714488"/>
              <a:ext cx="146880" cy="391721"/>
            </a:xfrm>
            <a:prstGeom prst="rect">
              <a:avLst/>
            </a:prstGeom>
            <a:noFill/>
            <a:ln w="9525">
              <a:noFill/>
              <a:round/>
              <a:headEnd/>
              <a:tailEnd type="triangle" w="med" len="med"/>
            </a:ln>
            <a:effectLst/>
          </p:spPr>
          <p:txBody>
            <a:bodyPr wrap="none" lIns="16328" tIns="40820" rIns="16328" bIns="40820"/>
            <a:lstStyle/>
            <a:p>
              <a:pPr>
                <a:lnSpc>
                  <a:spcPct val="102000"/>
                </a:lnSpc>
              </a:pPr>
              <a:r>
                <a:rPr lang="en-US" sz="2000" i="1" dirty="0">
                  <a:solidFill>
                    <a:srgbClr val="FF9966"/>
                  </a:solidFill>
                  <a:latin typeface="Symbol" pitchFamily="18" charset="2"/>
                </a:rPr>
                <a:t>t</a:t>
              </a:r>
            </a:p>
          </p:txBody>
        </p:sp>
      </p:grpSp>
      <p:grpSp>
        <p:nvGrpSpPr>
          <p:cNvPr id="20" name="Gruppo 142"/>
          <p:cNvGrpSpPr/>
          <p:nvPr/>
        </p:nvGrpSpPr>
        <p:grpSpPr>
          <a:xfrm>
            <a:off x="6572264" y="1428736"/>
            <a:ext cx="1491840" cy="996584"/>
            <a:chOff x="6572264" y="1428736"/>
            <a:chExt cx="1491840" cy="996584"/>
          </a:xfrm>
        </p:grpSpPr>
        <p:grpSp>
          <p:nvGrpSpPr>
            <p:cNvPr id="21" name="Gruppo 75"/>
            <p:cNvGrpSpPr/>
            <p:nvPr/>
          </p:nvGrpSpPr>
          <p:grpSpPr>
            <a:xfrm>
              <a:off x="6572264" y="1428736"/>
              <a:ext cx="1491840" cy="996584"/>
              <a:chOff x="816481" y="1434392"/>
              <a:chExt cx="1491840" cy="996584"/>
            </a:xfrm>
          </p:grpSpPr>
          <p:sp>
            <p:nvSpPr>
              <p:cNvPr id="77" name="Line 3"/>
              <p:cNvSpPr>
                <a:spLocks noChangeShapeType="1"/>
              </p:cNvSpPr>
              <p:nvPr/>
            </p:nvSpPr>
            <p:spPr bwMode="auto">
              <a:xfrm flipV="1">
                <a:off x="816481" y="1434392"/>
                <a:ext cx="1491840" cy="996584"/>
              </a:xfrm>
              <a:prstGeom prst="line">
                <a:avLst/>
              </a:prstGeom>
              <a:noFill/>
              <a:ln w="14400">
                <a:solidFill>
                  <a:srgbClr val="0000FF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78" name="Freeform 4"/>
              <p:cNvSpPr>
                <a:spLocks/>
              </p:cNvSpPr>
              <p:nvPr/>
            </p:nvSpPr>
            <p:spPr bwMode="auto">
              <a:xfrm>
                <a:off x="957862" y="2207753"/>
                <a:ext cx="1196640" cy="129614"/>
              </a:xfrm>
              <a:custGeom>
                <a:avLst/>
                <a:gdLst/>
                <a:ahLst/>
                <a:cxnLst>
                  <a:cxn ang="0">
                    <a:pos x="3666" y="399"/>
                  </a:cxn>
                  <a:cxn ang="0">
                    <a:pos x="3532" y="337"/>
                  </a:cxn>
                  <a:cxn ang="0">
                    <a:pos x="3392" y="280"/>
                  </a:cxn>
                  <a:cxn ang="0">
                    <a:pos x="3249" y="227"/>
                  </a:cxn>
                  <a:cxn ang="0">
                    <a:pos x="3102" y="180"/>
                  </a:cxn>
                  <a:cxn ang="0">
                    <a:pos x="2951" y="139"/>
                  </a:cxn>
                  <a:cxn ang="0">
                    <a:pos x="2797" y="102"/>
                  </a:cxn>
                  <a:cxn ang="0">
                    <a:pos x="2640" y="71"/>
                  </a:cxn>
                  <a:cxn ang="0">
                    <a:pos x="2482" y="46"/>
                  </a:cxn>
                  <a:cxn ang="0">
                    <a:pos x="2321" y="26"/>
                  </a:cxn>
                  <a:cxn ang="0">
                    <a:pos x="2159" y="11"/>
                  </a:cxn>
                  <a:cxn ang="0">
                    <a:pos x="1996" y="3"/>
                  </a:cxn>
                  <a:cxn ang="0">
                    <a:pos x="1833" y="0"/>
                  </a:cxn>
                  <a:cxn ang="0">
                    <a:pos x="1670" y="3"/>
                  </a:cxn>
                  <a:cxn ang="0">
                    <a:pos x="1507" y="11"/>
                  </a:cxn>
                  <a:cxn ang="0">
                    <a:pos x="1345" y="26"/>
                  </a:cxn>
                  <a:cxn ang="0">
                    <a:pos x="1184" y="46"/>
                  </a:cxn>
                  <a:cxn ang="0">
                    <a:pos x="1026" y="71"/>
                  </a:cxn>
                  <a:cxn ang="0">
                    <a:pos x="869" y="102"/>
                  </a:cxn>
                  <a:cxn ang="0">
                    <a:pos x="715" y="139"/>
                  </a:cxn>
                  <a:cxn ang="0">
                    <a:pos x="564" y="180"/>
                  </a:cxn>
                  <a:cxn ang="0">
                    <a:pos x="417" y="227"/>
                  </a:cxn>
                  <a:cxn ang="0">
                    <a:pos x="274" y="280"/>
                  </a:cxn>
                  <a:cxn ang="0">
                    <a:pos x="134" y="337"/>
                  </a:cxn>
                  <a:cxn ang="0">
                    <a:pos x="0" y="399"/>
                  </a:cxn>
                </a:cxnLst>
                <a:rect l="0" t="0" r="r" b="b"/>
                <a:pathLst>
                  <a:path w="3667" h="400">
                    <a:moveTo>
                      <a:pt x="3666" y="399"/>
                    </a:moveTo>
                    <a:lnTo>
                      <a:pt x="3532" y="337"/>
                    </a:lnTo>
                    <a:lnTo>
                      <a:pt x="3392" y="280"/>
                    </a:lnTo>
                    <a:lnTo>
                      <a:pt x="3249" y="227"/>
                    </a:lnTo>
                    <a:lnTo>
                      <a:pt x="3102" y="180"/>
                    </a:lnTo>
                    <a:lnTo>
                      <a:pt x="2951" y="139"/>
                    </a:lnTo>
                    <a:lnTo>
                      <a:pt x="2797" y="102"/>
                    </a:lnTo>
                    <a:lnTo>
                      <a:pt x="2640" y="71"/>
                    </a:lnTo>
                    <a:lnTo>
                      <a:pt x="2482" y="46"/>
                    </a:lnTo>
                    <a:lnTo>
                      <a:pt x="2321" y="26"/>
                    </a:lnTo>
                    <a:lnTo>
                      <a:pt x="2159" y="11"/>
                    </a:lnTo>
                    <a:lnTo>
                      <a:pt x="1996" y="3"/>
                    </a:lnTo>
                    <a:lnTo>
                      <a:pt x="1833" y="0"/>
                    </a:lnTo>
                    <a:lnTo>
                      <a:pt x="1670" y="3"/>
                    </a:lnTo>
                    <a:lnTo>
                      <a:pt x="1507" y="11"/>
                    </a:lnTo>
                    <a:lnTo>
                      <a:pt x="1345" y="26"/>
                    </a:lnTo>
                    <a:lnTo>
                      <a:pt x="1184" y="46"/>
                    </a:lnTo>
                    <a:lnTo>
                      <a:pt x="1026" y="71"/>
                    </a:lnTo>
                    <a:lnTo>
                      <a:pt x="869" y="102"/>
                    </a:lnTo>
                    <a:lnTo>
                      <a:pt x="715" y="139"/>
                    </a:lnTo>
                    <a:lnTo>
                      <a:pt x="564" y="180"/>
                    </a:lnTo>
                    <a:lnTo>
                      <a:pt x="417" y="227"/>
                    </a:lnTo>
                    <a:lnTo>
                      <a:pt x="274" y="280"/>
                    </a:lnTo>
                    <a:lnTo>
                      <a:pt x="134" y="337"/>
                    </a:lnTo>
                    <a:lnTo>
                      <a:pt x="0" y="399"/>
                    </a:lnTo>
                  </a:path>
                </a:pathLst>
              </a:custGeom>
              <a:noFill/>
              <a:ln w="14400">
                <a:solidFill>
                  <a:srgbClr val="0000FF"/>
                </a:solidFill>
                <a:miter lim="800000"/>
                <a:headEnd type="triangle" w="med" len="med"/>
                <a:tailEnd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79" name="Freeform 5"/>
              <p:cNvSpPr>
                <a:spLocks noChangeArrowheads="1"/>
              </p:cNvSpPr>
              <p:nvPr/>
            </p:nvSpPr>
            <p:spPr bwMode="auto">
              <a:xfrm>
                <a:off x="1571603" y="1928801"/>
                <a:ext cx="71439" cy="285753"/>
              </a:xfrm>
              <a:custGeom>
                <a:avLst/>
                <a:gdLst/>
                <a:ahLst/>
                <a:cxnLst>
                  <a:cxn ang="0">
                    <a:pos x="504" y="986"/>
                  </a:cxn>
                  <a:cxn ang="0">
                    <a:pos x="518" y="934"/>
                  </a:cxn>
                  <a:cxn ang="0">
                    <a:pos x="527" y="882"/>
                  </a:cxn>
                  <a:cxn ang="0">
                    <a:pos x="533" y="829"/>
                  </a:cxn>
                  <a:cxn ang="0">
                    <a:pos x="535" y="777"/>
                  </a:cxn>
                  <a:cxn ang="0">
                    <a:pos x="533" y="724"/>
                  </a:cxn>
                  <a:cxn ang="0">
                    <a:pos x="527" y="672"/>
                  </a:cxn>
                  <a:cxn ang="0">
                    <a:pos x="517" y="620"/>
                  </a:cxn>
                  <a:cxn ang="0">
                    <a:pos x="503" y="568"/>
                  </a:cxn>
                  <a:cxn ang="0">
                    <a:pos x="485" y="517"/>
                  </a:cxn>
                  <a:cxn ang="0">
                    <a:pos x="464" y="466"/>
                  </a:cxn>
                  <a:cxn ang="0">
                    <a:pos x="438" y="417"/>
                  </a:cxn>
                  <a:cxn ang="0">
                    <a:pos x="409" y="368"/>
                  </a:cxn>
                  <a:cxn ang="0">
                    <a:pos x="377" y="321"/>
                  </a:cxn>
                  <a:cxn ang="0">
                    <a:pos x="341" y="275"/>
                  </a:cxn>
                  <a:cxn ang="0">
                    <a:pos x="301" y="230"/>
                  </a:cxn>
                  <a:cxn ang="0">
                    <a:pos x="258" y="187"/>
                  </a:cxn>
                  <a:cxn ang="0">
                    <a:pos x="212" y="146"/>
                  </a:cxn>
                  <a:cxn ang="0">
                    <a:pos x="163" y="107"/>
                  </a:cxn>
                  <a:cxn ang="0">
                    <a:pos x="112" y="69"/>
                  </a:cxn>
                  <a:cxn ang="0">
                    <a:pos x="57" y="33"/>
                  </a:cxn>
                  <a:cxn ang="0">
                    <a:pos x="0" y="0"/>
                  </a:cxn>
                </a:cxnLst>
                <a:rect l="0" t="0" r="r" b="b"/>
                <a:pathLst>
                  <a:path w="536" h="987">
                    <a:moveTo>
                      <a:pt x="504" y="986"/>
                    </a:moveTo>
                    <a:lnTo>
                      <a:pt x="518" y="934"/>
                    </a:lnTo>
                    <a:lnTo>
                      <a:pt x="527" y="882"/>
                    </a:lnTo>
                    <a:lnTo>
                      <a:pt x="533" y="829"/>
                    </a:lnTo>
                    <a:lnTo>
                      <a:pt x="535" y="777"/>
                    </a:lnTo>
                    <a:lnTo>
                      <a:pt x="533" y="724"/>
                    </a:lnTo>
                    <a:lnTo>
                      <a:pt x="527" y="672"/>
                    </a:lnTo>
                    <a:lnTo>
                      <a:pt x="517" y="620"/>
                    </a:lnTo>
                    <a:lnTo>
                      <a:pt x="503" y="568"/>
                    </a:lnTo>
                    <a:lnTo>
                      <a:pt x="485" y="517"/>
                    </a:lnTo>
                    <a:lnTo>
                      <a:pt x="464" y="466"/>
                    </a:lnTo>
                    <a:lnTo>
                      <a:pt x="438" y="417"/>
                    </a:lnTo>
                    <a:lnTo>
                      <a:pt x="409" y="368"/>
                    </a:lnTo>
                    <a:lnTo>
                      <a:pt x="377" y="321"/>
                    </a:lnTo>
                    <a:lnTo>
                      <a:pt x="341" y="275"/>
                    </a:lnTo>
                    <a:lnTo>
                      <a:pt x="301" y="230"/>
                    </a:lnTo>
                    <a:lnTo>
                      <a:pt x="258" y="187"/>
                    </a:lnTo>
                    <a:lnTo>
                      <a:pt x="212" y="146"/>
                    </a:lnTo>
                    <a:lnTo>
                      <a:pt x="163" y="107"/>
                    </a:lnTo>
                    <a:lnTo>
                      <a:pt x="112" y="69"/>
                    </a:lnTo>
                    <a:lnTo>
                      <a:pt x="57" y="33"/>
                    </a:lnTo>
                    <a:lnTo>
                      <a:pt x="0" y="0"/>
                    </a:lnTo>
                  </a:path>
                </a:pathLst>
              </a:custGeom>
              <a:noFill/>
              <a:ln w="144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133" name="Text Box 47"/>
            <p:cNvSpPr txBox="1">
              <a:spLocks noChangeArrowheads="1"/>
            </p:cNvSpPr>
            <p:nvPr/>
          </p:nvSpPr>
          <p:spPr bwMode="auto">
            <a:xfrm>
              <a:off x="6996888" y="1714488"/>
              <a:ext cx="146880" cy="391721"/>
            </a:xfrm>
            <a:prstGeom prst="rect">
              <a:avLst/>
            </a:prstGeom>
            <a:noFill/>
            <a:ln w="9525">
              <a:noFill/>
              <a:round/>
              <a:headEnd/>
              <a:tailEnd type="triangle" w="med" len="med"/>
            </a:ln>
            <a:effectLst/>
          </p:spPr>
          <p:txBody>
            <a:bodyPr wrap="none" lIns="16328" tIns="40820" rIns="16328" bIns="40820"/>
            <a:lstStyle/>
            <a:p>
              <a:pPr>
                <a:lnSpc>
                  <a:spcPct val="102000"/>
                </a:lnSpc>
              </a:pPr>
              <a:r>
                <a:rPr lang="en-US" sz="2000" i="1" dirty="0">
                  <a:solidFill>
                    <a:srgbClr val="FF9966"/>
                  </a:solidFill>
                  <a:latin typeface="Symbol" pitchFamily="18" charset="2"/>
                </a:rPr>
                <a:t>t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000"/>
                            </p:stCondLst>
                            <p:childTnLst>
                              <p:par>
                                <p:cTn id="27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0"/>
                            </p:stCondLst>
                            <p:childTnLst>
                              <p:par>
                                <p:cTn id="36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1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2000"/>
                            </p:stCondLst>
                            <p:childTnLst>
                              <p:par>
                                <p:cTn id="43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3000"/>
                            </p:stCondLst>
                            <p:childTnLst>
                              <p:par>
                                <p:cTn id="46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4000"/>
                            </p:stCondLst>
                            <p:childTnLst>
                              <p:par>
                                <p:cTn id="49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0"/>
                            </p:stCondLst>
                            <p:childTnLst>
                              <p:par>
                                <p:cTn id="52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6000"/>
                            </p:stCondLst>
                            <p:childTnLst>
                              <p:par>
                                <p:cTn id="55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7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2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8000"/>
                            </p:stCondLst>
                            <p:childTnLst>
                              <p:par>
                                <p:cTn id="62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9000"/>
                            </p:stCondLst>
                            <p:childTnLst>
                              <p:par>
                                <p:cTn id="65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0"/>
                            </p:stCondLst>
                            <p:childTnLst>
                              <p:par>
                                <p:cTn id="68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1000"/>
                            </p:stCondLst>
                            <p:childTnLst>
                              <p:par>
                                <p:cTn id="71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2000"/>
                            </p:stCondLst>
                            <p:childTnLst>
                              <p:par>
                                <p:cTn id="74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3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2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40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2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5000"/>
                            </p:stCondLst>
                            <p:childTnLst>
                              <p:par>
                                <p:cTn id="85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6000"/>
                            </p:stCondLst>
                            <p:childTnLst>
                              <p:par>
                                <p:cTn id="88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7000"/>
                            </p:stCondLst>
                            <p:childTnLst>
                              <p:par>
                                <p:cTn id="91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8000"/>
                            </p:stCondLst>
                            <p:childTnLst>
                              <p:par>
                                <p:cTn id="94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9000"/>
                            </p:stCondLst>
                            <p:childTnLst>
                              <p:par>
                                <p:cTn id="97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0000"/>
                            </p:stCondLst>
                            <p:childTnLst>
                              <p:par>
                                <p:cTn id="1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2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40" grpId="0"/>
      <p:bldP spid="12341" grpId="0"/>
      <p:bldP spid="12342" grpId="0"/>
      <p:bldP spid="12343" grpId="0"/>
      <p:bldP spid="12344" grpId="0"/>
      <p:bldP spid="1234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0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Usual decision procedure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56480" y="1474715"/>
            <a:ext cx="4020480" cy="4524955"/>
            <a:chOff x="317" y="1024"/>
            <a:chExt cx="2792" cy="3142"/>
          </a:xfrm>
        </p:grpSpPr>
        <p:sp>
          <p:nvSpPr>
            <p:cNvPr id="9219" name="Text Box 3"/>
            <p:cNvSpPr txBox="1">
              <a:spLocks noChangeArrowheads="1"/>
            </p:cNvSpPr>
            <p:nvPr/>
          </p:nvSpPr>
          <p:spPr bwMode="auto">
            <a:xfrm>
              <a:off x="317" y="1024"/>
              <a:ext cx="2792" cy="314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0" tIns="22932" rIns="0" bIns="0"/>
            <a:lstStyle/>
            <a:p>
              <a:pPr marL="165603">
                <a:spcAft>
                  <a:spcPts val="1282"/>
                </a:spcAft>
                <a:tabLst>
                  <a:tab pos="656650" algn="l"/>
                  <a:tab pos="1313299" algn="l"/>
                  <a:tab pos="1969949" algn="l"/>
                  <a:tab pos="2626599" algn="l"/>
                  <a:tab pos="3283248" algn="l"/>
                  <a:tab pos="3939898" algn="l"/>
                </a:tabLst>
              </a:pPr>
              <a:r>
                <a:rPr lang="en-US" sz="24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Bisimulation(</a:t>
              </a:r>
              <a:r>
                <a:rPr lang="en-US" sz="2400" i="1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A</a:t>
              </a:r>
              <a:r>
                <a:rPr lang="en-US" sz="2400" i="1" baseline="-200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1</a:t>
              </a:r>
              <a:r>
                <a:rPr lang="en-US" sz="24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, </a:t>
              </a:r>
              <a:r>
                <a:rPr lang="en-US" sz="2400" i="1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A</a:t>
              </a:r>
              <a:r>
                <a:rPr lang="en-US" sz="2400" i="1" baseline="-200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2</a:t>
              </a:r>
              <a:r>
                <a:rPr lang="en-US" sz="24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)</a:t>
              </a:r>
              <a:r>
                <a:rPr lang="en-US" sz="29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 </a:t>
              </a:r>
            </a:p>
            <a:p>
              <a:pPr marL="165603">
                <a:spcAft>
                  <a:spcPts val="1282"/>
                </a:spcAft>
                <a:buSzPct val="45000"/>
                <a:tabLst>
                  <a:tab pos="656650" algn="l"/>
                  <a:tab pos="1313299" algn="l"/>
                  <a:tab pos="1969949" algn="l"/>
                  <a:tab pos="2626599" algn="l"/>
                  <a:tab pos="3283248" algn="l"/>
                  <a:tab pos="3939898" algn="l"/>
                </a:tabLst>
              </a:pPr>
              <a:r>
                <a:rPr lang="en-US" sz="2400" i="1" dirty="0">
                  <a:solidFill>
                    <a:srgbClr val="0070C0"/>
                  </a:solidFill>
                  <a:ea typeface="Arial Unicode MS" charset="0"/>
                  <a:cs typeface="Arial Unicode MS" charset="0"/>
                </a:rPr>
                <a:t>W</a:t>
              </a:r>
              <a:r>
                <a:rPr lang="en-US" sz="29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 </a:t>
              </a:r>
              <a:r>
                <a:rPr lang="en-US" sz="24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:= {</a:t>
              </a:r>
              <a:r>
                <a:rPr lang="en-US" sz="2400" i="1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Q</a:t>
              </a:r>
              <a:r>
                <a:rPr lang="en-US" sz="2400" i="1" baseline="-200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1</a:t>
              </a:r>
              <a:r>
                <a:rPr lang="en-US" sz="24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 </a:t>
              </a:r>
              <a:r>
                <a:rPr lang="en-US" sz="2900" dirty="0">
                  <a:solidFill>
                    <a:srgbClr val="000000"/>
                  </a:solidFill>
                  <a:latin typeface="Symbol" pitchFamily="18" charset="2"/>
                  <a:ea typeface="Symbol" pitchFamily="18" charset="2"/>
                  <a:cs typeface="Symbol" pitchFamily="18" charset="2"/>
                </a:rPr>
                <a:t></a:t>
              </a:r>
              <a:r>
                <a:rPr lang="en-US" sz="24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 </a:t>
              </a:r>
              <a:r>
                <a:rPr lang="en-US" sz="2400" i="1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Q</a:t>
              </a:r>
              <a:r>
                <a:rPr lang="en-US" sz="2400" i="1" baseline="-200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2</a:t>
              </a:r>
              <a:r>
                <a:rPr lang="en-US" sz="24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}</a:t>
              </a:r>
            </a:p>
            <a:p>
              <a:pPr marL="165603">
                <a:spcAft>
                  <a:spcPts val="1282"/>
                </a:spcAft>
                <a:buSzPct val="45000"/>
                <a:tabLst>
                  <a:tab pos="656650" algn="l"/>
                  <a:tab pos="1313299" algn="l"/>
                  <a:tab pos="1969949" algn="l"/>
                  <a:tab pos="2626599" algn="l"/>
                  <a:tab pos="3283248" algn="l"/>
                  <a:tab pos="3939898" algn="l"/>
                </a:tabLst>
              </a:pPr>
              <a:r>
                <a:rPr lang="en-US" sz="24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(</a:t>
              </a:r>
              <a:r>
                <a:rPr lang="en-US" sz="2400" i="1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C</a:t>
              </a:r>
              <a:r>
                <a:rPr lang="en-US" sz="24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, </a:t>
              </a:r>
              <a:r>
                <a:rPr lang="en-US" sz="2400" dirty="0" smtClean="0">
                  <a:solidFill>
                    <a:srgbClr val="000000"/>
                  </a:solidFill>
                  <a:latin typeface="Symbol" pitchFamily="18" charset="2"/>
                  <a:ea typeface="Arial Unicode MS" charset="0"/>
                  <a:cs typeface="Arial Unicode MS" charset="0"/>
                </a:rPr>
                <a:t>a</a:t>
              </a:r>
              <a:r>
                <a:rPr lang="en-US" sz="2400" dirty="0" smtClean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) </a:t>
              </a:r>
              <a:r>
                <a:rPr lang="en-US" sz="24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:= FindSplit(</a:t>
              </a:r>
              <a:r>
                <a:rPr lang="en-US" sz="2400" i="1" dirty="0">
                  <a:solidFill>
                    <a:srgbClr val="0070C0"/>
                  </a:solidFill>
                  <a:ea typeface="Arial Unicode MS" charset="0"/>
                  <a:cs typeface="Arial Unicode MS" charset="0"/>
                </a:rPr>
                <a:t>W</a:t>
              </a:r>
              <a:r>
                <a:rPr lang="en-US" sz="24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)</a:t>
              </a:r>
              <a:r>
                <a:rPr lang="en-US" sz="29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 </a:t>
              </a:r>
            </a:p>
            <a:p>
              <a:pPr marL="165603">
                <a:spcAft>
                  <a:spcPts val="1282"/>
                </a:spcAft>
                <a:buSzPct val="45000"/>
                <a:tabLst>
                  <a:tab pos="656650" algn="l"/>
                  <a:tab pos="1313299" algn="l"/>
                  <a:tab pos="1969949" algn="l"/>
                  <a:tab pos="2626599" algn="l"/>
                  <a:tab pos="3283248" algn="l"/>
                  <a:tab pos="3939898" algn="l"/>
                </a:tabLst>
              </a:pPr>
              <a:r>
                <a:rPr lang="en-US" sz="24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while </a:t>
              </a:r>
              <a:r>
                <a:rPr lang="en-US" sz="2400" i="1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C</a:t>
              </a:r>
              <a:r>
                <a:rPr lang="en-US" sz="29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 </a:t>
              </a:r>
              <a:r>
                <a:rPr lang="en-US" sz="2500" dirty="0">
                  <a:solidFill>
                    <a:srgbClr val="000000"/>
                  </a:solidFill>
                  <a:latin typeface="Symbol" pitchFamily="18" charset="2"/>
                  <a:ea typeface="Symbol" pitchFamily="18" charset="2"/>
                  <a:cs typeface="Symbol" pitchFamily="18" charset="2"/>
                </a:rPr>
                <a:t></a:t>
              </a:r>
              <a:r>
                <a:rPr lang="en-US" sz="29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 </a:t>
              </a:r>
              <a:r>
                <a:rPr lang="en-US" sz="2400" dirty="0">
                  <a:solidFill>
                    <a:srgbClr val="000000"/>
                  </a:solidFill>
                  <a:latin typeface="Symbol" pitchFamily="18" charset="2"/>
                  <a:ea typeface="Symbol" pitchFamily="18" charset="2"/>
                  <a:cs typeface="Symbol" pitchFamily="18" charset="2"/>
                </a:rPr>
                <a:t></a:t>
              </a:r>
              <a:r>
                <a:rPr lang="en-US" sz="29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 </a:t>
              </a:r>
              <a:r>
                <a:rPr lang="en-US" sz="2400" dirty="0">
                  <a:solidFill>
                    <a:srgbClr val="000000"/>
                  </a:solidFill>
                  <a:ea typeface="Symbol" pitchFamily="18" charset="2"/>
                  <a:cs typeface="Symbol" pitchFamily="18" charset="2"/>
                </a:rPr>
                <a:t>do</a:t>
              </a:r>
              <a:r>
                <a:rPr lang="en-US" sz="29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 </a:t>
              </a:r>
            </a:p>
            <a:p>
              <a:pPr marL="331205" lvl="1">
                <a:spcAft>
                  <a:spcPts val="1032"/>
                </a:spcAft>
                <a:buSzPct val="45000"/>
                <a:tabLst>
                  <a:tab pos="656650" algn="l"/>
                  <a:tab pos="1313299" algn="l"/>
                  <a:tab pos="1969949" algn="l"/>
                  <a:tab pos="2626599" algn="l"/>
                  <a:tab pos="3283248" algn="l"/>
                  <a:tab pos="3939898" algn="l"/>
                </a:tabLst>
              </a:pPr>
              <a:r>
                <a:rPr lang="en-US" sz="2400" i="1" dirty="0">
                  <a:solidFill>
                    <a:srgbClr val="0070C0"/>
                  </a:solidFill>
                  <a:ea typeface="Symbol" pitchFamily="18" charset="2"/>
                  <a:cs typeface="Symbol" pitchFamily="18" charset="2"/>
                </a:rPr>
                <a:t>W</a:t>
              </a:r>
              <a:r>
                <a:rPr lang="en-US" sz="25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 </a:t>
              </a:r>
              <a:r>
                <a:rPr lang="en-US" sz="2400" dirty="0">
                  <a:solidFill>
                    <a:srgbClr val="000000"/>
                  </a:solidFill>
                  <a:ea typeface="Symbol" pitchFamily="18" charset="2"/>
                  <a:cs typeface="Symbol" pitchFamily="18" charset="2"/>
                </a:rPr>
                <a:t>:= Refine(</a:t>
              </a:r>
              <a:r>
                <a:rPr lang="en-US" sz="2400" i="1" dirty="0">
                  <a:solidFill>
                    <a:srgbClr val="0070C0"/>
                  </a:solidFill>
                  <a:ea typeface="Symbol" pitchFamily="18" charset="2"/>
                  <a:cs typeface="Symbol" pitchFamily="18" charset="2"/>
                </a:rPr>
                <a:t>W</a:t>
              </a:r>
              <a:r>
                <a:rPr lang="en-US" sz="2400" dirty="0">
                  <a:solidFill>
                    <a:srgbClr val="000000"/>
                  </a:solidFill>
                  <a:ea typeface="Symbol" pitchFamily="18" charset="2"/>
                  <a:cs typeface="Symbol" pitchFamily="18" charset="2"/>
                </a:rPr>
                <a:t>, </a:t>
              </a:r>
              <a:r>
                <a:rPr lang="en-US" sz="2400" dirty="0">
                  <a:solidFill>
                    <a:srgbClr val="000000"/>
                  </a:solidFill>
                  <a:latin typeface="Symbol" pitchFamily="18" charset="2"/>
                  <a:ea typeface="Symbol" pitchFamily="18" charset="2"/>
                  <a:cs typeface="Symbol" pitchFamily="18" charset="2"/>
                </a:rPr>
                <a:t>a</a:t>
              </a:r>
              <a:r>
                <a:rPr lang="en-US" sz="2400" dirty="0">
                  <a:solidFill>
                    <a:srgbClr val="000000"/>
                  </a:solidFill>
                  <a:ea typeface="Symbol" pitchFamily="18" charset="2"/>
                  <a:cs typeface="Symbol" pitchFamily="18" charset="2"/>
                </a:rPr>
                <a:t>, </a:t>
              </a:r>
              <a:r>
                <a:rPr lang="en-US" sz="2400" i="1" dirty="0">
                  <a:solidFill>
                    <a:srgbClr val="000000"/>
                  </a:solidFill>
                  <a:ea typeface="Symbol" pitchFamily="18" charset="2"/>
                  <a:cs typeface="Symbol" pitchFamily="18" charset="2"/>
                </a:rPr>
                <a:t>C</a:t>
              </a:r>
              <a:r>
                <a:rPr lang="en-US" sz="2400" dirty="0">
                  <a:solidFill>
                    <a:srgbClr val="000000"/>
                  </a:solidFill>
                  <a:ea typeface="Symbol" pitchFamily="18" charset="2"/>
                  <a:cs typeface="Symbol" pitchFamily="18" charset="2"/>
                </a:rPr>
                <a:t>)</a:t>
              </a:r>
              <a:r>
                <a:rPr lang="en-US" sz="25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 </a:t>
              </a:r>
            </a:p>
            <a:p>
              <a:pPr marL="331205" lvl="1">
                <a:spcAft>
                  <a:spcPts val="1032"/>
                </a:spcAft>
                <a:buSzPct val="45000"/>
                <a:tabLst>
                  <a:tab pos="656650" algn="l"/>
                  <a:tab pos="1313299" algn="l"/>
                  <a:tab pos="1969949" algn="l"/>
                  <a:tab pos="2626599" algn="l"/>
                  <a:tab pos="3283248" algn="l"/>
                  <a:tab pos="3939898" algn="l"/>
                </a:tabLst>
              </a:pPr>
              <a:r>
                <a:rPr lang="en-US" sz="2400" dirty="0">
                  <a:solidFill>
                    <a:srgbClr val="000000"/>
                  </a:solidFill>
                  <a:ea typeface="Symbol" pitchFamily="18" charset="2"/>
                  <a:cs typeface="Symbol" pitchFamily="18" charset="2"/>
                </a:rPr>
                <a:t>(</a:t>
              </a:r>
              <a:r>
                <a:rPr lang="en-US" sz="2400" i="1" dirty="0">
                  <a:solidFill>
                    <a:srgbClr val="000000"/>
                  </a:solidFill>
                  <a:ea typeface="Symbol" pitchFamily="18" charset="2"/>
                  <a:cs typeface="Symbol" pitchFamily="18" charset="2"/>
                </a:rPr>
                <a:t>C</a:t>
              </a:r>
              <a:r>
                <a:rPr lang="en-US" sz="2400" dirty="0">
                  <a:solidFill>
                    <a:srgbClr val="000000"/>
                  </a:solidFill>
                  <a:ea typeface="Symbol" pitchFamily="18" charset="2"/>
                  <a:cs typeface="Symbol" pitchFamily="18" charset="2"/>
                </a:rPr>
                <a:t>, </a:t>
              </a:r>
              <a:r>
                <a:rPr lang="en-US" sz="2400" dirty="0" smtClean="0">
                  <a:solidFill>
                    <a:srgbClr val="000000"/>
                  </a:solidFill>
                  <a:latin typeface="Symbol" pitchFamily="18" charset="2"/>
                  <a:ea typeface="Symbol" pitchFamily="18" charset="2"/>
                  <a:cs typeface="Symbol" pitchFamily="18" charset="2"/>
                </a:rPr>
                <a:t>a</a:t>
              </a:r>
              <a:r>
                <a:rPr lang="en-US" sz="2400" dirty="0" smtClean="0">
                  <a:solidFill>
                    <a:srgbClr val="000000"/>
                  </a:solidFill>
                  <a:ea typeface="Symbol" pitchFamily="18" charset="2"/>
                  <a:cs typeface="Symbol" pitchFamily="18" charset="2"/>
                </a:rPr>
                <a:t>) </a:t>
              </a:r>
              <a:r>
                <a:rPr lang="en-US" sz="2400" dirty="0">
                  <a:solidFill>
                    <a:srgbClr val="000000"/>
                  </a:solidFill>
                  <a:ea typeface="Symbol" pitchFamily="18" charset="2"/>
                  <a:cs typeface="Symbol" pitchFamily="18" charset="2"/>
                </a:rPr>
                <a:t>:= FindSplit(</a:t>
              </a:r>
              <a:r>
                <a:rPr lang="en-US" sz="2400" i="1" dirty="0">
                  <a:solidFill>
                    <a:srgbClr val="0070C0"/>
                  </a:solidFill>
                  <a:ea typeface="Symbol" pitchFamily="18" charset="2"/>
                  <a:cs typeface="Symbol" pitchFamily="18" charset="2"/>
                </a:rPr>
                <a:t>W</a:t>
              </a:r>
              <a:r>
                <a:rPr lang="en-US" sz="2400" dirty="0">
                  <a:solidFill>
                    <a:srgbClr val="000000"/>
                  </a:solidFill>
                  <a:ea typeface="Symbol" pitchFamily="18" charset="2"/>
                  <a:cs typeface="Symbol" pitchFamily="18" charset="2"/>
                </a:rPr>
                <a:t>)</a:t>
              </a:r>
              <a:r>
                <a:rPr lang="en-US" sz="25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 </a:t>
              </a:r>
            </a:p>
            <a:p>
              <a:pPr marL="165603">
                <a:spcAft>
                  <a:spcPts val="1282"/>
                </a:spcAft>
                <a:buSzPct val="45000"/>
                <a:tabLst>
                  <a:tab pos="656650" algn="l"/>
                  <a:tab pos="1313299" algn="l"/>
                  <a:tab pos="1969949" algn="l"/>
                  <a:tab pos="2626599" algn="l"/>
                  <a:tab pos="3283248" algn="l"/>
                  <a:tab pos="3939898" algn="l"/>
                </a:tabLst>
              </a:pPr>
              <a:r>
                <a:rPr lang="en-US" sz="2400" dirty="0">
                  <a:solidFill>
                    <a:srgbClr val="000000"/>
                  </a:solidFill>
                  <a:ea typeface="Symbol" pitchFamily="18" charset="2"/>
                  <a:cs typeface="Symbol" pitchFamily="18" charset="2"/>
                </a:rPr>
                <a:t>return </a:t>
              </a:r>
              <a:r>
                <a:rPr lang="en-US" sz="2400" i="1" dirty="0">
                  <a:solidFill>
                    <a:srgbClr val="0070C0"/>
                  </a:solidFill>
                  <a:ea typeface="Arial Unicode MS" charset="0"/>
                  <a:cs typeface="Arial Unicode MS" charset="0"/>
                </a:rPr>
                <a:t>W</a:t>
              </a:r>
              <a:r>
                <a:rPr lang="en-US" sz="29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 </a:t>
              </a:r>
            </a:p>
            <a:p>
              <a:pPr marL="165603">
                <a:spcAft>
                  <a:spcPts val="1282"/>
                </a:spcAft>
                <a:buSzPct val="45000"/>
                <a:tabLst>
                  <a:tab pos="656650" algn="l"/>
                  <a:tab pos="1313299" algn="l"/>
                  <a:tab pos="1969949" algn="l"/>
                  <a:tab pos="2626599" algn="l"/>
                  <a:tab pos="3283248" algn="l"/>
                  <a:tab pos="3939898" algn="l"/>
                </a:tabLst>
              </a:pPr>
              <a:endParaRPr lang="en-US" sz="2400" i="1" dirty="0">
                <a:solidFill>
                  <a:srgbClr val="FF00FF"/>
                </a:solidFill>
                <a:ea typeface="Arial Unicode MS" charset="0"/>
                <a:cs typeface="Arial Unicode MS" charset="0"/>
              </a:endParaRPr>
            </a:p>
          </p:txBody>
        </p:sp>
        <p:sp>
          <p:nvSpPr>
            <p:cNvPr id="9220" name="Text Box 4"/>
            <p:cNvSpPr txBox="1">
              <a:spLocks noChangeArrowheads="1"/>
            </p:cNvSpPr>
            <p:nvPr/>
          </p:nvSpPr>
          <p:spPr bwMode="auto">
            <a:xfrm>
              <a:off x="1267" y="1449"/>
              <a:ext cx="133" cy="217"/>
            </a:xfrm>
            <a:prstGeom prst="rect">
              <a:avLst/>
            </a:prstGeom>
            <a:noFill/>
            <a:ln w="9525">
              <a:noFill/>
              <a:round/>
              <a:headEnd/>
              <a:tailEnd type="triangle" w="med" len="med"/>
            </a:ln>
            <a:effectLst/>
          </p:spPr>
          <p:txBody>
            <a:bodyPr wrap="none" lIns="18000" tIns="58230" rIns="18000" bIns="45000"/>
            <a:lstStyle/>
            <a:p>
              <a:r>
                <a:rPr lang="en-US" sz="14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+</a:t>
              </a:r>
              <a:r>
                <a:rPr lang="en-US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 </a:t>
              </a:r>
            </a:p>
          </p:txBody>
        </p:sp>
      </p:grp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684320" y="1476155"/>
            <a:ext cx="4020480" cy="4522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2932" rIns="0" bIns="0"/>
          <a:lstStyle/>
          <a:p>
            <a:pPr marL="165603">
              <a:spcAft>
                <a:spcPts val="1282"/>
              </a:spcAft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US" sz="2400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FindSplit(</a:t>
            </a:r>
            <a:r>
              <a:rPr lang="en-US" sz="2400" i="1" dirty="0">
                <a:solidFill>
                  <a:srgbClr val="0070C0"/>
                </a:solidFill>
                <a:ea typeface="Arial Unicode MS" charset="0"/>
                <a:cs typeface="Arial Unicode MS" charset="0"/>
              </a:rPr>
              <a:t>W</a:t>
            </a:r>
            <a:r>
              <a:rPr lang="en-US" sz="2400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)</a:t>
            </a:r>
            <a:r>
              <a:rPr lang="en-US" sz="2900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</a:p>
          <a:p>
            <a:pPr marL="165603">
              <a:spcAft>
                <a:spcPts val="1282"/>
              </a:spcAft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US" sz="2400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for eac</a:t>
            </a:r>
            <a:r>
              <a:rPr lang="en-US" sz="24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h (</a:t>
            </a:r>
            <a:r>
              <a:rPr lang="en-US" sz="2400" i="1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s</a:t>
            </a:r>
            <a:r>
              <a:rPr lang="en-US" sz="24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,</a:t>
            </a:r>
            <a:r>
              <a:rPr lang="en-US" sz="2400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Symbol" pitchFamily="18" charset="2"/>
                <a:ea typeface="Symbol" pitchFamily="18" charset="2"/>
                <a:cs typeface="Symbol" pitchFamily="18" charset="2"/>
              </a:rPr>
              <a:t>a</a:t>
            </a:r>
            <a:r>
              <a:rPr lang="en-US" sz="24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,</a:t>
            </a:r>
            <a:r>
              <a:rPr lang="en-US" sz="2400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  <a:r>
              <a:rPr lang="en-US" sz="2400" i="1" dirty="0" smtClean="0">
                <a:solidFill>
                  <a:srgbClr val="C00000"/>
                </a:solidFill>
                <a:latin typeface="Symbol" pitchFamily="18" charset="2"/>
                <a:ea typeface="Arial Unicode MS" charset="0"/>
                <a:cs typeface="Arial Unicode MS" charset="0"/>
              </a:rPr>
              <a:t>m</a:t>
            </a:r>
            <a:r>
              <a:rPr lang="en-US" sz="2400" dirty="0" smtClean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) </a:t>
            </a:r>
            <a:r>
              <a:rPr lang="en-US" sz="2900" dirty="0">
                <a:solidFill>
                  <a:srgbClr val="000000"/>
                </a:solidFill>
                <a:latin typeface="Symbol" pitchFamily="18" charset="2"/>
                <a:ea typeface="Symbol" pitchFamily="18" charset="2"/>
                <a:cs typeface="Symbol" pitchFamily="18" charset="2"/>
              </a:rPr>
              <a:t> </a:t>
            </a:r>
            <a:r>
              <a:rPr lang="en-US" sz="2400" i="1" dirty="0" smtClean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D</a:t>
            </a:r>
            <a:r>
              <a:rPr lang="en-US" sz="2400" i="1" baseline="-20000" dirty="0" smtClean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1</a:t>
            </a:r>
            <a:r>
              <a:rPr lang="en-US" sz="2400" dirty="0" smtClean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  <a:r>
              <a:rPr lang="en-US" sz="2900" dirty="0" smtClean="0">
                <a:solidFill>
                  <a:srgbClr val="000000"/>
                </a:solidFill>
                <a:latin typeface="Symbol" pitchFamily="18" charset="2"/>
                <a:ea typeface="Symbol" pitchFamily="18" charset="2"/>
                <a:cs typeface="Symbol" pitchFamily="18" charset="2"/>
              </a:rPr>
              <a:t></a:t>
            </a:r>
            <a:r>
              <a:rPr lang="en-US" sz="2400" dirty="0" smtClean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  <a:r>
              <a:rPr lang="en-US" sz="2400" i="1" dirty="0" smtClean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D</a:t>
            </a:r>
            <a:r>
              <a:rPr lang="en-US" sz="2400" i="1" baseline="-20000" dirty="0" smtClean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2</a:t>
            </a:r>
            <a:r>
              <a:rPr lang="en-US" sz="2400" dirty="0" smtClean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  <a:endParaRPr lang="en-US" sz="2400" dirty="0">
              <a:solidFill>
                <a:srgbClr val="000000"/>
              </a:solidFill>
              <a:ea typeface="Arial Unicode MS" charset="0"/>
              <a:cs typeface="Arial Unicode MS" charset="0"/>
            </a:endParaRPr>
          </a:p>
          <a:p>
            <a:pPr marL="165603">
              <a:spcAft>
                <a:spcPts val="1282"/>
              </a:spcAft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US" sz="24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for each </a:t>
            </a:r>
            <a:r>
              <a:rPr lang="en-US" sz="2400" i="1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t</a:t>
            </a:r>
            <a:r>
              <a:rPr lang="en-US" sz="24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 </a:t>
            </a:r>
            <a:r>
              <a:rPr lang="en-US" sz="2900" dirty="0">
                <a:solidFill>
                  <a:srgbClr val="000000"/>
                </a:solidFill>
                <a:latin typeface="Symbol" pitchFamily="18" charset="2"/>
                <a:ea typeface="Symbol" pitchFamily="18" charset="2"/>
                <a:cs typeface="Symbol" pitchFamily="18" charset="2"/>
              </a:rPr>
              <a:t> </a:t>
            </a:r>
            <a:r>
              <a:rPr lang="en-US" sz="24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[s]</a:t>
            </a:r>
            <a:r>
              <a:rPr lang="en-US" sz="2400" i="1" baseline="-20000" dirty="0">
                <a:solidFill>
                  <a:srgbClr val="0070C0"/>
                </a:solidFill>
                <a:ea typeface="Symbol" pitchFamily="18" charset="2"/>
                <a:cs typeface="Symbol" pitchFamily="18" charset="2"/>
              </a:rPr>
              <a:t>W</a:t>
            </a:r>
          </a:p>
          <a:p>
            <a:pPr marL="662410" lvl="3">
              <a:spcAft>
                <a:spcPts val="522"/>
              </a:spcAft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US" sz="24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if </a:t>
            </a:r>
            <a:r>
              <a:rPr lang="en-US" sz="20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there does not exist </a:t>
            </a:r>
            <a:r>
              <a:rPr lang="en-US" sz="2000" i="1" dirty="0" smtClean="0">
                <a:solidFill>
                  <a:srgbClr val="C00000"/>
                </a:solidFill>
                <a:latin typeface="Symbol" pitchFamily="18" charset="2"/>
                <a:ea typeface="Symbol" pitchFamily="18" charset="2"/>
                <a:cs typeface="Symbol" pitchFamily="18" charset="2"/>
              </a:rPr>
              <a:t>r</a:t>
            </a:r>
            <a:r>
              <a:rPr lang="en-US" sz="2000" i="1" dirty="0" smtClean="0">
                <a:solidFill>
                  <a:srgbClr val="000000"/>
                </a:solidFill>
                <a:latin typeface="Symbol" pitchFamily="18" charset="2"/>
                <a:ea typeface="Symbol" pitchFamily="18" charset="2"/>
                <a:cs typeface="Symbol" pitchFamily="18" charset="2"/>
              </a:rPr>
              <a:t> </a:t>
            </a:r>
            <a:r>
              <a:rPr lang="en-US" sz="1500" dirty="0" smtClean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such that </a:t>
            </a:r>
            <a:r>
              <a:rPr lang="en-US" sz="2000" i="1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t</a:t>
            </a:r>
            <a:r>
              <a:rPr lang="en-US" sz="20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          </a:t>
            </a:r>
            <a:r>
              <a:rPr lang="en-US" sz="2000" i="1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 </a:t>
            </a:r>
            <a:r>
              <a:rPr lang="en-US" sz="1500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 </a:t>
            </a:r>
            <a:r>
              <a:rPr lang="en-US" sz="2000" i="1" dirty="0" smtClean="0">
                <a:solidFill>
                  <a:srgbClr val="C00000"/>
                </a:solidFill>
                <a:latin typeface="Symbol" pitchFamily="18" charset="2"/>
                <a:ea typeface="Symbol" pitchFamily="18" charset="2"/>
                <a:cs typeface="Symbol" pitchFamily="18" charset="2"/>
              </a:rPr>
              <a:t>r</a:t>
            </a:r>
            <a:r>
              <a:rPr lang="en-US" sz="2000" dirty="0" smtClean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  and </a:t>
            </a:r>
            <a:r>
              <a:rPr lang="en-US" sz="2000" i="1" dirty="0" smtClean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 </a:t>
            </a:r>
            <a:r>
              <a:rPr lang="en-US" sz="2000" i="1" dirty="0" smtClean="0">
                <a:solidFill>
                  <a:srgbClr val="C00000"/>
                </a:solidFill>
                <a:latin typeface="Symbol" pitchFamily="18" charset="2"/>
                <a:ea typeface="Symbol" pitchFamily="18" charset="2"/>
                <a:cs typeface="Symbol" pitchFamily="18" charset="2"/>
              </a:rPr>
              <a:t>m</a:t>
            </a:r>
            <a:r>
              <a:rPr lang="en-US" sz="2000" dirty="0" smtClean="0">
                <a:solidFill>
                  <a:srgbClr val="000000"/>
                </a:solidFill>
                <a:latin typeface="Symbol" pitchFamily="18" charset="2"/>
                <a:ea typeface="Arial Unicode MS" charset="0"/>
                <a:cs typeface="Arial Unicode MS" charset="0"/>
              </a:rPr>
              <a:t> </a:t>
            </a:r>
            <a:r>
              <a:rPr lang="en-US" sz="2000" i="1" dirty="0">
                <a:solidFill>
                  <a:srgbClr val="0070C0"/>
                </a:solidFill>
                <a:ea typeface="Symbol" pitchFamily="18" charset="2"/>
                <a:cs typeface="Symbol" pitchFamily="18" charset="2"/>
              </a:rPr>
              <a:t>W</a:t>
            </a:r>
            <a:r>
              <a:rPr lang="en-US" sz="1500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  <a:r>
              <a:rPr lang="en-US" sz="2000" i="1" dirty="0" smtClean="0">
                <a:solidFill>
                  <a:srgbClr val="C00000"/>
                </a:solidFill>
                <a:latin typeface="Symbol" pitchFamily="18" charset="2"/>
                <a:ea typeface="Arial Unicode MS" charset="0"/>
                <a:cs typeface="Arial Unicode MS" charset="0"/>
              </a:rPr>
              <a:t>r</a:t>
            </a:r>
            <a:r>
              <a:rPr lang="en-US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		</a:t>
            </a:r>
            <a:r>
              <a:rPr lang="en-US" sz="2400" dirty="0" smtClean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return </a:t>
            </a:r>
            <a:r>
              <a:rPr lang="en-US" sz="24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([s]</a:t>
            </a:r>
            <a:r>
              <a:rPr lang="en-US" sz="2400" i="1" baseline="-20000" dirty="0">
                <a:solidFill>
                  <a:srgbClr val="0070C0"/>
                </a:solidFill>
                <a:ea typeface="Symbol" pitchFamily="18" charset="2"/>
                <a:cs typeface="Symbol" pitchFamily="18" charset="2"/>
              </a:rPr>
              <a:t>W</a:t>
            </a:r>
            <a:r>
              <a:rPr lang="en-US" sz="24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,</a:t>
            </a:r>
            <a:r>
              <a:rPr lang="en-US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Symbol" pitchFamily="18" charset="2"/>
                <a:ea typeface="Symbol" pitchFamily="18" charset="2"/>
                <a:cs typeface="Symbol" pitchFamily="18" charset="2"/>
              </a:rPr>
              <a:t>a</a:t>
            </a:r>
            <a:r>
              <a:rPr lang="en-US" sz="2400" dirty="0" smtClean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)</a:t>
            </a:r>
            <a:r>
              <a:rPr lang="en-US" dirty="0" smtClean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  <a:endParaRPr lang="en-US" dirty="0">
              <a:solidFill>
                <a:srgbClr val="000000"/>
              </a:solidFill>
              <a:ea typeface="Arial Unicode MS" charset="0"/>
              <a:cs typeface="Arial Unicode MS" charset="0"/>
            </a:endParaRPr>
          </a:p>
          <a:p>
            <a:pPr marL="165603">
              <a:spcAft>
                <a:spcPts val="1282"/>
              </a:spcAft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US" sz="24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return (</a:t>
            </a:r>
            <a:r>
              <a:rPr lang="en-US" sz="2400" dirty="0">
                <a:solidFill>
                  <a:srgbClr val="000000"/>
                </a:solidFill>
                <a:latin typeface="Symbol" pitchFamily="18" charset="2"/>
                <a:ea typeface="Symbol" pitchFamily="18" charset="2"/>
                <a:cs typeface="Symbol" pitchFamily="18" charset="2"/>
              </a:rPr>
              <a:t></a:t>
            </a:r>
            <a:r>
              <a:rPr lang="en-US" sz="24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,</a:t>
            </a:r>
            <a:r>
              <a:rPr lang="en-US" sz="2900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Symbol" pitchFamily="18" charset="2"/>
                <a:ea typeface="Symbol" pitchFamily="18" charset="2"/>
                <a:cs typeface="Symbol" pitchFamily="18" charset="2"/>
              </a:rPr>
              <a:t>a</a:t>
            </a:r>
            <a:r>
              <a:rPr lang="en-US" sz="2400" dirty="0" smtClean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)</a:t>
            </a:r>
            <a:r>
              <a:rPr lang="en-US" sz="2900" dirty="0" smtClean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  <a:endParaRPr lang="en-US" sz="2900" dirty="0">
              <a:solidFill>
                <a:srgbClr val="000000"/>
              </a:solidFill>
              <a:ea typeface="Arial Unicode MS" charset="0"/>
              <a:cs typeface="Arial Unicode MS" charset="0"/>
            </a:endParaRPr>
          </a:p>
        </p:txBody>
      </p:sp>
      <p:grpSp>
        <p:nvGrpSpPr>
          <p:cNvPr id="3" name="Gruppo 21"/>
          <p:cNvGrpSpPr/>
          <p:nvPr/>
        </p:nvGrpSpPr>
        <p:grpSpPr>
          <a:xfrm>
            <a:off x="5957280" y="3470528"/>
            <a:ext cx="637920" cy="428144"/>
            <a:chOff x="5957280" y="3493388"/>
            <a:chExt cx="637920" cy="428144"/>
          </a:xfrm>
        </p:grpSpPr>
        <p:sp>
          <p:nvSpPr>
            <p:cNvPr id="9223" name="Text Box 7"/>
            <p:cNvSpPr txBox="1">
              <a:spLocks noChangeArrowheads="1"/>
            </p:cNvSpPr>
            <p:nvPr/>
          </p:nvSpPr>
          <p:spPr bwMode="auto">
            <a:xfrm>
              <a:off x="6192000" y="3493388"/>
              <a:ext cx="221760" cy="335555"/>
            </a:xfrm>
            <a:prstGeom prst="rect">
              <a:avLst/>
            </a:prstGeom>
            <a:noFill/>
            <a:ln w="9525">
              <a:noFill/>
              <a:round/>
              <a:headEnd/>
              <a:tailEnd type="triangle" w="med" len="med"/>
            </a:ln>
            <a:effectLst/>
          </p:spPr>
          <p:txBody>
            <a:bodyPr wrap="none" lIns="18000" tIns="45000" rIns="18000" bIns="45000"/>
            <a:lstStyle/>
            <a:p>
              <a:pPr>
                <a:lnSpc>
                  <a:spcPct val="102000"/>
                </a:lnSpc>
              </a:pPr>
              <a:r>
                <a:rPr lang="en-US" dirty="0">
                  <a:solidFill>
                    <a:srgbClr val="000000"/>
                  </a:solidFill>
                  <a:latin typeface="Symbol" pitchFamily="18" charset="2"/>
                  <a:ea typeface="Arial Unicode MS" charset="0"/>
                  <a:cs typeface="Arial Unicode MS" charset="0"/>
                </a:rPr>
                <a:t>a</a:t>
              </a:r>
              <a:r>
                <a:rPr lang="en-US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 </a:t>
              </a:r>
            </a:p>
          </p:txBody>
        </p:sp>
        <p:sp>
          <p:nvSpPr>
            <p:cNvPr id="9225" name="Freeform 9"/>
            <p:cNvSpPr>
              <a:spLocks noChangeArrowheads="1"/>
            </p:cNvSpPr>
            <p:nvPr/>
          </p:nvSpPr>
          <p:spPr bwMode="auto">
            <a:xfrm>
              <a:off x="6497280" y="3724231"/>
              <a:ext cx="97920" cy="197301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305" y="304"/>
                </a:cxn>
                <a:cxn ang="0">
                  <a:pos x="0" y="609"/>
                </a:cxn>
              </a:cxnLst>
              <a:rect l="0" t="0" r="r" b="b"/>
              <a:pathLst>
                <a:path w="306" h="610">
                  <a:moveTo>
                    <a:pt x="1" y="0"/>
                  </a:moveTo>
                  <a:lnTo>
                    <a:pt x="305" y="304"/>
                  </a:lnTo>
                  <a:lnTo>
                    <a:pt x="0" y="609"/>
                  </a:lnTo>
                </a:path>
              </a:pathLst>
            </a:custGeom>
            <a:noFill/>
            <a:ln w="180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9226" name="Line 10"/>
            <p:cNvSpPr>
              <a:spLocks noChangeShapeType="1"/>
            </p:cNvSpPr>
            <p:nvPr/>
          </p:nvSpPr>
          <p:spPr bwMode="auto">
            <a:xfrm flipH="1">
              <a:off x="5957280" y="3789038"/>
              <a:ext cx="606240" cy="0"/>
            </a:xfrm>
            <a:prstGeom prst="line">
              <a:avLst/>
            </a:prstGeom>
            <a:noFill/>
            <a:ln w="180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9227" name="Line 11"/>
            <p:cNvSpPr>
              <a:spLocks noChangeShapeType="1"/>
            </p:cNvSpPr>
            <p:nvPr/>
          </p:nvSpPr>
          <p:spPr bwMode="auto">
            <a:xfrm flipH="1">
              <a:off x="5957280" y="3853845"/>
              <a:ext cx="606240" cy="0"/>
            </a:xfrm>
            <a:prstGeom prst="line">
              <a:avLst/>
            </a:prstGeom>
            <a:noFill/>
            <a:ln w="180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7" name="CasellaDiTesto 16"/>
          <p:cNvSpPr txBox="1"/>
          <p:nvPr/>
        </p:nvSpPr>
        <p:spPr>
          <a:xfrm>
            <a:off x="4357686" y="2667484"/>
            <a:ext cx="383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0000FF"/>
                </a:solidFill>
              </a:rPr>
              <a:t>N</a:t>
            </a:r>
            <a:endParaRPr lang="en-US" sz="2400" i="1" dirty="0">
              <a:solidFill>
                <a:srgbClr val="0000FF"/>
              </a:solidFill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142844" y="3152822"/>
            <a:ext cx="383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0000FF"/>
                </a:solidFill>
              </a:rPr>
              <a:t>N</a:t>
            </a:r>
            <a:endParaRPr lang="en-US" sz="2400" i="1" dirty="0">
              <a:solidFill>
                <a:srgbClr val="0000FF"/>
              </a:solidFill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4357637" y="2055494"/>
            <a:ext cx="383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0000FF"/>
                </a:solidFill>
              </a:rPr>
              <a:t>N</a:t>
            </a:r>
            <a:endParaRPr lang="en-US" sz="2400" i="1" dirty="0">
              <a:solidFill>
                <a:srgbClr val="0000FF"/>
              </a:solidFill>
            </a:endParaRPr>
          </a:p>
        </p:txBody>
      </p:sp>
      <p:grpSp>
        <p:nvGrpSpPr>
          <p:cNvPr id="4" name="Gruppo 26"/>
          <p:cNvGrpSpPr/>
          <p:nvPr/>
        </p:nvGrpSpPr>
        <p:grpSpPr>
          <a:xfrm>
            <a:off x="2500298" y="5605035"/>
            <a:ext cx="4786346" cy="538609"/>
            <a:chOff x="2699864" y="5429264"/>
            <a:chExt cx="4786346" cy="538609"/>
          </a:xfrm>
        </p:grpSpPr>
        <p:grpSp>
          <p:nvGrpSpPr>
            <p:cNvPr id="5" name="Gruppo 25"/>
            <p:cNvGrpSpPr/>
            <p:nvPr/>
          </p:nvGrpSpPr>
          <p:grpSpPr>
            <a:xfrm>
              <a:off x="2699864" y="5429264"/>
              <a:ext cx="4786346" cy="538609"/>
              <a:chOff x="2714612" y="5429264"/>
              <a:chExt cx="4786346" cy="538609"/>
            </a:xfrm>
          </p:grpSpPr>
          <p:sp>
            <p:nvSpPr>
              <p:cNvPr id="24" name="CasellaDiTesto 23"/>
              <p:cNvSpPr txBox="1"/>
              <p:nvPr/>
            </p:nvSpPr>
            <p:spPr>
              <a:xfrm>
                <a:off x="2714612" y="5429264"/>
                <a:ext cx="4786346" cy="5386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solidFill>
                      <a:srgbClr val="0000FF"/>
                    </a:solidFill>
                  </a:rPr>
                  <a:t>N</a:t>
                </a:r>
                <a:r>
                  <a:rPr lang="en-US" sz="2400" dirty="0" smtClean="0"/>
                  <a:t> = max (|</a:t>
                </a:r>
                <a:r>
                  <a:rPr lang="en-US" sz="2400" i="1" dirty="0" smtClean="0">
                    <a:ea typeface="Arial Unicode MS" charset="0"/>
                    <a:cs typeface="Arial Unicode MS" charset="0"/>
                  </a:rPr>
                  <a:t> D</a:t>
                </a:r>
                <a:r>
                  <a:rPr lang="en-US" sz="2400" i="1" baseline="-20000" dirty="0" smtClean="0">
                    <a:ea typeface="Arial Unicode MS" charset="0"/>
                    <a:cs typeface="Arial Unicode MS" charset="0"/>
                  </a:rPr>
                  <a:t>1</a:t>
                </a:r>
                <a:r>
                  <a:rPr lang="en-US" sz="2400" dirty="0" smtClean="0">
                    <a:ea typeface="Arial Unicode MS" charset="0"/>
                    <a:cs typeface="Arial Unicode MS" charset="0"/>
                  </a:rPr>
                  <a:t> </a:t>
                </a:r>
                <a:r>
                  <a:rPr lang="en-US" sz="2900" dirty="0" smtClean="0">
                    <a:latin typeface="Symbol" pitchFamily="18" charset="2"/>
                    <a:ea typeface="Symbol" pitchFamily="18" charset="2"/>
                    <a:cs typeface="Symbol" pitchFamily="18" charset="2"/>
                  </a:rPr>
                  <a:t></a:t>
                </a:r>
                <a:r>
                  <a:rPr lang="en-US" sz="2400" dirty="0" smtClean="0">
                    <a:ea typeface="Arial Unicode MS" charset="0"/>
                    <a:cs typeface="Arial Unicode MS" charset="0"/>
                  </a:rPr>
                  <a:t> </a:t>
                </a:r>
                <a:r>
                  <a:rPr lang="en-US" sz="2400" i="1" dirty="0" smtClean="0">
                    <a:ea typeface="Arial Unicode MS" charset="0"/>
                    <a:cs typeface="Arial Unicode MS" charset="0"/>
                  </a:rPr>
                  <a:t>D</a:t>
                </a:r>
                <a:r>
                  <a:rPr lang="en-US" sz="2400" i="1" baseline="-20000" dirty="0" smtClean="0">
                    <a:ea typeface="Arial Unicode MS" charset="0"/>
                    <a:cs typeface="Arial Unicode MS" charset="0"/>
                  </a:rPr>
                  <a:t>2 </a:t>
                </a:r>
                <a:r>
                  <a:rPr lang="en-US" sz="2400" dirty="0" smtClean="0"/>
                  <a:t>|, |</a:t>
                </a:r>
                <a:r>
                  <a:rPr lang="en-US" sz="2400" i="1" dirty="0" smtClean="0">
                    <a:ea typeface="Arial Unicode MS" charset="0"/>
                    <a:cs typeface="Arial Unicode MS" charset="0"/>
                  </a:rPr>
                  <a:t> Q</a:t>
                </a:r>
                <a:r>
                  <a:rPr lang="en-US" sz="2400" i="1" baseline="-20000" dirty="0" smtClean="0">
                    <a:ea typeface="Arial Unicode MS" charset="0"/>
                    <a:cs typeface="Arial Unicode MS" charset="0"/>
                  </a:rPr>
                  <a:t>1</a:t>
                </a:r>
                <a:r>
                  <a:rPr lang="en-US" sz="2400" dirty="0" smtClean="0">
                    <a:ea typeface="Arial Unicode MS" charset="0"/>
                    <a:cs typeface="Arial Unicode MS" charset="0"/>
                  </a:rPr>
                  <a:t> </a:t>
                </a:r>
                <a:r>
                  <a:rPr lang="en-US" sz="2900" dirty="0" smtClean="0">
                    <a:latin typeface="Symbol" pitchFamily="18" charset="2"/>
                    <a:ea typeface="Symbol" pitchFamily="18" charset="2"/>
                    <a:cs typeface="Symbol" pitchFamily="18" charset="2"/>
                  </a:rPr>
                  <a:t></a:t>
                </a:r>
                <a:r>
                  <a:rPr lang="en-US" sz="2400" dirty="0" smtClean="0">
                    <a:ea typeface="Arial Unicode MS" charset="0"/>
                    <a:cs typeface="Arial Unicode MS" charset="0"/>
                  </a:rPr>
                  <a:t> </a:t>
                </a:r>
                <a:r>
                  <a:rPr lang="en-US" sz="2400" i="1" dirty="0" smtClean="0">
                    <a:ea typeface="Arial Unicode MS" charset="0"/>
                    <a:cs typeface="Arial Unicode MS" charset="0"/>
                  </a:rPr>
                  <a:t>Q</a:t>
                </a:r>
                <a:r>
                  <a:rPr lang="en-US" sz="2400" i="1" baseline="-20000" dirty="0" smtClean="0">
                    <a:ea typeface="Arial Unicode MS" charset="0"/>
                    <a:cs typeface="Arial Unicode MS" charset="0"/>
                  </a:rPr>
                  <a:t>2</a:t>
                </a:r>
                <a:r>
                  <a:rPr lang="en-US" sz="2400" i="1" dirty="0" smtClean="0">
                    <a:ea typeface="Arial Unicode MS" charset="0"/>
                    <a:cs typeface="Arial Unicode MS" charset="0"/>
                  </a:rPr>
                  <a:t> </a:t>
                </a:r>
                <a:r>
                  <a:rPr lang="en-US" sz="2400" dirty="0" smtClean="0"/>
                  <a:t>|)</a:t>
                </a:r>
                <a:endParaRPr lang="en-US" sz="2400" i="1" dirty="0"/>
              </a:p>
            </p:txBody>
          </p:sp>
          <p:sp>
            <p:nvSpPr>
              <p:cNvPr id="25" name="Text Box 4"/>
              <p:cNvSpPr txBox="1">
                <a:spLocks noChangeArrowheads="1"/>
              </p:cNvSpPr>
              <p:nvPr/>
            </p:nvSpPr>
            <p:spPr bwMode="auto">
              <a:xfrm>
                <a:off x="6174568" y="5512484"/>
                <a:ext cx="191520" cy="31251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 type="triangle" w="med" len="med"/>
              </a:ln>
              <a:effectLst/>
            </p:spPr>
            <p:txBody>
              <a:bodyPr wrap="none" lIns="18000" tIns="58230" rIns="18000" bIns="45000"/>
              <a:lstStyle/>
              <a:p>
                <a:r>
                  <a:rPr lang="en-US" sz="1400" dirty="0" smtClean="0">
                    <a:ea typeface="Arial Unicode MS" charset="0"/>
                    <a:cs typeface="Arial Unicode MS" charset="0"/>
                  </a:rPr>
                  <a:t>+</a:t>
                </a:r>
                <a:r>
                  <a:rPr lang="en-US" dirty="0" smtClean="0">
                    <a:solidFill>
                      <a:srgbClr val="0000FF"/>
                    </a:solidFill>
                    <a:ea typeface="Arial Unicode MS" charset="0"/>
                    <a:cs typeface="Arial Unicode MS" charset="0"/>
                  </a:rPr>
                  <a:t> </a:t>
                </a:r>
                <a:endParaRPr lang="en-US" dirty="0">
                  <a:solidFill>
                    <a:srgbClr val="0000FF"/>
                  </a:solidFill>
                  <a:ea typeface="Arial Unicode MS" charset="0"/>
                  <a:cs typeface="Arial Unicode MS" charset="0"/>
                </a:endParaRPr>
              </a:p>
            </p:txBody>
          </p:sp>
        </p:grpSp>
        <p:sp>
          <p:nvSpPr>
            <p:cNvPr id="23" name="Text Box 4"/>
            <p:cNvSpPr txBox="1">
              <a:spLocks noChangeArrowheads="1"/>
            </p:cNvSpPr>
            <p:nvPr/>
          </p:nvSpPr>
          <p:spPr bwMode="auto">
            <a:xfrm>
              <a:off x="4602932" y="5512484"/>
              <a:ext cx="191520" cy="312513"/>
            </a:xfrm>
            <a:prstGeom prst="rect">
              <a:avLst/>
            </a:prstGeom>
            <a:noFill/>
            <a:ln w="9525">
              <a:noFill/>
              <a:round/>
              <a:headEnd/>
              <a:tailEnd type="triangle" w="med" len="med"/>
            </a:ln>
            <a:effectLst/>
          </p:spPr>
          <p:txBody>
            <a:bodyPr wrap="none" lIns="18000" tIns="58230" rIns="18000" bIns="45000"/>
            <a:lstStyle/>
            <a:p>
              <a:r>
                <a:rPr lang="en-US" sz="1400" dirty="0" smtClean="0">
                  <a:ea typeface="Arial Unicode MS" charset="0"/>
                  <a:cs typeface="Arial Unicode MS" charset="0"/>
                </a:rPr>
                <a:t>+</a:t>
              </a:r>
              <a:r>
                <a:rPr lang="en-US" dirty="0" smtClean="0">
                  <a:solidFill>
                    <a:srgbClr val="0000FF"/>
                  </a:solidFill>
                  <a:ea typeface="Arial Unicode MS" charset="0"/>
                  <a:cs typeface="Arial Unicode MS" charset="0"/>
                </a:rPr>
                <a:t> </a:t>
              </a:r>
              <a:endParaRPr lang="en-US" dirty="0">
                <a:solidFill>
                  <a:srgbClr val="0000FF"/>
                </a:solidFill>
                <a:ea typeface="Arial Unicode MS" charset="0"/>
                <a:cs typeface="Arial Unicode MS" charset="0"/>
              </a:endParaRPr>
            </a:p>
          </p:txBody>
        </p:sp>
      </p:grp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7750512" y="2086426"/>
            <a:ext cx="191520" cy="312513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58230" rIns="18000" bIns="45000"/>
          <a:lstStyle/>
          <a:p>
            <a:r>
              <a:rPr lang="en-US" sz="1400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+</a:t>
            </a:r>
            <a:r>
              <a:rPr lang="en-US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</a:p>
        </p:txBody>
      </p:sp>
      <p:sp>
        <p:nvSpPr>
          <p:cNvPr id="26" name="CasellaDiTesto 25"/>
          <p:cNvSpPr txBox="1"/>
          <p:nvPr/>
        </p:nvSpPr>
        <p:spPr>
          <a:xfrm>
            <a:off x="3786182" y="3395963"/>
            <a:ext cx="15651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0000FF"/>
                </a:solidFill>
              </a:rPr>
              <a:t>Polynomial</a:t>
            </a:r>
            <a:endParaRPr lang="en-US" sz="2400" i="1" dirty="0">
              <a:solidFill>
                <a:srgbClr val="0000FF"/>
              </a:solidFill>
            </a:endParaRPr>
          </a:p>
        </p:txBody>
      </p:sp>
      <p:sp>
        <p:nvSpPr>
          <p:cNvPr id="27" name="Text Box 59"/>
          <p:cNvSpPr txBox="1">
            <a:spLocks noChangeArrowheads="1"/>
          </p:cNvSpPr>
          <p:nvPr/>
        </p:nvSpPr>
        <p:spPr bwMode="auto">
          <a:xfrm>
            <a:off x="2236805" y="4603766"/>
            <a:ext cx="4764087" cy="1111250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108504" rIns="18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sz="7200" i="1" dirty="0">
                <a:solidFill>
                  <a:srgbClr val="008000"/>
                </a:solidFill>
              </a:rPr>
              <a:t>Polynomial!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53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3" dur="125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" dur="125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5" dur="125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0" grpId="0"/>
      <p:bldP spid="2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mtClean="0"/>
              <a:t>From bisimulation to minimal automaton</a:t>
            </a:r>
            <a:endParaRPr lang="en-US"/>
          </a:p>
        </p:txBody>
      </p:sp>
      <p:sp>
        <p:nvSpPr>
          <p:cNvPr id="4" name="Rectangle 2"/>
          <p:cNvSpPr>
            <a:spLocks/>
          </p:cNvSpPr>
          <p:nvPr/>
        </p:nvSpPr>
        <p:spPr bwMode="auto">
          <a:xfrm>
            <a:off x="607681" y="1477595"/>
            <a:ext cx="3964319" cy="653829"/>
          </a:xfrm>
          <a:prstGeom prst="rect">
            <a:avLst/>
          </a:prstGeom>
          <a:solidFill>
            <a:srgbClr val="FFFFDC"/>
          </a:solidFill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 wrap="none" lIns="81639" tIns="42452" rIns="81639" bIns="42452" anchor="ctr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US" sz="3100" i="1" smtClean="0">
                <a:ea typeface="Arial Unicode MS" charset="0"/>
                <a:cs typeface="Arial Unicode MS" charset="0"/>
              </a:rPr>
              <a:t>  </a:t>
            </a:r>
            <a:r>
              <a:rPr lang="en-US" sz="2400" i="1" smtClean="0">
                <a:ea typeface="Arial Unicode MS" charset="0"/>
                <a:cs typeface="Arial Unicode MS" charset="0"/>
              </a:rPr>
              <a:t> </a:t>
            </a:r>
            <a:r>
              <a:rPr lang="en-US" sz="3100" i="1" smtClean="0">
                <a:ea typeface="Arial Unicode MS" charset="0"/>
                <a:cs typeface="Arial Unicode MS" charset="0"/>
              </a:rPr>
              <a:t> A</a:t>
            </a:r>
            <a:r>
              <a:rPr lang="en-US" sz="3100" smtClean="0">
                <a:ea typeface="Arial Unicode MS" charset="0"/>
                <a:cs typeface="Arial Unicode MS" charset="0"/>
              </a:rPr>
              <a:t> </a:t>
            </a:r>
            <a:r>
              <a:rPr lang="en-US" sz="3100" dirty="0">
                <a:ea typeface="Arial Unicode MS" charset="0"/>
                <a:cs typeface="Arial Unicode MS" charset="0"/>
              </a:rPr>
              <a:t>= (</a:t>
            </a:r>
            <a:r>
              <a:rPr lang="en-US" sz="3100" i="1" dirty="0">
                <a:ea typeface="Arial Unicode MS" charset="0"/>
                <a:cs typeface="Arial Unicode MS" charset="0"/>
              </a:rPr>
              <a:t>Q</a:t>
            </a:r>
            <a:r>
              <a:rPr lang="en-US" sz="3100">
                <a:ea typeface="Arial Unicode MS" charset="0"/>
                <a:cs typeface="Arial Unicode MS" charset="0"/>
              </a:rPr>
              <a:t>, </a:t>
            </a:r>
            <a:r>
              <a:rPr lang="en-US" sz="3100" smtClean="0">
                <a:ea typeface="Arial Unicode MS" charset="0"/>
                <a:cs typeface="Arial Unicode MS" charset="0"/>
              </a:rPr>
              <a:t>  </a:t>
            </a:r>
            <a:r>
              <a:rPr lang="en-US" sz="3100" i="1" smtClean="0">
                <a:ea typeface="Arial Unicode MS" charset="0"/>
                <a:cs typeface="Arial Unicode MS" charset="0"/>
              </a:rPr>
              <a:t>q</a:t>
            </a:r>
            <a:r>
              <a:rPr lang="en-US" sz="3100" i="1" baseline="-20000" smtClean="0">
                <a:ea typeface="Arial Unicode MS" charset="0"/>
                <a:cs typeface="Arial Unicode MS" charset="0"/>
              </a:rPr>
              <a:t>0</a:t>
            </a:r>
            <a:r>
              <a:rPr lang="en-US" sz="3100">
                <a:ea typeface="Arial Unicode MS" charset="0"/>
                <a:cs typeface="Arial Unicode MS" charset="0"/>
              </a:rPr>
              <a:t>, </a:t>
            </a:r>
            <a:r>
              <a:rPr lang="en-US" sz="3100" smtClean="0">
                <a:ea typeface="Arial Unicode MS" charset="0"/>
                <a:cs typeface="Arial Unicode MS" charset="0"/>
              </a:rPr>
              <a:t>    </a:t>
            </a:r>
            <a:r>
              <a:rPr lang="en-US" sz="3100" i="1" smtClean="0">
                <a:ea typeface="Arial Unicode MS" charset="0"/>
                <a:cs typeface="Arial Unicode MS" charset="0"/>
              </a:rPr>
              <a:t>E</a:t>
            </a:r>
            <a:r>
              <a:rPr lang="en-US" sz="3100" dirty="0">
                <a:ea typeface="Arial Unicode MS" charset="0"/>
                <a:cs typeface="Arial Unicode MS" charset="0"/>
              </a:rPr>
              <a:t>, </a:t>
            </a:r>
            <a:r>
              <a:rPr lang="en-US" sz="3100" i="1" dirty="0">
                <a:solidFill>
                  <a:srgbClr val="FF9966"/>
                </a:solidFill>
                <a:ea typeface="Arial Unicode MS" charset="0"/>
                <a:cs typeface="Arial Unicode MS" charset="0"/>
              </a:rPr>
              <a:t>H</a:t>
            </a:r>
            <a:r>
              <a:rPr lang="en-US" sz="3100" dirty="0">
                <a:ea typeface="Arial Unicode MS" charset="0"/>
                <a:cs typeface="Arial Unicode MS" charset="0"/>
              </a:rPr>
              <a:t>, </a:t>
            </a:r>
            <a:r>
              <a:rPr lang="en-US" sz="3100" i="1" dirty="0">
                <a:ea typeface="Arial Unicode MS" charset="0"/>
                <a:cs typeface="Arial Unicode MS" charset="0"/>
              </a:rPr>
              <a:t>D</a:t>
            </a:r>
            <a:r>
              <a:rPr lang="en-US" sz="3100" dirty="0">
                <a:ea typeface="Arial Unicode MS" charset="0"/>
                <a:cs typeface="Arial Unicode MS" charset="0"/>
              </a:rPr>
              <a:t>)</a:t>
            </a:r>
          </a:p>
        </p:txBody>
      </p:sp>
      <p:sp>
        <p:nvSpPr>
          <p:cNvPr id="7" name="Rectangle 2"/>
          <p:cNvSpPr>
            <a:spLocks/>
          </p:cNvSpPr>
          <p:nvPr/>
        </p:nvSpPr>
        <p:spPr bwMode="auto">
          <a:xfrm>
            <a:off x="607681" y="3214686"/>
            <a:ext cx="4035757" cy="653829"/>
          </a:xfrm>
          <a:prstGeom prst="rect">
            <a:avLst/>
          </a:prstGeom>
          <a:solidFill>
            <a:srgbClr val="FFFFDC"/>
          </a:solidFill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 wrap="none" lIns="81639" tIns="42452" rIns="81639" bIns="42452" anchor="ctr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US" sz="3100" i="1" smtClean="0">
                <a:ea typeface="Arial Unicode MS" charset="0"/>
                <a:cs typeface="Arial Unicode MS" charset="0"/>
              </a:rPr>
              <a:t>QA</a:t>
            </a:r>
            <a:r>
              <a:rPr lang="en-US" sz="3100" smtClean="0">
                <a:ea typeface="Arial Unicode MS" charset="0"/>
                <a:cs typeface="Arial Unicode MS" charset="0"/>
              </a:rPr>
              <a:t> </a:t>
            </a:r>
            <a:r>
              <a:rPr lang="en-US" sz="3100">
                <a:ea typeface="Arial Unicode MS" charset="0"/>
                <a:cs typeface="Arial Unicode MS" charset="0"/>
              </a:rPr>
              <a:t>= </a:t>
            </a:r>
            <a:r>
              <a:rPr lang="en-US" sz="3100" smtClean="0">
                <a:ea typeface="Arial Unicode MS" charset="0"/>
                <a:cs typeface="Arial Unicode MS" charset="0"/>
              </a:rPr>
              <a:t>(</a:t>
            </a:r>
            <a:r>
              <a:rPr lang="en-US" sz="3200" i="1" smtClean="0">
                <a:ea typeface="Arial Unicode MS" charset="0"/>
                <a:cs typeface="Arial Unicode MS" charset="0"/>
              </a:rPr>
              <a:t>W</a:t>
            </a:r>
            <a:r>
              <a:rPr lang="en-US" sz="3100" smtClean="0">
                <a:ea typeface="Arial Unicode MS" charset="0"/>
                <a:cs typeface="Arial Unicode MS" charset="0"/>
              </a:rPr>
              <a:t>, [</a:t>
            </a:r>
            <a:r>
              <a:rPr lang="en-US" sz="3100" i="1" smtClean="0">
                <a:ea typeface="Arial Unicode MS" charset="0"/>
                <a:cs typeface="Arial Unicode MS" charset="0"/>
              </a:rPr>
              <a:t>q</a:t>
            </a:r>
            <a:r>
              <a:rPr lang="en-US" sz="3100" i="1" baseline="-20000" smtClean="0">
                <a:ea typeface="Arial Unicode MS" charset="0"/>
                <a:cs typeface="Arial Unicode MS" charset="0"/>
              </a:rPr>
              <a:t>0</a:t>
            </a:r>
            <a:r>
              <a:rPr lang="en-US" sz="3100" smtClean="0">
                <a:ea typeface="Arial Unicode MS" charset="0"/>
                <a:cs typeface="Arial Unicode MS" charset="0"/>
              </a:rPr>
              <a:t>]</a:t>
            </a:r>
            <a:r>
              <a:rPr lang="en-US" sz="3200" i="1" baseline="-20000" smtClean="0">
                <a:ea typeface="Arial Unicode MS" charset="0"/>
                <a:cs typeface="Arial Unicode MS" charset="0"/>
              </a:rPr>
              <a:t>W</a:t>
            </a:r>
            <a:r>
              <a:rPr lang="en-US" sz="3100" smtClean="0">
                <a:ea typeface="Arial Unicode MS" charset="0"/>
                <a:cs typeface="Arial Unicode MS" charset="0"/>
              </a:rPr>
              <a:t>, </a:t>
            </a:r>
            <a:r>
              <a:rPr lang="en-US" sz="3100" i="1" smtClean="0">
                <a:ea typeface="Arial Unicode MS" charset="0"/>
                <a:cs typeface="Arial Unicode MS" charset="0"/>
              </a:rPr>
              <a:t>E</a:t>
            </a:r>
            <a:r>
              <a:rPr lang="en-US" sz="3100" dirty="0">
                <a:ea typeface="Arial Unicode MS" charset="0"/>
                <a:cs typeface="Arial Unicode MS" charset="0"/>
              </a:rPr>
              <a:t>, </a:t>
            </a:r>
            <a:r>
              <a:rPr lang="en-US" sz="3100" i="1" dirty="0">
                <a:solidFill>
                  <a:srgbClr val="FF9966"/>
                </a:solidFill>
                <a:ea typeface="Arial Unicode MS" charset="0"/>
                <a:cs typeface="Arial Unicode MS" charset="0"/>
              </a:rPr>
              <a:t>H</a:t>
            </a:r>
            <a:r>
              <a:rPr lang="en-US" sz="3100">
                <a:ea typeface="Arial Unicode MS" charset="0"/>
                <a:cs typeface="Arial Unicode MS" charset="0"/>
              </a:rPr>
              <a:t>, </a:t>
            </a:r>
            <a:r>
              <a:rPr lang="en-US" sz="3100" i="1" smtClean="0">
                <a:ea typeface="Arial Unicode MS" charset="0"/>
                <a:cs typeface="Arial Unicode MS" charset="0"/>
              </a:rPr>
              <a:t>D</a:t>
            </a:r>
            <a:r>
              <a:rPr lang="en-US" sz="2800" i="1" baseline="-20000" smtClean="0">
                <a:ea typeface="Arial Unicode MS" charset="0"/>
                <a:cs typeface="Arial Unicode MS" charset="0"/>
              </a:rPr>
              <a:t>W</a:t>
            </a:r>
            <a:r>
              <a:rPr lang="en-US" sz="3100" smtClean="0">
                <a:ea typeface="Arial Unicode MS" charset="0"/>
                <a:cs typeface="Arial Unicode MS" charset="0"/>
              </a:rPr>
              <a:t>)</a:t>
            </a:r>
            <a:endParaRPr lang="en-US" sz="3100" dirty="0">
              <a:ea typeface="Arial Unicode MS" charset="0"/>
              <a:cs typeface="Arial Unicode MS" charset="0"/>
            </a:endParaRPr>
          </a:p>
        </p:txBody>
      </p:sp>
      <p:cxnSp>
        <p:nvCxnSpPr>
          <p:cNvPr id="6" name="Connettore 2 5"/>
          <p:cNvCxnSpPr/>
          <p:nvPr/>
        </p:nvCxnSpPr>
        <p:spPr>
          <a:xfrm rot="5400000">
            <a:off x="1179886" y="2679298"/>
            <a:ext cx="1355734" cy="79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/>
          <p:cNvCxnSpPr/>
          <p:nvPr/>
        </p:nvCxnSpPr>
        <p:spPr>
          <a:xfrm rot="5400000">
            <a:off x="1751054" y="2678046"/>
            <a:ext cx="13572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/>
          <p:nvPr/>
        </p:nvCxnSpPr>
        <p:spPr>
          <a:xfrm rot="5400000">
            <a:off x="3463977" y="2678046"/>
            <a:ext cx="13572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2"/>
          <p:cNvSpPr>
            <a:spLocks/>
          </p:cNvSpPr>
          <p:nvPr/>
        </p:nvSpPr>
        <p:spPr bwMode="auto">
          <a:xfrm>
            <a:off x="607681" y="4977776"/>
            <a:ext cx="4035757" cy="653829"/>
          </a:xfrm>
          <a:prstGeom prst="rect">
            <a:avLst/>
          </a:prstGeom>
          <a:solidFill>
            <a:srgbClr val="FFFFDC"/>
          </a:solidFill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 wrap="none" lIns="81639" tIns="42452" rIns="81639" bIns="42452" anchor="ctr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US" sz="3100" i="1" smtClean="0">
                <a:ea typeface="Arial Unicode MS" charset="0"/>
                <a:cs typeface="Arial Unicode MS" charset="0"/>
              </a:rPr>
              <a:t>mA</a:t>
            </a:r>
            <a:r>
              <a:rPr lang="en-US" sz="2400" smtClean="0">
                <a:ea typeface="Arial Unicode MS" charset="0"/>
                <a:cs typeface="Arial Unicode MS" charset="0"/>
              </a:rPr>
              <a:t> </a:t>
            </a:r>
            <a:r>
              <a:rPr lang="en-US" sz="3100">
                <a:ea typeface="Arial Unicode MS" charset="0"/>
                <a:cs typeface="Arial Unicode MS" charset="0"/>
              </a:rPr>
              <a:t>=</a:t>
            </a:r>
            <a:r>
              <a:rPr lang="en-US" sz="2400">
                <a:ea typeface="Arial Unicode MS" charset="0"/>
                <a:cs typeface="Arial Unicode MS" charset="0"/>
              </a:rPr>
              <a:t> </a:t>
            </a:r>
            <a:r>
              <a:rPr lang="en-US" sz="3100" smtClean="0">
                <a:ea typeface="Arial Unicode MS" charset="0"/>
                <a:cs typeface="Arial Unicode MS" charset="0"/>
              </a:rPr>
              <a:t>(</a:t>
            </a:r>
            <a:r>
              <a:rPr lang="en-US" sz="3200" i="1" smtClean="0">
                <a:ea typeface="Arial Unicode MS" charset="0"/>
                <a:cs typeface="Arial Unicode MS" charset="0"/>
              </a:rPr>
              <a:t>W</a:t>
            </a:r>
            <a:r>
              <a:rPr lang="en-US" sz="3100" smtClean="0">
                <a:ea typeface="Arial Unicode MS" charset="0"/>
                <a:cs typeface="Arial Unicode MS" charset="0"/>
              </a:rPr>
              <a:t>, [</a:t>
            </a:r>
            <a:r>
              <a:rPr lang="en-US" sz="3100" i="1" smtClean="0">
                <a:ea typeface="Arial Unicode MS" charset="0"/>
                <a:cs typeface="Arial Unicode MS" charset="0"/>
              </a:rPr>
              <a:t>q</a:t>
            </a:r>
            <a:r>
              <a:rPr lang="en-US" sz="3100" i="1" baseline="-20000" smtClean="0">
                <a:ea typeface="Arial Unicode MS" charset="0"/>
                <a:cs typeface="Arial Unicode MS" charset="0"/>
              </a:rPr>
              <a:t>0</a:t>
            </a:r>
            <a:r>
              <a:rPr lang="en-US" sz="3100" smtClean="0">
                <a:ea typeface="Arial Unicode MS" charset="0"/>
                <a:cs typeface="Arial Unicode MS" charset="0"/>
              </a:rPr>
              <a:t>]</a:t>
            </a:r>
            <a:r>
              <a:rPr lang="en-US" sz="3200" i="1" baseline="-20000" smtClean="0">
                <a:ea typeface="Arial Unicode MS" charset="0"/>
                <a:cs typeface="Arial Unicode MS" charset="0"/>
              </a:rPr>
              <a:t>W</a:t>
            </a:r>
            <a:r>
              <a:rPr lang="en-US" sz="3100" smtClean="0">
                <a:ea typeface="Arial Unicode MS" charset="0"/>
                <a:cs typeface="Arial Unicode MS" charset="0"/>
              </a:rPr>
              <a:t>, </a:t>
            </a:r>
            <a:r>
              <a:rPr lang="en-US" sz="3100" i="1" smtClean="0">
                <a:ea typeface="Arial Unicode MS" charset="0"/>
                <a:cs typeface="Arial Unicode MS" charset="0"/>
              </a:rPr>
              <a:t>E</a:t>
            </a:r>
            <a:r>
              <a:rPr lang="en-US" sz="3100" dirty="0">
                <a:ea typeface="Arial Unicode MS" charset="0"/>
                <a:cs typeface="Arial Unicode MS" charset="0"/>
              </a:rPr>
              <a:t>, </a:t>
            </a:r>
            <a:r>
              <a:rPr lang="en-US" sz="3100" i="1" dirty="0">
                <a:solidFill>
                  <a:srgbClr val="FF9966"/>
                </a:solidFill>
                <a:ea typeface="Arial Unicode MS" charset="0"/>
                <a:cs typeface="Arial Unicode MS" charset="0"/>
              </a:rPr>
              <a:t>H</a:t>
            </a:r>
            <a:r>
              <a:rPr lang="en-US" sz="3100">
                <a:ea typeface="Arial Unicode MS" charset="0"/>
                <a:cs typeface="Arial Unicode MS" charset="0"/>
              </a:rPr>
              <a:t>, </a:t>
            </a:r>
            <a:r>
              <a:rPr lang="en-US" sz="3100" i="1" smtClean="0">
                <a:ea typeface="Arial Unicode MS" charset="0"/>
                <a:cs typeface="Arial Unicode MS" charset="0"/>
              </a:rPr>
              <a:t>D</a:t>
            </a:r>
            <a:r>
              <a:rPr lang="en-US" sz="2800" i="1" baseline="-20000" smtClean="0">
                <a:ea typeface="Arial Unicode MS" charset="0"/>
                <a:cs typeface="Arial Unicode MS" charset="0"/>
              </a:rPr>
              <a:t>W</a:t>
            </a:r>
            <a:r>
              <a:rPr lang="en-US" sz="3100" smtClean="0">
                <a:ea typeface="Arial Unicode MS" charset="0"/>
                <a:cs typeface="Arial Unicode MS" charset="0"/>
              </a:rPr>
              <a:t>)</a:t>
            </a:r>
            <a:endParaRPr lang="en-US" sz="3100" dirty="0">
              <a:ea typeface="Arial Unicode MS" charset="0"/>
              <a:cs typeface="Arial Unicode MS" charset="0"/>
            </a:endParaRPr>
          </a:p>
        </p:txBody>
      </p:sp>
      <p:cxnSp>
        <p:nvCxnSpPr>
          <p:cNvPr id="12" name="Connettore 2 11"/>
          <p:cNvCxnSpPr/>
          <p:nvPr/>
        </p:nvCxnSpPr>
        <p:spPr>
          <a:xfrm rot="5400000">
            <a:off x="3463978" y="4430658"/>
            <a:ext cx="13572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1 13"/>
          <p:cNvCxnSpPr/>
          <p:nvPr/>
        </p:nvCxnSpPr>
        <p:spPr>
          <a:xfrm>
            <a:off x="4056694" y="5158752"/>
            <a:ext cx="428628" cy="15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sellaDiTesto 16"/>
          <p:cNvSpPr txBox="1"/>
          <p:nvPr/>
        </p:nvSpPr>
        <p:spPr>
          <a:xfrm>
            <a:off x="5429256" y="2357430"/>
            <a:ext cx="19302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/>
              <a:t>Quotienting</a:t>
            </a:r>
            <a:endParaRPr lang="en-US" sz="2800"/>
          </a:p>
        </p:txBody>
      </p:sp>
      <p:sp>
        <p:nvSpPr>
          <p:cNvPr id="18" name="CasellaDiTesto 17"/>
          <p:cNvSpPr txBox="1"/>
          <p:nvPr/>
        </p:nvSpPr>
        <p:spPr>
          <a:xfrm>
            <a:off x="5429256" y="4143380"/>
            <a:ext cx="31094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/>
              <a:t>Transition reduction</a:t>
            </a:r>
            <a:endParaRPr lang="en-US" sz="2800"/>
          </a:p>
        </p:txBody>
      </p:sp>
      <p:sp>
        <p:nvSpPr>
          <p:cNvPr id="15" name="CasellaDiTesto 14"/>
          <p:cNvSpPr txBox="1"/>
          <p:nvPr/>
        </p:nvSpPr>
        <p:spPr>
          <a:xfrm>
            <a:off x="5072066" y="1643050"/>
            <a:ext cx="36954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mtClean="0"/>
              <a:t>zeroconf-nt: |</a:t>
            </a:r>
            <a:r>
              <a:rPr lang="en-US" sz="2000" i="1" smtClean="0"/>
              <a:t>Q</a:t>
            </a:r>
            <a:r>
              <a:rPr lang="en-US" sz="2000" smtClean="0"/>
              <a:t>| = 670, |</a:t>
            </a:r>
            <a:r>
              <a:rPr lang="en-US" sz="2000" i="1" smtClean="0"/>
              <a:t>D</a:t>
            </a:r>
            <a:r>
              <a:rPr lang="en-US" sz="2000" smtClean="0"/>
              <a:t>| = 827</a:t>
            </a:r>
            <a:endParaRPr lang="en-US" sz="2000"/>
          </a:p>
        </p:txBody>
      </p:sp>
      <p:sp>
        <p:nvSpPr>
          <p:cNvPr id="19" name="CasellaDiTesto 18"/>
          <p:cNvSpPr txBox="1"/>
          <p:nvPr/>
        </p:nvSpPr>
        <p:spPr>
          <a:xfrm>
            <a:off x="5072066" y="3395604"/>
            <a:ext cx="37066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mtClean="0"/>
              <a:t>zeroconf-nt: |</a:t>
            </a:r>
            <a:r>
              <a:rPr lang="en-US" sz="2000" i="1" smtClean="0"/>
              <a:t>W</a:t>
            </a:r>
            <a:r>
              <a:rPr lang="en-US" sz="2000" smtClean="0"/>
              <a:t>| = 41, |</a:t>
            </a:r>
            <a:r>
              <a:rPr lang="en-US" sz="2000" i="1" smtClean="0"/>
              <a:t>D</a:t>
            </a:r>
            <a:r>
              <a:rPr lang="en-US" sz="2000" i="1" baseline="-20000" smtClean="0">
                <a:ea typeface="Arial Unicode MS" charset="0"/>
                <a:cs typeface="Arial Unicode MS" charset="0"/>
              </a:rPr>
              <a:t>W</a:t>
            </a:r>
            <a:r>
              <a:rPr lang="en-US" sz="2000" smtClean="0"/>
              <a:t>| = 55</a:t>
            </a:r>
            <a:endParaRPr lang="en-US" sz="2000"/>
          </a:p>
        </p:txBody>
      </p:sp>
      <p:sp>
        <p:nvSpPr>
          <p:cNvPr id="20" name="CasellaDiTesto 19"/>
          <p:cNvSpPr txBox="1"/>
          <p:nvPr/>
        </p:nvSpPr>
        <p:spPr>
          <a:xfrm>
            <a:off x="5072066" y="5160125"/>
            <a:ext cx="37066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mtClean="0"/>
              <a:t>zeroconf-nt: |</a:t>
            </a:r>
            <a:r>
              <a:rPr lang="en-US" sz="2000" i="1" smtClean="0"/>
              <a:t>W</a:t>
            </a:r>
            <a:r>
              <a:rPr lang="en-US" sz="2000" smtClean="0"/>
              <a:t>| = 41, |</a:t>
            </a:r>
            <a:r>
              <a:rPr lang="en-US" sz="2000" i="1" smtClean="0"/>
              <a:t>D</a:t>
            </a:r>
            <a:r>
              <a:rPr lang="en-US" sz="2000" i="1" baseline="-20000" smtClean="0">
                <a:ea typeface="Arial Unicode MS" charset="0"/>
                <a:cs typeface="Arial Unicode MS" charset="0"/>
              </a:rPr>
              <a:t>W</a:t>
            </a:r>
            <a:r>
              <a:rPr lang="en-US" sz="2000" smtClean="0"/>
              <a:t>| = 52</a:t>
            </a:r>
            <a:endParaRPr lang="en-US" sz="2000"/>
          </a:p>
        </p:txBody>
      </p:sp>
      <p:cxnSp>
        <p:nvCxnSpPr>
          <p:cNvPr id="24" name="Connettore 1 23"/>
          <p:cNvCxnSpPr/>
          <p:nvPr/>
        </p:nvCxnSpPr>
        <p:spPr>
          <a:xfrm>
            <a:off x="7683522" y="5249875"/>
            <a:ext cx="285752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7" grpId="0"/>
      <p:bldP spid="18" grpId="0"/>
      <p:bldP spid="19" grpId="0"/>
      <p:bldP spid="2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Weak transition as SMT problem</a:t>
            </a:r>
            <a:endParaRPr lang="en-US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000760" y="2640030"/>
            <a:ext cx="2143140" cy="2643206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2640" rIns="18000" bIns="45000"/>
          <a:lstStyle/>
          <a:p>
            <a:pPr>
              <a:tabLst>
                <a:tab pos="723900" algn="l"/>
                <a:tab pos="1447800" algn="l"/>
              </a:tabLst>
            </a:pPr>
            <a:r>
              <a:rPr lang="en-US" sz="2000" i="1">
                <a:solidFill>
                  <a:srgbClr val="800000"/>
                </a:solidFill>
              </a:rPr>
              <a:t>f</a:t>
            </a:r>
            <a:r>
              <a:rPr lang="en-US" sz="2000" i="1" baseline="-20000">
                <a:solidFill>
                  <a:srgbClr val="800000"/>
                </a:solidFill>
              </a:rPr>
              <a:t>0</a:t>
            </a:r>
            <a:r>
              <a:rPr lang="en-US" sz="2000">
                <a:solidFill>
                  <a:srgbClr val="0000FF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= </a:t>
            </a:r>
            <a:r>
              <a:rPr lang="en-US" sz="2000">
                <a:solidFill>
                  <a:srgbClr val="0000FF"/>
                </a:solidFill>
              </a:rPr>
              <a:t>1</a:t>
            </a:r>
          </a:p>
          <a:p>
            <a:pPr>
              <a:tabLst>
                <a:tab pos="723900" algn="l"/>
                <a:tab pos="1447800" algn="l"/>
              </a:tabLst>
            </a:pPr>
            <a:r>
              <a:rPr lang="en-US" sz="2000" i="1">
                <a:solidFill>
                  <a:srgbClr val="800000"/>
                </a:solidFill>
              </a:rPr>
              <a:t>f</a:t>
            </a:r>
            <a:r>
              <a:rPr lang="en-US" sz="2000" i="1" baseline="-20000">
                <a:solidFill>
                  <a:srgbClr val="800000"/>
                </a:solidFill>
              </a:rPr>
              <a:t>9</a:t>
            </a:r>
            <a:r>
              <a:rPr lang="en-US" sz="2000">
                <a:solidFill>
                  <a:srgbClr val="000000"/>
                </a:solidFill>
              </a:rPr>
              <a:t> + </a:t>
            </a:r>
            <a:r>
              <a:rPr lang="en-US" sz="2000" i="1">
                <a:solidFill>
                  <a:srgbClr val="800000"/>
                </a:solidFill>
              </a:rPr>
              <a:t>f</a:t>
            </a:r>
            <a:r>
              <a:rPr lang="en-US" sz="2000" i="1" baseline="-20000">
                <a:solidFill>
                  <a:srgbClr val="800000"/>
                </a:solidFill>
              </a:rPr>
              <a:t>12</a:t>
            </a:r>
            <a:r>
              <a:rPr lang="en-US" sz="2000">
                <a:solidFill>
                  <a:srgbClr val="000000"/>
                </a:solidFill>
              </a:rPr>
              <a:t> = </a:t>
            </a:r>
            <a:r>
              <a:rPr lang="en-US" sz="2000">
                <a:solidFill>
                  <a:srgbClr val="0000FF"/>
                </a:solidFill>
              </a:rPr>
              <a:t>5/16</a:t>
            </a:r>
          </a:p>
          <a:p>
            <a:pPr>
              <a:tabLst>
                <a:tab pos="723900" algn="l"/>
                <a:tab pos="1447800" algn="l"/>
              </a:tabLst>
            </a:pPr>
            <a:r>
              <a:rPr lang="en-US" sz="2000" i="1">
                <a:solidFill>
                  <a:srgbClr val="800000"/>
                </a:solidFill>
              </a:rPr>
              <a:t>f</a:t>
            </a:r>
            <a:r>
              <a:rPr lang="en-US" sz="2000" i="1" baseline="-20000">
                <a:solidFill>
                  <a:srgbClr val="800000"/>
                </a:solidFill>
              </a:rPr>
              <a:t>10</a:t>
            </a:r>
            <a:r>
              <a:rPr lang="en-US" sz="2000">
                <a:solidFill>
                  <a:srgbClr val="000000"/>
                </a:solidFill>
              </a:rPr>
              <a:t> + </a:t>
            </a:r>
            <a:r>
              <a:rPr lang="en-US" sz="2000" i="1">
                <a:solidFill>
                  <a:srgbClr val="800000"/>
                </a:solidFill>
              </a:rPr>
              <a:t>f</a:t>
            </a:r>
            <a:r>
              <a:rPr lang="en-US" sz="2000" i="1" baseline="-20000">
                <a:solidFill>
                  <a:srgbClr val="800000"/>
                </a:solidFill>
              </a:rPr>
              <a:t>11</a:t>
            </a:r>
            <a:r>
              <a:rPr lang="en-US" sz="2000">
                <a:solidFill>
                  <a:srgbClr val="000000"/>
                </a:solidFill>
              </a:rPr>
              <a:t> = </a:t>
            </a:r>
            <a:r>
              <a:rPr lang="en-US" sz="2000">
                <a:solidFill>
                  <a:srgbClr val="0000FF"/>
                </a:solidFill>
              </a:rPr>
              <a:t>7/16</a:t>
            </a:r>
          </a:p>
          <a:p>
            <a:pPr>
              <a:tabLst>
                <a:tab pos="723900" algn="l"/>
                <a:tab pos="1447800" algn="l"/>
              </a:tabLst>
            </a:pPr>
            <a:r>
              <a:rPr lang="en-US" sz="2000" i="1">
                <a:solidFill>
                  <a:srgbClr val="800000"/>
                </a:solidFill>
              </a:rPr>
              <a:t>f</a:t>
            </a:r>
            <a:r>
              <a:rPr lang="en-US" sz="2000" i="1" baseline="-20000">
                <a:solidFill>
                  <a:srgbClr val="800000"/>
                </a:solidFill>
              </a:rPr>
              <a:t>13</a:t>
            </a:r>
            <a:r>
              <a:rPr lang="en-US" sz="2000">
                <a:solidFill>
                  <a:srgbClr val="000000"/>
                </a:solidFill>
              </a:rPr>
              <a:t> = </a:t>
            </a:r>
            <a:r>
              <a:rPr lang="en-US" sz="2000" smtClean="0">
                <a:solidFill>
                  <a:srgbClr val="0000FF"/>
                </a:solidFill>
              </a:rPr>
              <a:t>4/16</a:t>
            </a:r>
          </a:p>
          <a:p>
            <a:pPr>
              <a:tabLst>
                <a:tab pos="723900" algn="l"/>
                <a:tab pos="1447800" algn="l"/>
              </a:tabLst>
            </a:pPr>
            <a:r>
              <a:rPr lang="en-US" sz="2000" i="1" smtClean="0">
                <a:solidFill>
                  <a:srgbClr val="800000"/>
                </a:solidFill>
              </a:rPr>
              <a:t>f</a:t>
            </a:r>
            <a:r>
              <a:rPr lang="en-US" sz="2000" i="1" baseline="-20000" smtClean="0">
                <a:solidFill>
                  <a:srgbClr val="800000"/>
                </a:solidFill>
              </a:rPr>
              <a:t>2</a:t>
            </a:r>
            <a:r>
              <a:rPr lang="en-US" sz="2000" smtClean="0">
                <a:solidFill>
                  <a:srgbClr val="000000"/>
                </a:solidFill>
              </a:rPr>
              <a:t> = </a:t>
            </a:r>
            <a:r>
              <a:rPr lang="en-US" sz="2000" i="1" smtClean="0">
                <a:solidFill>
                  <a:srgbClr val="000000"/>
                </a:solidFill>
              </a:rPr>
              <a:t>8/16</a:t>
            </a:r>
            <a:r>
              <a:rPr lang="en-US" sz="2000" smtClean="0">
                <a:solidFill>
                  <a:srgbClr val="000000"/>
                </a:solidFill>
              </a:rPr>
              <a:t>(</a:t>
            </a:r>
            <a:r>
              <a:rPr lang="en-US" sz="2000" i="1" smtClean="0">
                <a:solidFill>
                  <a:srgbClr val="800000"/>
                </a:solidFill>
              </a:rPr>
              <a:t>f</a:t>
            </a:r>
            <a:r>
              <a:rPr lang="en-US" sz="2000" i="1" baseline="-20000" smtClean="0">
                <a:solidFill>
                  <a:srgbClr val="800000"/>
                </a:solidFill>
              </a:rPr>
              <a:t>2</a:t>
            </a:r>
            <a:r>
              <a:rPr lang="en-US" sz="2000" smtClean="0">
                <a:solidFill>
                  <a:srgbClr val="000000"/>
                </a:solidFill>
              </a:rPr>
              <a:t> + </a:t>
            </a:r>
            <a:r>
              <a:rPr lang="en-US" sz="2000" i="1" smtClean="0">
                <a:solidFill>
                  <a:srgbClr val="800000"/>
                </a:solidFill>
              </a:rPr>
              <a:t>f</a:t>
            </a:r>
            <a:r>
              <a:rPr lang="en-US" sz="2000" i="1" baseline="-20000" smtClean="0">
                <a:solidFill>
                  <a:srgbClr val="800000"/>
                </a:solidFill>
              </a:rPr>
              <a:t>3</a:t>
            </a:r>
            <a:r>
              <a:rPr lang="en-US" sz="2000" smtClean="0">
                <a:solidFill>
                  <a:srgbClr val="000000"/>
                </a:solidFill>
              </a:rPr>
              <a:t>)</a:t>
            </a:r>
            <a:endParaRPr lang="en-US" sz="2000" i="1" baseline="-20000" smtClean="0">
              <a:solidFill>
                <a:srgbClr val="800000"/>
              </a:solidFill>
            </a:endParaRPr>
          </a:p>
          <a:p>
            <a:pPr>
              <a:tabLst>
                <a:tab pos="723900" algn="l"/>
                <a:tab pos="1447800" algn="l"/>
              </a:tabLst>
            </a:pPr>
            <a:r>
              <a:rPr lang="en-US" sz="2000" i="1" smtClean="0">
                <a:solidFill>
                  <a:srgbClr val="800000"/>
                </a:solidFill>
              </a:rPr>
              <a:t>f</a:t>
            </a:r>
            <a:r>
              <a:rPr lang="en-US" sz="2000" i="1" baseline="-20000" smtClean="0">
                <a:solidFill>
                  <a:srgbClr val="800000"/>
                </a:solidFill>
              </a:rPr>
              <a:t>3</a:t>
            </a:r>
            <a:r>
              <a:rPr lang="en-US" sz="2000" smtClean="0">
                <a:solidFill>
                  <a:srgbClr val="000000"/>
                </a:solidFill>
              </a:rPr>
              <a:t> = </a:t>
            </a:r>
            <a:r>
              <a:rPr lang="en-US" sz="2000" i="1" smtClean="0">
                <a:solidFill>
                  <a:srgbClr val="000000"/>
                </a:solidFill>
              </a:rPr>
              <a:t>8/16</a:t>
            </a:r>
            <a:r>
              <a:rPr lang="en-US" sz="2000" smtClean="0">
                <a:solidFill>
                  <a:srgbClr val="000000"/>
                </a:solidFill>
              </a:rPr>
              <a:t>(</a:t>
            </a:r>
            <a:r>
              <a:rPr lang="en-US" sz="2000" i="1" smtClean="0">
                <a:solidFill>
                  <a:srgbClr val="800000"/>
                </a:solidFill>
              </a:rPr>
              <a:t>f</a:t>
            </a:r>
            <a:r>
              <a:rPr lang="en-US" sz="2000" i="1" baseline="-20000" smtClean="0">
                <a:solidFill>
                  <a:srgbClr val="800000"/>
                </a:solidFill>
              </a:rPr>
              <a:t>2</a:t>
            </a:r>
            <a:r>
              <a:rPr lang="en-US" sz="2000" smtClean="0">
                <a:solidFill>
                  <a:srgbClr val="000000"/>
                </a:solidFill>
              </a:rPr>
              <a:t> + </a:t>
            </a:r>
            <a:r>
              <a:rPr lang="en-US" sz="2000" i="1" smtClean="0">
                <a:solidFill>
                  <a:srgbClr val="800000"/>
                </a:solidFill>
              </a:rPr>
              <a:t>f</a:t>
            </a:r>
            <a:r>
              <a:rPr lang="en-US" sz="2000" i="1" baseline="-20000" smtClean="0">
                <a:solidFill>
                  <a:srgbClr val="800000"/>
                </a:solidFill>
              </a:rPr>
              <a:t>3</a:t>
            </a:r>
            <a:r>
              <a:rPr lang="en-US" sz="2000" smtClean="0">
                <a:solidFill>
                  <a:srgbClr val="000000"/>
                </a:solidFill>
              </a:rPr>
              <a:t>)</a:t>
            </a:r>
            <a:endParaRPr lang="en-US" sz="2000" i="1" baseline="-20000" smtClean="0">
              <a:solidFill>
                <a:srgbClr val="800000"/>
              </a:solidFill>
            </a:endParaRPr>
          </a:p>
          <a:p>
            <a:pPr>
              <a:tabLst>
                <a:tab pos="723900" algn="l"/>
                <a:tab pos="1447800" algn="l"/>
              </a:tabLst>
            </a:pPr>
            <a:r>
              <a:rPr lang="en-US" sz="2000" i="1" smtClean="0">
                <a:solidFill>
                  <a:srgbClr val="800000"/>
                </a:solidFill>
              </a:rPr>
              <a:t>f</a:t>
            </a:r>
            <a:r>
              <a:rPr lang="en-US" sz="2000" i="1" baseline="-20000" smtClean="0">
                <a:solidFill>
                  <a:srgbClr val="800000"/>
                </a:solidFill>
              </a:rPr>
              <a:t>5</a:t>
            </a:r>
            <a:r>
              <a:rPr lang="en-US" sz="2000" smtClean="0">
                <a:solidFill>
                  <a:srgbClr val="000000"/>
                </a:solidFill>
              </a:rPr>
              <a:t> = </a:t>
            </a:r>
            <a:r>
              <a:rPr lang="en-US" sz="2000" i="1" smtClean="0">
                <a:solidFill>
                  <a:srgbClr val="000000"/>
                </a:solidFill>
              </a:rPr>
              <a:t>12/16</a:t>
            </a:r>
            <a:r>
              <a:rPr lang="en-US" sz="2000" smtClean="0">
                <a:solidFill>
                  <a:srgbClr val="000000"/>
                </a:solidFill>
              </a:rPr>
              <a:t>(</a:t>
            </a:r>
            <a:r>
              <a:rPr lang="en-US" sz="2000" i="1" smtClean="0">
                <a:solidFill>
                  <a:srgbClr val="800000"/>
                </a:solidFill>
              </a:rPr>
              <a:t>f</a:t>
            </a:r>
            <a:r>
              <a:rPr lang="en-US" sz="2000" i="1" baseline="-20000" smtClean="0">
                <a:solidFill>
                  <a:srgbClr val="800000"/>
                </a:solidFill>
              </a:rPr>
              <a:t>5</a:t>
            </a:r>
            <a:r>
              <a:rPr lang="en-US" sz="2000" smtClean="0">
                <a:solidFill>
                  <a:srgbClr val="000000"/>
                </a:solidFill>
              </a:rPr>
              <a:t> + </a:t>
            </a:r>
            <a:r>
              <a:rPr lang="en-US" sz="2000" i="1" smtClean="0">
                <a:solidFill>
                  <a:srgbClr val="800000"/>
                </a:solidFill>
              </a:rPr>
              <a:t>f</a:t>
            </a:r>
            <a:r>
              <a:rPr lang="en-US" sz="2000" i="1" baseline="-20000" smtClean="0">
                <a:solidFill>
                  <a:srgbClr val="800000"/>
                </a:solidFill>
              </a:rPr>
              <a:t>6</a:t>
            </a:r>
            <a:r>
              <a:rPr lang="en-US" sz="2000" smtClean="0">
                <a:solidFill>
                  <a:srgbClr val="000000"/>
                </a:solidFill>
              </a:rPr>
              <a:t>)</a:t>
            </a:r>
          </a:p>
          <a:p>
            <a:pPr>
              <a:tabLst>
                <a:tab pos="723900" algn="l"/>
                <a:tab pos="1447800" algn="l"/>
              </a:tabLst>
            </a:pPr>
            <a:r>
              <a:rPr lang="en-US" sz="2000" i="1" smtClean="0">
                <a:solidFill>
                  <a:srgbClr val="800000"/>
                </a:solidFill>
              </a:rPr>
              <a:t>f</a:t>
            </a:r>
            <a:r>
              <a:rPr lang="en-US" sz="2000" i="1" baseline="-20000" smtClean="0">
                <a:solidFill>
                  <a:srgbClr val="800000"/>
                </a:solidFill>
              </a:rPr>
              <a:t>6</a:t>
            </a:r>
            <a:r>
              <a:rPr lang="en-US" sz="2000" smtClean="0">
                <a:solidFill>
                  <a:srgbClr val="000000"/>
                </a:solidFill>
              </a:rPr>
              <a:t> = </a:t>
            </a:r>
            <a:r>
              <a:rPr lang="en-US" sz="2000" i="1" smtClean="0">
                <a:solidFill>
                  <a:srgbClr val="000000"/>
                </a:solidFill>
              </a:rPr>
              <a:t>4/16</a:t>
            </a:r>
            <a:r>
              <a:rPr lang="en-US" sz="2000" smtClean="0">
                <a:solidFill>
                  <a:srgbClr val="000000"/>
                </a:solidFill>
              </a:rPr>
              <a:t>(</a:t>
            </a:r>
            <a:r>
              <a:rPr lang="en-US" sz="2000" i="1" smtClean="0">
                <a:solidFill>
                  <a:srgbClr val="800000"/>
                </a:solidFill>
              </a:rPr>
              <a:t>f</a:t>
            </a:r>
            <a:r>
              <a:rPr lang="en-US" sz="2000" i="1" baseline="-20000" smtClean="0">
                <a:solidFill>
                  <a:srgbClr val="800000"/>
                </a:solidFill>
              </a:rPr>
              <a:t>5</a:t>
            </a:r>
            <a:r>
              <a:rPr lang="en-US" sz="2000" smtClean="0">
                <a:solidFill>
                  <a:srgbClr val="000000"/>
                </a:solidFill>
              </a:rPr>
              <a:t> + </a:t>
            </a:r>
            <a:r>
              <a:rPr lang="en-US" sz="2000" i="1" smtClean="0">
                <a:solidFill>
                  <a:srgbClr val="800000"/>
                </a:solidFill>
              </a:rPr>
              <a:t>f</a:t>
            </a:r>
            <a:r>
              <a:rPr lang="en-US" sz="2000" i="1" baseline="-20000" smtClean="0">
                <a:solidFill>
                  <a:srgbClr val="800000"/>
                </a:solidFill>
              </a:rPr>
              <a:t>6</a:t>
            </a:r>
            <a:r>
              <a:rPr lang="en-US" sz="2000" smtClean="0">
                <a:solidFill>
                  <a:srgbClr val="000000"/>
                </a:solidFill>
              </a:rPr>
              <a:t>)</a:t>
            </a:r>
          </a:p>
          <a:p>
            <a:pPr>
              <a:tabLst>
                <a:tab pos="723900" algn="l"/>
                <a:tab pos="1447800" algn="l"/>
              </a:tabLst>
            </a:pPr>
            <a:endParaRPr lang="en-US" sz="2000">
              <a:solidFill>
                <a:srgbClr val="0000FF"/>
              </a:solidFill>
            </a:endParaRPr>
          </a:p>
        </p:txBody>
      </p:sp>
      <p:sp>
        <p:nvSpPr>
          <p:cNvPr id="5" name="Text Box 34"/>
          <p:cNvSpPr txBox="1">
            <a:spLocks noChangeArrowheads="1"/>
          </p:cNvSpPr>
          <p:nvPr/>
        </p:nvSpPr>
        <p:spPr bwMode="auto">
          <a:xfrm>
            <a:off x="2071670" y="2335226"/>
            <a:ext cx="2387600" cy="3022600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lIns="18000" tIns="62640" rIns="18000" bIns="45000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US" sz="2000" i="1">
                <a:solidFill>
                  <a:srgbClr val="000000"/>
                </a:solidFill>
                <a:cs typeface="Arial" charset="0"/>
              </a:rPr>
              <a:t>0 ≤ </a:t>
            </a:r>
            <a:r>
              <a:rPr lang="en-US" sz="2000" i="1">
                <a:solidFill>
                  <a:srgbClr val="800000"/>
                </a:solidFill>
              </a:rPr>
              <a:t>f</a:t>
            </a:r>
            <a:r>
              <a:rPr lang="en-US" sz="2000" i="1" baseline="-20000">
                <a:solidFill>
                  <a:srgbClr val="800000"/>
                </a:solidFill>
              </a:rPr>
              <a:t>i</a:t>
            </a:r>
            <a:r>
              <a:rPr lang="en-US" sz="2000">
                <a:solidFill>
                  <a:srgbClr val="000000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  <a:cs typeface="Arial" charset="0"/>
              </a:rPr>
              <a:t>≤</a:t>
            </a:r>
            <a:r>
              <a:rPr lang="en-US" sz="2000">
                <a:solidFill>
                  <a:srgbClr val="000000"/>
                </a:solidFill>
              </a:rPr>
              <a:t> c</a:t>
            </a:r>
            <a:r>
              <a:rPr lang="en-US" sz="2000" i="1" baseline="-20000">
                <a:solidFill>
                  <a:srgbClr val="000000"/>
                </a:solidFill>
              </a:rPr>
              <a:t>i</a:t>
            </a:r>
            <a:r>
              <a:rPr lang="en-US" sz="2000">
                <a:solidFill>
                  <a:srgbClr val="000000"/>
                </a:solidFill>
              </a:rPr>
              <a:t> (&lt; </a:t>
            </a:r>
            <a:r>
              <a:rPr lang="en-US" sz="2000">
                <a:solidFill>
                  <a:srgbClr val="000000"/>
                </a:solidFill>
                <a:latin typeface="Symbol" pitchFamily="18" charset="2"/>
              </a:rPr>
              <a:t></a:t>
            </a:r>
            <a:r>
              <a:rPr lang="en-US" sz="2000">
                <a:solidFill>
                  <a:srgbClr val="000000"/>
                </a:solidFill>
              </a:rPr>
              <a:t>)</a:t>
            </a:r>
          </a:p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US" sz="2000" i="1">
                <a:solidFill>
                  <a:srgbClr val="800000"/>
                </a:solidFill>
              </a:rPr>
              <a:t>f</a:t>
            </a:r>
            <a:r>
              <a:rPr lang="en-US" sz="2000" i="1" baseline="-20000">
                <a:solidFill>
                  <a:srgbClr val="800000"/>
                </a:solidFill>
              </a:rPr>
              <a:t>0</a:t>
            </a:r>
            <a:r>
              <a:rPr lang="en-US" sz="2000">
                <a:solidFill>
                  <a:srgbClr val="000000"/>
                </a:solidFill>
              </a:rPr>
              <a:t> + </a:t>
            </a:r>
            <a:r>
              <a:rPr lang="en-US" sz="2000" i="1">
                <a:solidFill>
                  <a:srgbClr val="800000"/>
                </a:solidFill>
              </a:rPr>
              <a:t>f</a:t>
            </a:r>
            <a:r>
              <a:rPr lang="en-US" sz="2000" i="1" baseline="-20000">
                <a:solidFill>
                  <a:srgbClr val="800000"/>
                </a:solidFill>
              </a:rPr>
              <a:t>8</a:t>
            </a:r>
            <a:r>
              <a:rPr lang="en-US" sz="2000">
                <a:solidFill>
                  <a:srgbClr val="000000"/>
                </a:solidFill>
              </a:rPr>
              <a:t> = </a:t>
            </a:r>
            <a:r>
              <a:rPr lang="en-US" sz="2000" i="1">
                <a:solidFill>
                  <a:srgbClr val="800000"/>
                </a:solidFill>
              </a:rPr>
              <a:t>f</a:t>
            </a:r>
            <a:r>
              <a:rPr lang="en-US" sz="2000" i="1" baseline="-20000">
                <a:solidFill>
                  <a:srgbClr val="800000"/>
                </a:solidFill>
              </a:rPr>
              <a:t>1</a:t>
            </a:r>
            <a:r>
              <a:rPr lang="en-US" sz="2000">
                <a:solidFill>
                  <a:srgbClr val="000000"/>
                </a:solidFill>
              </a:rPr>
              <a:t> + </a:t>
            </a:r>
            <a:r>
              <a:rPr lang="en-US" sz="2000" i="1">
                <a:solidFill>
                  <a:srgbClr val="800000"/>
                </a:solidFill>
              </a:rPr>
              <a:t>f</a:t>
            </a:r>
            <a:r>
              <a:rPr lang="en-US" sz="2000" i="1" baseline="-20000">
                <a:solidFill>
                  <a:srgbClr val="800000"/>
                </a:solidFill>
              </a:rPr>
              <a:t>4</a:t>
            </a:r>
          </a:p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US" sz="2000" i="1">
                <a:solidFill>
                  <a:srgbClr val="800000"/>
                </a:solidFill>
              </a:rPr>
              <a:t>f</a:t>
            </a:r>
            <a:r>
              <a:rPr lang="en-US" sz="2000" i="1" baseline="-20000">
                <a:solidFill>
                  <a:srgbClr val="800000"/>
                </a:solidFill>
              </a:rPr>
              <a:t>1</a:t>
            </a:r>
            <a:r>
              <a:rPr lang="en-US" sz="2000">
                <a:solidFill>
                  <a:srgbClr val="000000"/>
                </a:solidFill>
              </a:rPr>
              <a:t> = </a:t>
            </a:r>
            <a:r>
              <a:rPr lang="en-US" sz="2000" i="1">
                <a:solidFill>
                  <a:srgbClr val="800000"/>
                </a:solidFill>
              </a:rPr>
              <a:t>f</a:t>
            </a:r>
            <a:r>
              <a:rPr lang="en-US" sz="2000" i="1" baseline="-20000">
                <a:solidFill>
                  <a:srgbClr val="800000"/>
                </a:solidFill>
              </a:rPr>
              <a:t>2</a:t>
            </a:r>
            <a:r>
              <a:rPr lang="en-US" sz="2000">
                <a:solidFill>
                  <a:srgbClr val="000000"/>
                </a:solidFill>
              </a:rPr>
              <a:t> + </a:t>
            </a:r>
            <a:r>
              <a:rPr lang="en-US" sz="2000" i="1">
                <a:solidFill>
                  <a:srgbClr val="800000"/>
                </a:solidFill>
              </a:rPr>
              <a:t>f</a:t>
            </a:r>
            <a:r>
              <a:rPr lang="en-US" sz="2000" i="1" baseline="-20000">
                <a:solidFill>
                  <a:srgbClr val="800000"/>
                </a:solidFill>
              </a:rPr>
              <a:t>3</a:t>
            </a:r>
            <a:r>
              <a:rPr lang="en-US" sz="2000">
                <a:solidFill>
                  <a:srgbClr val="000000"/>
                </a:solidFill>
              </a:rPr>
              <a:t> </a:t>
            </a:r>
          </a:p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US" sz="2000" i="1">
                <a:solidFill>
                  <a:srgbClr val="800000"/>
                </a:solidFill>
              </a:rPr>
              <a:t>f</a:t>
            </a:r>
            <a:r>
              <a:rPr lang="en-US" sz="2000" i="1" baseline="-20000">
                <a:solidFill>
                  <a:srgbClr val="800000"/>
                </a:solidFill>
              </a:rPr>
              <a:t>2</a:t>
            </a:r>
            <a:r>
              <a:rPr lang="en-US" sz="2000">
                <a:solidFill>
                  <a:srgbClr val="000000"/>
                </a:solidFill>
              </a:rPr>
              <a:t> = </a:t>
            </a:r>
            <a:r>
              <a:rPr lang="en-US" sz="2000" i="1">
                <a:solidFill>
                  <a:srgbClr val="800000"/>
                </a:solidFill>
              </a:rPr>
              <a:t>f</a:t>
            </a:r>
            <a:r>
              <a:rPr lang="en-US" sz="2000" i="1" baseline="-20000">
                <a:solidFill>
                  <a:srgbClr val="800000"/>
                </a:solidFill>
              </a:rPr>
              <a:t>9</a:t>
            </a:r>
          </a:p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US" sz="2000" i="1">
                <a:solidFill>
                  <a:srgbClr val="800000"/>
                </a:solidFill>
              </a:rPr>
              <a:t>f</a:t>
            </a:r>
            <a:r>
              <a:rPr lang="en-US" sz="2000" i="1" baseline="-20000">
                <a:solidFill>
                  <a:srgbClr val="800000"/>
                </a:solidFill>
              </a:rPr>
              <a:t>3</a:t>
            </a:r>
            <a:r>
              <a:rPr lang="en-US" sz="2000">
                <a:solidFill>
                  <a:srgbClr val="000000"/>
                </a:solidFill>
              </a:rPr>
              <a:t> = </a:t>
            </a:r>
            <a:r>
              <a:rPr lang="en-US" sz="2000" i="1">
                <a:solidFill>
                  <a:srgbClr val="800000"/>
                </a:solidFill>
              </a:rPr>
              <a:t>f</a:t>
            </a:r>
            <a:r>
              <a:rPr lang="en-US" sz="2000" i="1" baseline="-20000">
                <a:solidFill>
                  <a:srgbClr val="800000"/>
                </a:solidFill>
              </a:rPr>
              <a:t>10</a:t>
            </a:r>
          </a:p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US" sz="2000" i="1">
                <a:solidFill>
                  <a:srgbClr val="800000"/>
                </a:solidFill>
              </a:rPr>
              <a:t>f</a:t>
            </a:r>
            <a:r>
              <a:rPr lang="en-US" sz="2000" i="1" baseline="-20000">
                <a:solidFill>
                  <a:srgbClr val="800000"/>
                </a:solidFill>
              </a:rPr>
              <a:t>4</a:t>
            </a:r>
            <a:r>
              <a:rPr lang="en-US" sz="2000">
                <a:solidFill>
                  <a:srgbClr val="000000"/>
                </a:solidFill>
              </a:rPr>
              <a:t> = </a:t>
            </a:r>
            <a:r>
              <a:rPr lang="en-US" sz="2000" i="1">
                <a:solidFill>
                  <a:srgbClr val="800000"/>
                </a:solidFill>
              </a:rPr>
              <a:t>f</a:t>
            </a:r>
            <a:r>
              <a:rPr lang="en-US" sz="2000" i="1" baseline="-20000">
                <a:solidFill>
                  <a:srgbClr val="800000"/>
                </a:solidFill>
              </a:rPr>
              <a:t>5</a:t>
            </a:r>
            <a:r>
              <a:rPr lang="en-US" sz="2000">
                <a:solidFill>
                  <a:srgbClr val="000000"/>
                </a:solidFill>
              </a:rPr>
              <a:t> + </a:t>
            </a:r>
            <a:r>
              <a:rPr lang="en-US" sz="2000" i="1">
                <a:solidFill>
                  <a:srgbClr val="800000"/>
                </a:solidFill>
              </a:rPr>
              <a:t>f</a:t>
            </a:r>
            <a:r>
              <a:rPr lang="en-US" sz="2000" i="1" baseline="-20000">
                <a:solidFill>
                  <a:srgbClr val="800000"/>
                </a:solidFill>
              </a:rPr>
              <a:t>6</a:t>
            </a:r>
            <a:r>
              <a:rPr lang="en-US" sz="2000">
                <a:solidFill>
                  <a:srgbClr val="000000"/>
                </a:solidFill>
              </a:rPr>
              <a:t> + </a:t>
            </a:r>
            <a:r>
              <a:rPr lang="en-US" sz="2000" i="1">
                <a:solidFill>
                  <a:srgbClr val="800000"/>
                </a:solidFill>
              </a:rPr>
              <a:t>f</a:t>
            </a:r>
            <a:r>
              <a:rPr lang="en-US" sz="2000" i="1" baseline="-20000">
                <a:solidFill>
                  <a:srgbClr val="800000"/>
                </a:solidFill>
              </a:rPr>
              <a:t>7</a:t>
            </a:r>
            <a:r>
              <a:rPr lang="en-US" sz="2000">
                <a:solidFill>
                  <a:srgbClr val="000000"/>
                </a:solidFill>
              </a:rPr>
              <a:t> </a:t>
            </a:r>
          </a:p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US" sz="2000" i="1">
                <a:solidFill>
                  <a:srgbClr val="800000"/>
                </a:solidFill>
              </a:rPr>
              <a:t>f</a:t>
            </a:r>
            <a:r>
              <a:rPr lang="en-US" sz="2000" i="1" baseline="-20000">
                <a:solidFill>
                  <a:srgbClr val="800000"/>
                </a:solidFill>
              </a:rPr>
              <a:t>5</a:t>
            </a:r>
            <a:r>
              <a:rPr lang="en-US" sz="2000">
                <a:solidFill>
                  <a:srgbClr val="000000"/>
                </a:solidFill>
              </a:rPr>
              <a:t> = </a:t>
            </a:r>
            <a:r>
              <a:rPr lang="en-US" sz="2000" i="1">
                <a:solidFill>
                  <a:srgbClr val="800000"/>
                </a:solidFill>
              </a:rPr>
              <a:t>f</a:t>
            </a:r>
            <a:r>
              <a:rPr lang="en-US" sz="2000" i="1" baseline="-20000">
                <a:solidFill>
                  <a:srgbClr val="800000"/>
                </a:solidFill>
              </a:rPr>
              <a:t>8</a:t>
            </a:r>
            <a:r>
              <a:rPr lang="en-US" sz="2000">
                <a:solidFill>
                  <a:srgbClr val="000000"/>
                </a:solidFill>
              </a:rPr>
              <a:t> + </a:t>
            </a:r>
            <a:r>
              <a:rPr lang="en-US" sz="2000" i="1">
                <a:solidFill>
                  <a:srgbClr val="800000"/>
                </a:solidFill>
              </a:rPr>
              <a:t>f</a:t>
            </a:r>
            <a:r>
              <a:rPr lang="en-US" sz="2000" i="1" baseline="-20000">
                <a:solidFill>
                  <a:srgbClr val="800000"/>
                </a:solidFill>
              </a:rPr>
              <a:t>11</a:t>
            </a:r>
            <a:r>
              <a:rPr lang="en-US" sz="2000">
                <a:solidFill>
                  <a:srgbClr val="000000"/>
                </a:solidFill>
              </a:rPr>
              <a:t> </a:t>
            </a:r>
          </a:p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US" sz="2000" i="1">
                <a:solidFill>
                  <a:srgbClr val="800000"/>
                </a:solidFill>
              </a:rPr>
              <a:t>f</a:t>
            </a:r>
            <a:r>
              <a:rPr lang="en-US" sz="2000" i="1" baseline="-20000">
                <a:solidFill>
                  <a:srgbClr val="800000"/>
                </a:solidFill>
              </a:rPr>
              <a:t>6</a:t>
            </a:r>
            <a:r>
              <a:rPr lang="en-US" sz="2000">
                <a:solidFill>
                  <a:srgbClr val="000000"/>
                </a:solidFill>
              </a:rPr>
              <a:t> = </a:t>
            </a:r>
            <a:r>
              <a:rPr lang="en-US" sz="2000" i="1">
                <a:solidFill>
                  <a:srgbClr val="800000"/>
                </a:solidFill>
              </a:rPr>
              <a:t>f</a:t>
            </a:r>
            <a:r>
              <a:rPr lang="en-US" sz="2000" i="1" baseline="-20000">
                <a:solidFill>
                  <a:srgbClr val="800000"/>
                </a:solidFill>
              </a:rPr>
              <a:t>12</a:t>
            </a:r>
            <a:r>
              <a:rPr lang="en-US" sz="2000">
                <a:solidFill>
                  <a:srgbClr val="000000"/>
                </a:solidFill>
              </a:rPr>
              <a:t> </a:t>
            </a:r>
          </a:p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US" sz="2000" i="1">
                <a:solidFill>
                  <a:srgbClr val="800000"/>
                </a:solidFill>
              </a:rPr>
              <a:t>f</a:t>
            </a:r>
            <a:r>
              <a:rPr lang="en-US" sz="2000" i="1" baseline="-20000">
                <a:solidFill>
                  <a:srgbClr val="800000"/>
                </a:solidFill>
              </a:rPr>
              <a:t>7</a:t>
            </a:r>
            <a:r>
              <a:rPr lang="en-US" sz="2000">
                <a:solidFill>
                  <a:srgbClr val="000000"/>
                </a:solidFill>
              </a:rPr>
              <a:t> = </a:t>
            </a:r>
            <a:r>
              <a:rPr lang="en-US" sz="2000" i="1">
                <a:solidFill>
                  <a:srgbClr val="800000"/>
                </a:solidFill>
              </a:rPr>
              <a:t>f</a:t>
            </a:r>
            <a:r>
              <a:rPr lang="en-US" sz="2000" i="1" baseline="-20000">
                <a:solidFill>
                  <a:srgbClr val="800000"/>
                </a:solidFill>
              </a:rPr>
              <a:t>13</a:t>
            </a:r>
            <a:r>
              <a:rPr lang="en-US" sz="20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6" name="Text Box 50"/>
          <p:cNvSpPr txBox="1">
            <a:spLocks noChangeArrowheads="1"/>
          </p:cNvSpPr>
          <p:nvPr/>
        </p:nvSpPr>
        <p:spPr bwMode="auto">
          <a:xfrm>
            <a:off x="1793870" y="1609749"/>
            <a:ext cx="1992312" cy="762000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2640" rIns="18000" bIns="45000"/>
          <a:lstStyle/>
          <a:p>
            <a:pPr>
              <a:tabLst>
                <a:tab pos="723900" algn="l"/>
                <a:tab pos="1447800" algn="l"/>
              </a:tabLst>
            </a:pPr>
            <a:r>
              <a:rPr lang="en-US" sz="2000" smtClean="0">
                <a:solidFill>
                  <a:srgbClr val="000000"/>
                </a:solidFill>
              </a:rPr>
              <a:t>min </a:t>
            </a:r>
            <a:r>
              <a:rPr lang="en-US" sz="2400" dirty="0">
                <a:solidFill>
                  <a:srgbClr val="000000"/>
                </a:solidFill>
                <a:latin typeface="Symbol" pitchFamily="18" charset="2"/>
              </a:rPr>
              <a:t>S </a:t>
            </a:r>
            <a:r>
              <a:rPr lang="en-US" sz="2000" i="1" dirty="0">
                <a:solidFill>
                  <a:srgbClr val="800000"/>
                </a:solidFill>
              </a:rPr>
              <a:t>f</a:t>
            </a:r>
            <a:r>
              <a:rPr lang="en-US" sz="2000" i="1" baseline="-20000" dirty="0">
                <a:solidFill>
                  <a:srgbClr val="800000"/>
                </a:solidFill>
              </a:rPr>
              <a:t>i</a:t>
            </a:r>
          </a:p>
          <a:p>
            <a:pPr>
              <a:tabLst>
                <a:tab pos="723900" algn="l"/>
                <a:tab pos="1447800" algn="l"/>
              </a:tabLst>
            </a:pPr>
            <a:r>
              <a:rPr lang="en-US" sz="2000" dirty="0">
                <a:solidFill>
                  <a:srgbClr val="000000"/>
                </a:solidFill>
              </a:rPr>
              <a:t>under constraints</a:t>
            </a:r>
          </a:p>
        </p:txBody>
      </p:sp>
      <p:cxnSp>
        <p:nvCxnSpPr>
          <p:cNvPr id="11" name="Connettore 1 10"/>
          <p:cNvCxnSpPr/>
          <p:nvPr/>
        </p:nvCxnSpPr>
        <p:spPr>
          <a:xfrm>
            <a:off x="1785918" y="1906598"/>
            <a:ext cx="928694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>
            <a:off x="1785918" y="2211402"/>
            <a:ext cx="1857388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>
            <a:off x="2643174" y="2568592"/>
            <a:ext cx="928694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CasellaDiTesto 15"/>
          <p:cNvSpPr txBox="1"/>
          <p:nvPr/>
        </p:nvSpPr>
        <p:spPr>
          <a:xfrm>
            <a:off x="1285852" y="2356658"/>
            <a:ext cx="8146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mtClean="0"/>
              <a:t>assert</a:t>
            </a:r>
            <a:endParaRPr lang="en-US" sz="2000"/>
          </a:p>
        </p:txBody>
      </p:sp>
      <p:sp>
        <p:nvSpPr>
          <p:cNvPr id="17" name="CasellaDiTesto 16"/>
          <p:cNvSpPr txBox="1"/>
          <p:nvPr/>
        </p:nvSpPr>
        <p:spPr>
          <a:xfrm>
            <a:off x="1285852" y="2659082"/>
            <a:ext cx="8146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mtClean="0"/>
              <a:t>assert</a:t>
            </a:r>
            <a:endParaRPr lang="en-US" sz="2000"/>
          </a:p>
        </p:txBody>
      </p:sp>
      <p:sp>
        <p:nvSpPr>
          <p:cNvPr id="18" name="CasellaDiTesto 17"/>
          <p:cNvSpPr txBox="1"/>
          <p:nvPr/>
        </p:nvSpPr>
        <p:spPr>
          <a:xfrm>
            <a:off x="1285852" y="2963879"/>
            <a:ext cx="8146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mtClean="0"/>
              <a:t>assert</a:t>
            </a:r>
            <a:endParaRPr lang="en-US" sz="2000"/>
          </a:p>
        </p:txBody>
      </p:sp>
      <p:sp>
        <p:nvSpPr>
          <p:cNvPr id="19" name="CasellaDiTesto 18"/>
          <p:cNvSpPr txBox="1"/>
          <p:nvPr/>
        </p:nvSpPr>
        <p:spPr>
          <a:xfrm>
            <a:off x="1285852" y="3268682"/>
            <a:ext cx="8146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mtClean="0"/>
              <a:t>assert</a:t>
            </a:r>
            <a:endParaRPr lang="en-US" sz="2000"/>
          </a:p>
        </p:txBody>
      </p:sp>
      <p:sp>
        <p:nvSpPr>
          <p:cNvPr id="20" name="CasellaDiTesto 19"/>
          <p:cNvSpPr txBox="1"/>
          <p:nvPr/>
        </p:nvSpPr>
        <p:spPr>
          <a:xfrm>
            <a:off x="1285852" y="3573428"/>
            <a:ext cx="8146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mtClean="0"/>
              <a:t>assert</a:t>
            </a:r>
            <a:endParaRPr lang="en-US" sz="2000"/>
          </a:p>
        </p:txBody>
      </p:sp>
      <p:sp>
        <p:nvSpPr>
          <p:cNvPr id="21" name="CasellaDiTesto 20"/>
          <p:cNvSpPr txBox="1"/>
          <p:nvPr/>
        </p:nvSpPr>
        <p:spPr>
          <a:xfrm>
            <a:off x="1285852" y="3878232"/>
            <a:ext cx="8146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mtClean="0"/>
              <a:t>assert</a:t>
            </a:r>
            <a:endParaRPr lang="en-US" sz="2000"/>
          </a:p>
        </p:txBody>
      </p:sp>
      <p:sp>
        <p:nvSpPr>
          <p:cNvPr id="39" name="CasellaDiTesto 38"/>
          <p:cNvSpPr txBox="1"/>
          <p:nvPr/>
        </p:nvSpPr>
        <p:spPr>
          <a:xfrm>
            <a:off x="1285852" y="4183090"/>
            <a:ext cx="8146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mtClean="0"/>
              <a:t>assert</a:t>
            </a:r>
            <a:endParaRPr lang="en-US" sz="2000"/>
          </a:p>
        </p:txBody>
      </p:sp>
      <p:sp>
        <p:nvSpPr>
          <p:cNvPr id="41" name="CasellaDiTesto 40"/>
          <p:cNvSpPr txBox="1"/>
          <p:nvPr/>
        </p:nvSpPr>
        <p:spPr>
          <a:xfrm>
            <a:off x="1285852" y="4487836"/>
            <a:ext cx="8146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mtClean="0"/>
              <a:t>assert</a:t>
            </a:r>
            <a:endParaRPr lang="en-US" sz="2000"/>
          </a:p>
        </p:txBody>
      </p:sp>
      <p:sp>
        <p:nvSpPr>
          <p:cNvPr id="42" name="CasellaDiTesto 41"/>
          <p:cNvSpPr txBox="1"/>
          <p:nvPr/>
        </p:nvSpPr>
        <p:spPr>
          <a:xfrm>
            <a:off x="1285852" y="4792636"/>
            <a:ext cx="8146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mtClean="0"/>
              <a:t>assert</a:t>
            </a:r>
            <a:endParaRPr lang="en-US" sz="2000"/>
          </a:p>
        </p:txBody>
      </p:sp>
      <p:sp>
        <p:nvSpPr>
          <p:cNvPr id="43" name="CasellaDiTesto 42"/>
          <p:cNvSpPr txBox="1"/>
          <p:nvPr/>
        </p:nvSpPr>
        <p:spPr>
          <a:xfrm>
            <a:off x="5214942" y="2659082"/>
            <a:ext cx="8146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mtClean="0"/>
              <a:t>assert</a:t>
            </a:r>
            <a:endParaRPr lang="en-US" sz="2000"/>
          </a:p>
        </p:txBody>
      </p:sp>
      <p:sp>
        <p:nvSpPr>
          <p:cNvPr id="44" name="CasellaDiTesto 43"/>
          <p:cNvSpPr txBox="1"/>
          <p:nvPr/>
        </p:nvSpPr>
        <p:spPr>
          <a:xfrm>
            <a:off x="5214942" y="2963882"/>
            <a:ext cx="8146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mtClean="0"/>
              <a:t>assert</a:t>
            </a:r>
            <a:endParaRPr lang="en-US" sz="2000"/>
          </a:p>
        </p:txBody>
      </p:sp>
      <p:sp>
        <p:nvSpPr>
          <p:cNvPr id="45" name="CasellaDiTesto 44"/>
          <p:cNvSpPr txBox="1"/>
          <p:nvPr/>
        </p:nvSpPr>
        <p:spPr>
          <a:xfrm>
            <a:off x="5214942" y="3268628"/>
            <a:ext cx="8146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mtClean="0"/>
              <a:t>assert</a:t>
            </a:r>
            <a:endParaRPr lang="en-US" sz="2000"/>
          </a:p>
        </p:txBody>
      </p:sp>
      <p:sp>
        <p:nvSpPr>
          <p:cNvPr id="46" name="CasellaDiTesto 45"/>
          <p:cNvSpPr txBox="1"/>
          <p:nvPr/>
        </p:nvSpPr>
        <p:spPr>
          <a:xfrm>
            <a:off x="5214942" y="3573428"/>
            <a:ext cx="8146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mtClean="0"/>
              <a:t>assert</a:t>
            </a:r>
            <a:endParaRPr lang="en-US" sz="2000"/>
          </a:p>
        </p:txBody>
      </p:sp>
      <p:sp>
        <p:nvSpPr>
          <p:cNvPr id="47" name="CasellaDiTesto 46"/>
          <p:cNvSpPr txBox="1"/>
          <p:nvPr/>
        </p:nvSpPr>
        <p:spPr>
          <a:xfrm>
            <a:off x="5214942" y="3878228"/>
            <a:ext cx="8146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mtClean="0"/>
              <a:t>assert</a:t>
            </a:r>
            <a:endParaRPr lang="en-US" sz="2000"/>
          </a:p>
        </p:txBody>
      </p:sp>
      <p:sp>
        <p:nvSpPr>
          <p:cNvPr id="48" name="CasellaDiTesto 47"/>
          <p:cNvSpPr txBox="1"/>
          <p:nvPr/>
        </p:nvSpPr>
        <p:spPr>
          <a:xfrm>
            <a:off x="5214942" y="4183036"/>
            <a:ext cx="8146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mtClean="0"/>
              <a:t>assert</a:t>
            </a:r>
            <a:endParaRPr lang="en-US" sz="2000"/>
          </a:p>
        </p:txBody>
      </p:sp>
      <p:sp>
        <p:nvSpPr>
          <p:cNvPr id="49" name="CasellaDiTesto 48"/>
          <p:cNvSpPr txBox="1"/>
          <p:nvPr/>
        </p:nvSpPr>
        <p:spPr>
          <a:xfrm>
            <a:off x="5214942" y="4487890"/>
            <a:ext cx="8146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mtClean="0"/>
              <a:t>assert</a:t>
            </a:r>
            <a:endParaRPr lang="en-US" sz="2000"/>
          </a:p>
        </p:txBody>
      </p:sp>
      <p:sp>
        <p:nvSpPr>
          <p:cNvPr id="50" name="CasellaDiTesto 49"/>
          <p:cNvSpPr txBox="1"/>
          <p:nvPr/>
        </p:nvSpPr>
        <p:spPr>
          <a:xfrm>
            <a:off x="5214942" y="4792636"/>
            <a:ext cx="8146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mtClean="0"/>
              <a:t>assert</a:t>
            </a:r>
            <a:endParaRPr lang="en-US" sz="2000"/>
          </a:p>
        </p:txBody>
      </p:sp>
      <p:sp>
        <p:nvSpPr>
          <p:cNvPr id="51" name="CasellaDiTesto 50"/>
          <p:cNvSpPr txBox="1"/>
          <p:nvPr/>
        </p:nvSpPr>
        <p:spPr>
          <a:xfrm>
            <a:off x="5214942" y="2357430"/>
            <a:ext cx="22735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mtClean="0"/>
              <a:t>declare-fun </a:t>
            </a:r>
            <a:r>
              <a:rPr lang="en-US" sz="2000" i="1" smtClean="0">
                <a:solidFill>
                  <a:srgbClr val="800000"/>
                </a:solidFill>
              </a:rPr>
              <a:t>f</a:t>
            </a:r>
            <a:r>
              <a:rPr lang="en-US" sz="2000" i="1" baseline="-20000" smtClean="0">
                <a:solidFill>
                  <a:srgbClr val="800000"/>
                </a:solidFill>
              </a:rPr>
              <a:t>i</a:t>
            </a:r>
            <a:r>
              <a:rPr lang="en-US" sz="2000" smtClean="0"/>
              <a:t> () Real</a:t>
            </a:r>
            <a:endParaRPr lang="en-US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1" grpId="0"/>
      <p:bldP spid="39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0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Probabilistic </a:t>
            </a:r>
            <a:r>
              <a:rPr lang="en-US" dirty="0" smtClean="0"/>
              <a:t>Automata </a:t>
            </a:r>
            <a:r>
              <a:rPr lang="en-US" dirty="0"/>
              <a:t>(</a:t>
            </a:r>
            <a:r>
              <a:rPr lang="en-US" i="1" dirty="0"/>
              <a:t>PA</a:t>
            </a:r>
            <a:r>
              <a:rPr lang="en-US" dirty="0"/>
              <a:t>)</a:t>
            </a:r>
          </a:p>
        </p:txBody>
      </p:sp>
      <p:sp>
        <p:nvSpPr>
          <p:cNvPr id="6146" name="Rectangle 2"/>
          <p:cNvSpPr>
            <a:spLocks/>
          </p:cNvSpPr>
          <p:nvPr/>
        </p:nvSpPr>
        <p:spPr bwMode="auto">
          <a:xfrm>
            <a:off x="607681" y="1477595"/>
            <a:ext cx="3321377" cy="653829"/>
          </a:xfrm>
          <a:prstGeom prst="rect">
            <a:avLst/>
          </a:prstGeom>
          <a:solidFill>
            <a:srgbClr val="FFFFDC"/>
          </a:solidFill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 wrap="none" lIns="81639" tIns="42452" rIns="81639" bIns="42452" anchor="ctr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US" sz="3100" i="1" dirty="0" smtClean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PA</a:t>
            </a:r>
            <a:r>
              <a:rPr lang="en-US" sz="3100" dirty="0" smtClean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  <a:r>
              <a:rPr lang="en-US" sz="3100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= (</a:t>
            </a:r>
            <a:r>
              <a:rPr lang="en-US" sz="3100" i="1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Q</a:t>
            </a:r>
            <a:r>
              <a:rPr lang="en-US" sz="3100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, </a:t>
            </a:r>
            <a:r>
              <a:rPr lang="en-US" sz="3100" i="1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q</a:t>
            </a:r>
            <a:r>
              <a:rPr lang="en-US" sz="3100" i="1" baseline="-20000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0</a:t>
            </a:r>
            <a:r>
              <a:rPr lang="en-US" sz="3100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, </a:t>
            </a:r>
            <a:r>
              <a:rPr lang="en-US" sz="3100" i="1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E</a:t>
            </a:r>
            <a:r>
              <a:rPr lang="en-US" sz="3100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, </a:t>
            </a:r>
            <a:r>
              <a:rPr lang="en-US" sz="3100" i="1" dirty="0">
                <a:solidFill>
                  <a:srgbClr val="FF9966"/>
                </a:solidFill>
                <a:ea typeface="Arial Unicode MS" charset="0"/>
                <a:cs typeface="Arial Unicode MS" charset="0"/>
              </a:rPr>
              <a:t>H</a:t>
            </a:r>
            <a:r>
              <a:rPr lang="en-US" sz="3100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, </a:t>
            </a:r>
            <a:r>
              <a:rPr lang="en-US" sz="3100" i="1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D</a:t>
            </a:r>
            <a:r>
              <a:rPr lang="en-US" sz="3100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)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4478400" y="2158788"/>
            <a:ext cx="3939840" cy="1055898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6328" tIns="61621" rIns="16328" bIns="40820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US" sz="2500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Transition relation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US" sz="2500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  <a:r>
              <a:rPr lang="en-US" sz="2500" i="1" dirty="0" smtClean="0">
                <a:ea typeface="Arial Unicode MS" charset="0"/>
                <a:cs typeface="Arial Unicode MS" charset="0"/>
              </a:rPr>
              <a:t>D</a:t>
            </a:r>
            <a:r>
              <a:rPr lang="en-US" sz="2500" dirty="0" smtClean="0">
                <a:ea typeface="Arial Unicode MS" charset="0"/>
                <a:cs typeface="Arial Unicode MS" charset="0"/>
              </a:rPr>
              <a:t> </a:t>
            </a:r>
            <a:r>
              <a:rPr lang="en-US" sz="2500" baseline="10000" dirty="0">
                <a:latin typeface="Symbol" pitchFamily="18" charset="2"/>
                <a:ea typeface="Arial Unicode MS" charset="0"/>
                <a:cs typeface="Arial Unicode MS" charset="0"/>
              </a:rPr>
              <a:t></a:t>
            </a:r>
            <a:r>
              <a:rPr lang="en-US" sz="2500" dirty="0">
                <a:latin typeface="Symbol" pitchFamily="18" charset="2"/>
                <a:ea typeface="Arial Unicode MS" charset="0"/>
                <a:cs typeface="Arial Unicode MS" charset="0"/>
              </a:rPr>
              <a:t> </a:t>
            </a:r>
            <a:r>
              <a:rPr lang="en-US" sz="2500" i="1" dirty="0">
                <a:ea typeface="Arial Unicode MS" charset="0"/>
                <a:cs typeface="Arial Unicode MS" charset="0"/>
              </a:rPr>
              <a:t>Q</a:t>
            </a:r>
            <a:r>
              <a:rPr lang="en-US" sz="2500" dirty="0">
                <a:ea typeface="Arial Unicode MS" charset="0"/>
                <a:cs typeface="Arial Unicode MS" charset="0"/>
              </a:rPr>
              <a:t> </a:t>
            </a:r>
            <a:r>
              <a:rPr lang="en-US" sz="2500" dirty="0">
                <a:latin typeface="Symbol" pitchFamily="18" charset="2"/>
                <a:ea typeface="Arial Unicode MS" charset="0"/>
                <a:cs typeface="Arial Unicode MS" charset="0"/>
              </a:rPr>
              <a:t></a:t>
            </a:r>
            <a:r>
              <a:rPr lang="en-US" sz="2500" dirty="0">
                <a:ea typeface="Arial Unicode MS" charset="0"/>
                <a:cs typeface="Arial Unicode MS" charset="0"/>
              </a:rPr>
              <a:t> (</a:t>
            </a:r>
            <a:r>
              <a:rPr lang="en-US" sz="2500" i="1" dirty="0">
                <a:ea typeface="Arial Unicode MS" charset="0"/>
                <a:cs typeface="Arial Unicode MS" charset="0"/>
              </a:rPr>
              <a:t>E</a:t>
            </a:r>
            <a:r>
              <a:rPr lang="en-US" sz="2500" dirty="0">
                <a:ea typeface="Arial Unicode MS" charset="0"/>
                <a:cs typeface="Arial Unicode MS" charset="0"/>
              </a:rPr>
              <a:t> </a:t>
            </a:r>
            <a:r>
              <a:rPr lang="en-US" sz="2500" dirty="0" smtClean="0">
                <a:latin typeface="Symbol" pitchFamily="18" charset="2"/>
                <a:ea typeface="Arial Unicode MS" charset="0"/>
                <a:cs typeface="Arial Unicode MS" charset="0"/>
              </a:rPr>
              <a:t>      </a:t>
            </a:r>
            <a:r>
              <a:rPr lang="en-US" sz="1400" dirty="0" smtClean="0">
                <a:latin typeface="Symbol" pitchFamily="18" charset="2"/>
                <a:ea typeface="Arial Unicode MS" charset="0"/>
                <a:cs typeface="Arial Unicode MS" charset="0"/>
              </a:rPr>
              <a:t> </a:t>
            </a:r>
            <a:r>
              <a:rPr lang="en-US" sz="2500" dirty="0" smtClean="0">
                <a:ea typeface="Arial Unicode MS" charset="0"/>
                <a:cs typeface="Arial Unicode MS" charset="0"/>
              </a:rPr>
              <a:t>) </a:t>
            </a:r>
            <a:r>
              <a:rPr lang="en-US" sz="2500" dirty="0">
                <a:latin typeface="Symbol" pitchFamily="18" charset="2"/>
                <a:ea typeface="Arial Unicode MS" charset="0"/>
                <a:cs typeface="Arial Unicode MS" charset="0"/>
              </a:rPr>
              <a:t></a:t>
            </a:r>
            <a:r>
              <a:rPr lang="en-US" sz="2500" dirty="0">
                <a:ea typeface="Arial Unicode MS" charset="0"/>
                <a:cs typeface="Arial Unicode MS" charset="0"/>
              </a:rPr>
              <a:t> </a:t>
            </a:r>
            <a:r>
              <a:rPr lang="en-US" sz="2500" dirty="0" smtClean="0">
                <a:ea typeface="Arial Unicode MS" charset="0"/>
                <a:cs typeface="Arial Unicode MS" charset="0"/>
              </a:rPr>
              <a:t>      </a:t>
            </a:r>
            <a:r>
              <a:rPr lang="en-US" sz="1400" dirty="0" smtClean="0">
                <a:ea typeface="Arial Unicode MS" charset="0"/>
                <a:cs typeface="Arial Unicode MS" charset="0"/>
              </a:rPr>
              <a:t>  </a:t>
            </a:r>
            <a:r>
              <a:rPr lang="en-US" sz="2500" dirty="0" smtClean="0">
                <a:ea typeface="Arial Unicode MS" charset="0"/>
                <a:cs typeface="Arial Unicode MS" charset="0"/>
              </a:rPr>
              <a:t>(</a:t>
            </a:r>
            <a:r>
              <a:rPr lang="en-US" sz="2500" i="1" dirty="0">
                <a:ea typeface="Arial Unicode MS" charset="0"/>
                <a:cs typeface="Arial Unicode MS" charset="0"/>
              </a:rPr>
              <a:t>Q</a:t>
            </a:r>
            <a:r>
              <a:rPr lang="en-US" sz="2500" dirty="0">
                <a:ea typeface="Arial Unicode MS" charset="0"/>
                <a:cs typeface="Arial Unicode MS" charset="0"/>
              </a:rPr>
              <a:t>)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4478400" y="3240341"/>
            <a:ext cx="3502080" cy="442127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6328" tIns="63220" rIns="16328" bIns="40820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US" sz="2500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Internal (</a:t>
            </a:r>
            <a:r>
              <a:rPr lang="en-US" sz="2500" dirty="0">
                <a:solidFill>
                  <a:srgbClr val="FF9966"/>
                </a:solidFill>
                <a:ea typeface="Arial Unicode MS" charset="0"/>
                <a:cs typeface="Arial Unicode MS" charset="0"/>
              </a:rPr>
              <a:t>hidden</a:t>
            </a:r>
            <a:r>
              <a:rPr lang="en-US" sz="2500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) actions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4478400" y="3820721"/>
            <a:ext cx="4016160" cy="476690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6328" tIns="63220" rIns="16328" bIns="40820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US" sz="2500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External actions: </a:t>
            </a:r>
            <a:r>
              <a:rPr lang="en-US" sz="2500" i="1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E</a:t>
            </a:r>
            <a:r>
              <a:rPr lang="en-US" sz="2500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  <a:r>
              <a:rPr lang="en-US" sz="2500" dirty="0">
                <a:solidFill>
                  <a:srgbClr val="000000"/>
                </a:solidFill>
                <a:latin typeface="Symbol" pitchFamily="18" charset="2"/>
                <a:ea typeface="Arial Unicode MS" charset="0"/>
                <a:cs typeface="Arial Unicode MS" charset="0"/>
              </a:rPr>
              <a:t></a:t>
            </a:r>
            <a:r>
              <a:rPr lang="en-US" sz="2500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  <a:r>
              <a:rPr lang="en-US" sz="2500" i="1" dirty="0">
                <a:solidFill>
                  <a:srgbClr val="FF9966"/>
                </a:solidFill>
                <a:ea typeface="Arial Unicode MS" charset="0"/>
                <a:cs typeface="Arial Unicode MS" charset="0"/>
              </a:rPr>
              <a:t>H</a:t>
            </a:r>
            <a:r>
              <a:rPr lang="en-US" sz="2500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= </a:t>
            </a:r>
            <a:r>
              <a:rPr lang="en-US" sz="2500" dirty="0">
                <a:solidFill>
                  <a:srgbClr val="000000"/>
                </a:solidFill>
                <a:latin typeface="Symbol" pitchFamily="18" charset="2"/>
                <a:ea typeface="Arial Unicode MS" charset="0"/>
                <a:cs typeface="Arial Unicode MS" charset="0"/>
              </a:rPr>
              <a:t>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4478400" y="4435666"/>
            <a:ext cx="2701440" cy="525656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6328" tIns="63220" rIns="16328" bIns="40820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</a:tabLst>
            </a:pPr>
            <a:r>
              <a:rPr lang="en-US" sz="2500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Initial state: </a:t>
            </a:r>
            <a:r>
              <a:rPr lang="en-US" sz="2500" i="1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q</a:t>
            </a:r>
            <a:r>
              <a:rPr lang="en-US" sz="2500" i="1" baseline="-25000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0</a:t>
            </a:r>
            <a:r>
              <a:rPr lang="en-US" sz="2500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  <a:r>
              <a:rPr lang="en-US" sz="2500" dirty="0">
                <a:solidFill>
                  <a:srgbClr val="000000"/>
                </a:solidFill>
                <a:latin typeface="Symbol" pitchFamily="18" charset="2"/>
                <a:ea typeface="Arial Unicode MS" charset="0"/>
                <a:cs typeface="Arial Unicode MS" charset="0"/>
              </a:rPr>
              <a:t></a:t>
            </a:r>
            <a:r>
              <a:rPr lang="en-US" sz="2500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  <a:r>
              <a:rPr lang="en-US" sz="2500" i="1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Q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4478401" y="5077974"/>
            <a:ext cx="948960" cy="442127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6328" tIns="63220" rIns="16328" bIns="40820"/>
          <a:lstStyle/>
          <a:p>
            <a:pPr>
              <a:tabLst>
                <a:tab pos="656650" algn="l"/>
              </a:tabLst>
            </a:pPr>
            <a:r>
              <a:rPr lang="en-US" sz="2500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States</a:t>
            </a:r>
          </a:p>
        </p:txBody>
      </p:sp>
      <p:sp>
        <p:nvSpPr>
          <p:cNvPr id="6152" name="Freeform 8"/>
          <p:cNvSpPr>
            <a:spLocks/>
          </p:cNvSpPr>
          <p:nvPr/>
        </p:nvSpPr>
        <p:spPr bwMode="auto">
          <a:xfrm>
            <a:off x="3571868" y="2073818"/>
            <a:ext cx="785818" cy="48101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473"/>
              </a:cxn>
              <a:cxn ang="0">
                <a:pos x="1675" y="1473"/>
              </a:cxn>
            </a:cxnLst>
            <a:rect l="0" t="0" r="r" b="b"/>
            <a:pathLst>
              <a:path w="1676" h="1474">
                <a:moveTo>
                  <a:pt x="0" y="0"/>
                </a:moveTo>
                <a:lnTo>
                  <a:pt x="0" y="1473"/>
                </a:lnTo>
                <a:lnTo>
                  <a:pt x="1675" y="1473"/>
                </a:lnTo>
              </a:path>
            </a:pathLst>
          </a:custGeom>
          <a:noFill/>
          <a:ln w="14400">
            <a:solidFill>
              <a:srgbClr val="00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 lIns="82945" tIns="41473" rIns="82945" bIns="41473"/>
          <a:lstStyle/>
          <a:p>
            <a:endParaRPr lang="it-IT"/>
          </a:p>
        </p:txBody>
      </p:sp>
      <p:sp>
        <p:nvSpPr>
          <p:cNvPr id="6153" name="Freeform 9"/>
          <p:cNvSpPr>
            <a:spLocks/>
          </p:cNvSpPr>
          <p:nvPr/>
        </p:nvSpPr>
        <p:spPr bwMode="auto">
          <a:xfrm>
            <a:off x="3143240" y="2073818"/>
            <a:ext cx="1214446" cy="140990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317"/>
              </a:cxn>
              <a:cxn ang="0">
                <a:pos x="3175" y="4317"/>
              </a:cxn>
            </a:cxnLst>
            <a:rect l="0" t="0" r="r" b="b"/>
            <a:pathLst>
              <a:path w="3176" h="4318">
                <a:moveTo>
                  <a:pt x="0" y="0"/>
                </a:moveTo>
                <a:lnTo>
                  <a:pt x="0" y="4317"/>
                </a:lnTo>
                <a:lnTo>
                  <a:pt x="3175" y="4317"/>
                </a:lnTo>
              </a:path>
            </a:pathLst>
          </a:custGeom>
          <a:noFill/>
          <a:ln w="14400">
            <a:solidFill>
              <a:srgbClr val="00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 lIns="82945" tIns="41473" rIns="82945" bIns="41473"/>
          <a:lstStyle/>
          <a:p>
            <a:endParaRPr lang="it-IT"/>
          </a:p>
        </p:txBody>
      </p:sp>
      <p:sp>
        <p:nvSpPr>
          <p:cNvPr id="6154" name="Freeform 10"/>
          <p:cNvSpPr>
            <a:spLocks/>
          </p:cNvSpPr>
          <p:nvPr/>
        </p:nvSpPr>
        <p:spPr bwMode="auto">
          <a:xfrm>
            <a:off x="2714612" y="2073818"/>
            <a:ext cx="1643074" cy="20234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6195"/>
              </a:cxn>
              <a:cxn ang="0">
                <a:pos x="4676" y="6195"/>
              </a:cxn>
            </a:cxnLst>
            <a:rect l="0" t="0" r="r" b="b"/>
            <a:pathLst>
              <a:path w="4677" h="6196">
                <a:moveTo>
                  <a:pt x="0" y="0"/>
                </a:moveTo>
                <a:lnTo>
                  <a:pt x="0" y="6195"/>
                </a:lnTo>
                <a:lnTo>
                  <a:pt x="4676" y="6195"/>
                </a:lnTo>
              </a:path>
            </a:pathLst>
          </a:custGeom>
          <a:noFill/>
          <a:ln w="14400">
            <a:solidFill>
              <a:srgbClr val="00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 lIns="82945" tIns="41473" rIns="82945" bIns="41473"/>
          <a:lstStyle/>
          <a:p>
            <a:endParaRPr lang="it-IT"/>
          </a:p>
        </p:txBody>
      </p:sp>
      <p:sp>
        <p:nvSpPr>
          <p:cNvPr id="6155" name="Freeform 11"/>
          <p:cNvSpPr>
            <a:spLocks/>
          </p:cNvSpPr>
          <p:nvPr/>
        </p:nvSpPr>
        <p:spPr bwMode="auto">
          <a:xfrm>
            <a:off x="2285984" y="2075258"/>
            <a:ext cx="2082240" cy="265419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8125"/>
              </a:cxn>
              <a:cxn ang="0">
                <a:pos x="6374" y="8125"/>
              </a:cxn>
            </a:cxnLst>
            <a:rect l="0" t="0" r="r" b="b"/>
            <a:pathLst>
              <a:path w="6375" h="8126">
                <a:moveTo>
                  <a:pt x="0" y="0"/>
                </a:moveTo>
                <a:lnTo>
                  <a:pt x="0" y="8125"/>
                </a:lnTo>
                <a:lnTo>
                  <a:pt x="6374" y="8125"/>
                </a:lnTo>
              </a:path>
            </a:pathLst>
          </a:custGeom>
          <a:noFill/>
          <a:ln w="14400">
            <a:solidFill>
              <a:srgbClr val="00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 lIns="82945" tIns="41473" rIns="82945" bIns="41473"/>
          <a:lstStyle/>
          <a:p>
            <a:endParaRPr lang="it-IT"/>
          </a:p>
        </p:txBody>
      </p:sp>
      <p:sp>
        <p:nvSpPr>
          <p:cNvPr id="6156" name="Freeform 12"/>
          <p:cNvSpPr>
            <a:spLocks/>
          </p:cNvSpPr>
          <p:nvPr/>
        </p:nvSpPr>
        <p:spPr bwMode="auto">
          <a:xfrm>
            <a:off x="1857284" y="2075259"/>
            <a:ext cx="2500402" cy="323458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902"/>
              </a:cxn>
              <a:cxn ang="0">
                <a:pos x="7873" y="9902"/>
              </a:cxn>
            </a:cxnLst>
            <a:rect l="0" t="0" r="r" b="b"/>
            <a:pathLst>
              <a:path w="7874" h="9903">
                <a:moveTo>
                  <a:pt x="0" y="0"/>
                </a:moveTo>
                <a:lnTo>
                  <a:pt x="0" y="9902"/>
                </a:lnTo>
                <a:lnTo>
                  <a:pt x="7873" y="9902"/>
                </a:lnTo>
              </a:path>
            </a:pathLst>
          </a:custGeom>
          <a:noFill/>
          <a:ln w="14400">
            <a:solidFill>
              <a:srgbClr val="00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 lIns="82945" tIns="41473" rIns="82945" bIns="41473"/>
          <a:lstStyle/>
          <a:p>
            <a:endParaRPr lang="it-IT"/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6525026" y="2587510"/>
            <a:ext cx="305280" cy="4205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round/>
            <a:headEnd/>
            <a:tailEnd type="triangle" w="med" len="med"/>
          </a:ln>
          <a:effectLst/>
        </p:spPr>
        <p:txBody>
          <a:bodyPr wrap="none" lIns="16328" tIns="40820" rIns="16328" bIns="40820"/>
          <a:lstStyle/>
          <a:p>
            <a:pPr>
              <a:lnSpc>
                <a:spcPct val="102000"/>
              </a:lnSpc>
            </a:pPr>
            <a:r>
              <a:rPr lang="en-US" sz="2200" dirty="0">
                <a:solidFill>
                  <a:srgbClr val="000000"/>
                </a:solidFill>
                <a:latin typeface="Symbol" pitchFamily="18" charset="2"/>
                <a:ea typeface="Symbol" pitchFamily="18" charset="2"/>
                <a:cs typeface="Symbol" pitchFamily="18" charset="2"/>
              </a:rPr>
              <a:t></a:t>
            </a:r>
          </a:p>
        </p:txBody>
      </p:sp>
      <p:sp>
        <p:nvSpPr>
          <p:cNvPr id="20" name="Rettangolo 19"/>
          <p:cNvSpPr/>
          <p:nvPr/>
        </p:nvSpPr>
        <p:spPr>
          <a:xfrm>
            <a:off x="5820927" y="2555978"/>
            <a:ext cx="704039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dirty="0" smtClean="0">
                <a:solidFill>
                  <a:prstClr val="black"/>
                </a:solidFill>
                <a:latin typeface="Symbol" pitchFamily="18" charset="2"/>
                <a:ea typeface="Arial Unicode MS" charset="0"/>
                <a:cs typeface="Arial Unicode MS" charset="0"/>
              </a:rPr>
              <a:t></a:t>
            </a:r>
            <a:r>
              <a:rPr lang="en-US" sz="2500" dirty="0" smtClean="0">
                <a:solidFill>
                  <a:prstClr val="black"/>
                </a:solidFill>
                <a:ea typeface="Arial Unicode MS" charset="0"/>
                <a:cs typeface="Arial Unicode MS" charset="0"/>
              </a:rPr>
              <a:t> </a:t>
            </a:r>
            <a:r>
              <a:rPr lang="en-US" sz="2500" i="1" dirty="0" smtClean="0">
                <a:solidFill>
                  <a:srgbClr val="FF9966"/>
                </a:solidFill>
                <a:ea typeface="Arial Unicode MS" charset="0"/>
                <a:cs typeface="Arial Unicode MS" charset="0"/>
              </a:rPr>
              <a:t>H</a:t>
            </a:r>
            <a:endParaRPr lang="it-IT" dirty="0">
              <a:solidFill>
                <a:srgbClr val="FF9966"/>
              </a:solidFill>
            </a:endParaRPr>
          </a:p>
        </p:txBody>
      </p:sp>
      <p:sp>
        <p:nvSpPr>
          <p:cNvPr id="21" name="Rettangolo 20"/>
          <p:cNvSpPr/>
          <p:nvPr/>
        </p:nvSpPr>
        <p:spPr>
          <a:xfrm>
            <a:off x="6731887" y="2547458"/>
            <a:ext cx="71686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dirty="0" smtClean="0">
                <a:solidFill>
                  <a:prstClr val="black"/>
                </a:solidFill>
                <a:ea typeface="Arial Unicode MS" charset="0"/>
                <a:cs typeface="Arial Unicode MS" charset="0"/>
              </a:rPr>
              <a:t>Disc</a:t>
            </a:r>
            <a:endParaRPr lang="it-IT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9" grpId="0" animBg="1"/>
      <p:bldP spid="20" grpId="0"/>
      <p:bldP spid="21" grpId="0"/>
      <p:bldP spid="21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/>
          </p:cNvSpPr>
          <p:nvPr/>
        </p:nvSpPr>
        <p:spPr bwMode="auto">
          <a:xfrm>
            <a:off x="620640" y="3477966"/>
            <a:ext cx="3801600" cy="2286960"/>
          </a:xfrm>
          <a:prstGeom prst="rect">
            <a:avLst/>
          </a:prstGeom>
          <a:solidFill>
            <a:srgbClr val="FFFFDC"/>
          </a:solidFill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 wrap="none" lIns="82945" tIns="41473" rIns="82945" bIns="41473" anchor="ctr"/>
          <a:lstStyle/>
          <a:p>
            <a:endParaRPr lang="it-IT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6481" y="0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Weak bisimulation</a:t>
            </a:r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 flipH="1">
            <a:off x="1029601" y="3905690"/>
            <a:ext cx="290880" cy="49253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 lIns="82945" tIns="41473" rIns="82945" bIns="41473"/>
          <a:lstStyle/>
          <a:p>
            <a:endParaRPr lang="it-IT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1319040" y="3905690"/>
            <a:ext cx="345600" cy="49253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 lIns="82945" tIns="41473" rIns="82945" bIns="41473"/>
          <a:lstStyle/>
          <a:p>
            <a:endParaRPr lang="it-IT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4007521" y="4653129"/>
            <a:ext cx="1440" cy="57174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 lIns="82945" tIns="41473" rIns="82945" bIns="41473"/>
          <a:lstStyle/>
          <a:p>
            <a:endParaRPr lang="it-IT"/>
          </a:p>
        </p:txBody>
      </p:sp>
      <p:sp>
        <p:nvSpPr>
          <p:cNvPr id="8198" name="Freeform 6"/>
          <p:cNvSpPr>
            <a:spLocks noChangeArrowheads="1"/>
          </p:cNvSpPr>
          <p:nvPr/>
        </p:nvSpPr>
        <p:spPr bwMode="auto">
          <a:xfrm>
            <a:off x="1196640" y="4111632"/>
            <a:ext cx="264960" cy="6912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48"/>
              </a:cxn>
              <a:cxn ang="0">
                <a:pos x="192" y="0"/>
              </a:cxn>
            </a:cxnLst>
            <a:rect l="0" t="0" r="r" b="b"/>
            <a:pathLst>
              <a:path w="192" h="48">
                <a:moveTo>
                  <a:pt x="0" y="0"/>
                </a:moveTo>
                <a:cubicBezTo>
                  <a:pt x="32" y="24"/>
                  <a:pt x="64" y="48"/>
                  <a:pt x="96" y="48"/>
                </a:cubicBezTo>
                <a:cubicBezTo>
                  <a:pt x="128" y="48"/>
                  <a:pt x="176" y="8"/>
                  <a:pt x="192" y="0"/>
                </a:cubicBezTo>
              </a:path>
            </a:pathLst>
          </a:custGeom>
          <a:noFill/>
          <a:ln w="108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it-IT"/>
          </a:p>
        </p:txBody>
      </p:sp>
      <p:sp>
        <p:nvSpPr>
          <p:cNvPr id="8199" name="Freeform 7"/>
          <p:cNvSpPr>
            <a:spLocks/>
          </p:cNvSpPr>
          <p:nvPr/>
        </p:nvSpPr>
        <p:spPr bwMode="auto">
          <a:xfrm>
            <a:off x="1861921" y="4196601"/>
            <a:ext cx="1967040" cy="326915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343" y="26"/>
              </a:cxn>
              <a:cxn ang="0">
                <a:pos x="1068" y="26"/>
              </a:cxn>
              <a:cxn ang="0">
                <a:pos x="1452" y="185"/>
              </a:cxn>
            </a:cxnLst>
            <a:rect l="0" t="0" r="r" b="b"/>
            <a:pathLst>
              <a:path w="1452" h="185">
                <a:moveTo>
                  <a:pt x="0" y="149"/>
                </a:moveTo>
                <a:cubicBezTo>
                  <a:pt x="57" y="128"/>
                  <a:pt x="213" y="50"/>
                  <a:pt x="343" y="26"/>
                </a:cubicBezTo>
                <a:cubicBezTo>
                  <a:pt x="473" y="2"/>
                  <a:pt x="883" y="0"/>
                  <a:pt x="1068" y="26"/>
                </a:cubicBezTo>
                <a:cubicBezTo>
                  <a:pt x="1253" y="52"/>
                  <a:pt x="1372" y="152"/>
                  <a:pt x="1452" y="185"/>
                </a:cubicBezTo>
              </a:path>
            </a:pathLst>
          </a:custGeom>
          <a:noFill/>
          <a:ln w="19080">
            <a:solidFill>
              <a:srgbClr val="0070C0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 wrap="none" lIns="82945" tIns="41473" rIns="82945" bIns="41473" anchor="ctr"/>
          <a:lstStyle/>
          <a:p>
            <a:endParaRPr lang="it-IT"/>
          </a:p>
        </p:txBody>
      </p:sp>
      <p:sp>
        <p:nvSpPr>
          <p:cNvPr id="8201" name="Freeform 9"/>
          <p:cNvSpPr>
            <a:spLocks/>
          </p:cNvSpPr>
          <p:nvPr/>
        </p:nvSpPr>
        <p:spPr bwMode="auto">
          <a:xfrm>
            <a:off x="1874880" y="5003086"/>
            <a:ext cx="1971360" cy="326915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343" y="26"/>
              </a:cxn>
              <a:cxn ang="0">
                <a:pos x="1068" y="26"/>
              </a:cxn>
              <a:cxn ang="0">
                <a:pos x="1452" y="185"/>
              </a:cxn>
            </a:cxnLst>
            <a:rect l="0" t="0" r="r" b="b"/>
            <a:pathLst>
              <a:path w="1452" h="185">
                <a:moveTo>
                  <a:pt x="0" y="149"/>
                </a:moveTo>
                <a:cubicBezTo>
                  <a:pt x="57" y="128"/>
                  <a:pt x="213" y="50"/>
                  <a:pt x="343" y="26"/>
                </a:cubicBezTo>
                <a:cubicBezTo>
                  <a:pt x="473" y="2"/>
                  <a:pt x="883" y="0"/>
                  <a:pt x="1068" y="26"/>
                </a:cubicBezTo>
                <a:cubicBezTo>
                  <a:pt x="1253" y="52"/>
                  <a:pt x="1372" y="152"/>
                  <a:pt x="1452" y="185"/>
                </a:cubicBezTo>
              </a:path>
            </a:pathLst>
          </a:custGeom>
          <a:noFill/>
          <a:ln w="19080">
            <a:solidFill>
              <a:srgbClr val="0070C0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 wrap="none" lIns="82945" tIns="41473" rIns="82945" bIns="41473" anchor="ctr"/>
          <a:lstStyle/>
          <a:p>
            <a:endParaRPr lang="it-IT"/>
          </a:p>
        </p:txBody>
      </p:sp>
      <p:sp>
        <p:nvSpPr>
          <p:cNvPr id="8203" name="Freeform 11"/>
          <p:cNvSpPr>
            <a:spLocks/>
          </p:cNvSpPr>
          <p:nvPr/>
        </p:nvSpPr>
        <p:spPr bwMode="auto">
          <a:xfrm>
            <a:off x="1506240" y="3649343"/>
            <a:ext cx="2322720" cy="738798"/>
          </a:xfrm>
          <a:custGeom>
            <a:avLst/>
            <a:gdLst/>
            <a:ahLst/>
            <a:cxnLst>
              <a:cxn ang="0">
                <a:pos x="0" y="67"/>
              </a:cxn>
              <a:cxn ang="0">
                <a:pos x="554" y="0"/>
              </a:cxn>
              <a:cxn ang="0">
                <a:pos x="1241" y="244"/>
              </a:cxn>
              <a:cxn ang="0">
                <a:pos x="1680" y="565"/>
              </a:cxn>
            </a:cxnLst>
            <a:rect l="0" t="0" r="r" b="b"/>
            <a:pathLst>
              <a:path w="1680" h="565">
                <a:moveTo>
                  <a:pt x="0" y="67"/>
                </a:moveTo>
                <a:cubicBezTo>
                  <a:pt x="92" y="56"/>
                  <a:pt x="370" y="0"/>
                  <a:pt x="554" y="0"/>
                </a:cubicBezTo>
                <a:cubicBezTo>
                  <a:pt x="738" y="0"/>
                  <a:pt x="1053" y="150"/>
                  <a:pt x="1241" y="244"/>
                </a:cubicBezTo>
                <a:cubicBezTo>
                  <a:pt x="1429" y="338"/>
                  <a:pt x="1589" y="498"/>
                  <a:pt x="1680" y="565"/>
                </a:cubicBezTo>
              </a:path>
            </a:pathLst>
          </a:custGeom>
          <a:noFill/>
          <a:ln w="19080">
            <a:solidFill>
              <a:srgbClr val="0070C0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 wrap="none" lIns="82945" tIns="41473" rIns="82945" bIns="41473" anchor="ctr"/>
          <a:lstStyle/>
          <a:p>
            <a:endParaRPr lang="it-IT"/>
          </a:p>
        </p:txBody>
      </p:sp>
      <p:sp>
        <p:nvSpPr>
          <p:cNvPr id="8204" name="Freeform 12"/>
          <p:cNvSpPr>
            <a:spLocks/>
          </p:cNvSpPr>
          <p:nvPr/>
        </p:nvSpPr>
        <p:spPr bwMode="auto">
          <a:xfrm>
            <a:off x="1143360" y="4523516"/>
            <a:ext cx="468000" cy="144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30" y="0"/>
              </a:cxn>
            </a:cxnLst>
            <a:rect l="0" t="0" r="r" b="b"/>
            <a:pathLst>
              <a:path w="1431" h="1">
                <a:moveTo>
                  <a:pt x="0" y="0"/>
                </a:moveTo>
                <a:lnTo>
                  <a:pt x="1430" y="0"/>
                </a:lnTo>
              </a:path>
            </a:pathLst>
          </a:custGeom>
          <a:noFill/>
          <a:ln w="19080">
            <a:solidFill>
              <a:srgbClr val="0070C0"/>
            </a:solidFill>
            <a:prstDash val="sysDot"/>
            <a:miter lim="800000"/>
            <a:headEnd type="triangle" w="med" len="med"/>
            <a:tailEnd type="triangle" w="med" len="med"/>
          </a:ln>
          <a:effectLst/>
        </p:spPr>
        <p:txBody>
          <a:bodyPr lIns="82945" tIns="41473" rIns="82945" bIns="41473"/>
          <a:lstStyle/>
          <a:p>
            <a:endParaRPr lang="it-IT"/>
          </a:p>
        </p:txBody>
      </p:sp>
      <p:sp>
        <p:nvSpPr>
          <p:cNvPr id="8205" name="Freeform 13"/>
          <p:cNvSpPr>
            <a:spLocks/>
          </p:cNvSpPr>
          <p:nvPr/>
        </p:nvSpPr>
        <p:spPr bwMode="auto">
          <a:xfrm>
            <a:off x="1143360" y="5355923"/>
            <a:ext cx="468000" cy="144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30" y="0"/>
              </a:cxn>
            </a:cxnLst>
            <a:rect l="0" t="0" r="r" b="b"/>
            <a:pathLst>
              <a:path w="1431" h="1">
                <a:moveTo>
                  <a:pt x="0" y="0"/>
                </a:moveTo>
                <a:lnTo>
                  <a:pt x="1430" y="0"/>
                </a:lnTo>
              </a:path>
            </a:pathLst>
          </a:custGeom>
          <a:noFill/>
          <a:ln w="19080">
            <a:solidFill>
              <a:srgbClr val="0070C0"/>
            </a:solidFill>
            <a:prstDash val="sysDot"/>
            <a:miter lim="800000"/>
            <a:headEnd type="triangle" w="med" len="med"/>
            <a:tailEnd type="triangle" w="med" len="med"/>
          </a:ln>
          <a:effectLst/>
        </p:spPr>
        <p:txBody>
          <a:bodyPr lIns="82945" tIns="41473" rIns="82945" bIns="41473"/>
          <a:lstStyle/>
          <a:p>
            <a:endParaRPr lang="it-IT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878578" y="4071942"/>
            <a:ext cx="192960" cy="313953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6328" tIns="53620" rIns="16328" bIns="40820"/>
          <a:lstStyle/>
          <a:p>
            <a:r>
              <a:rPr lang="en-US" sz="1500" i="1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p</a:t>
            </a:r>
            <a:r>
              <a:rPr lang="en-US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1643112" y="4071942"/>
            <a:ext cx="357120" cy="313953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6328" tIns="53620" rIns="16328" bIns="40820"/>
          <a:lstStyle/>
          <a:p>
            <a:r>
              <a:rPr lang="en-US" sz="1500" i="1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1-p</a:t>
            </a:r>
            <a:r>
              <a:rPr lang="en-US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565921" y="1388306"/>
            <a:ext cx="6137280" cy="1926922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6328" tIns="66421" rIns="16328" bIns="40820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</a:tabLst>
            </a:pPr>
            <a:r>
              <a:rPr lang="en-US" sz="2900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Weak bisimulation between </a:t>
            </a:r>
            <a:r>
              <a:rPr lang="en-US" sz="2900" i="1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A</a:t>
            </a:r>
            <a:r>
              <a:rPr lang="en-US" sz="2900" baseline="-20000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1</a:t>
            </a:r>
            <a:r>
              <a:rPr lang="en-US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  <a:r>
              <a:rPr lang="en-US" sz="2900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and </a:t>
            </a:r>
            <a:r>
              <a:rPr lang="en-US" sz="2900" i="1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A</a:t>
            </a:r>
            <a:r>
              <a:rPr lang="en-US" sz="2900" baseline="-20000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2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</a:tabLst>
            </a:pPr>
            <a:endParaRPr lang="en-US" sz="2900" dirty="0">
              <a:solidFill>
                <a:srgbClr val="000000"/>
              </a:solidFill>
              <a:ea typeface="Arial Unicode MS" charset="0"/>
              <a:cs typeface="Arial Unicode MS" charset="0"/>
            </a:endParaRP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</a:tabLst>
            </a:pPr>
            <a:r>
              <a:rPr lang="en-US" sz="2900" smtClean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Equiv. Rel. </a:t>
            </a:r>
            <a:r>
              <a:rPr lang="en-US" sz="2900" b="1" i="1" dirty="0">
                <a:solidFill>
                  <a:srgbClr val="0070C0"/>
                </a:solidFill>
                <a:ea typeface="Arial Unicode MS" charset="0"/>
                <a:cs typeface="Arial Unicode MS" charset="0"/>
              </a:rPr>
              <a:t>R</a:t>
            </a:r>
            <a:r>
              <a:rPr lang="en-US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  <a:r>
              <a:rPr lang="en-US" sz="2900" baseline="10000" dirty="0">
                <a:solidFill>
                  <a:srgbClr val="000000"/>
                </a:solidFill>
                <a:latin typeface="Symbol" pitchFamily="18" charset="2"/>
                <a:ea typeface="Symbol" pitchFamily="18" charset="2"/>
                <a:cs typeface="Symbol" pitchFamily="18" charset="2"/>
              </a:rPr>
              <a:t></a:t>
            </a:r>
            <a:r>
              <a:rPr lang="en-US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  <a:r>
              <a:rPr lang="en-US" sz="2900" i="1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Q</a:t>
            </a:r>
            <a:r>
              <a:rPr lang="en-US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  <a:r>
              <a:rPr lang="en-US" sz="2500" dirty="0">
                <a:solidFill>
                  <a:srgbClr val="000000"/>
                </a:solidFill>
                <a:latin typeface="Symbol" pitchFamily="18" charset="2"/>
                <a:ea typeface="Arial Unicode MS" charset="0"/>
                <a:cs typeface="Arial Unicode MS" charset="0"/>
              </a:rPr>
              <a:t></a:t>
            </a:r>
            <a:r>
              <a:rPr lang="en-US" sz="2900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  <a:r>
              <a:rPr lang="en-US" sz="2900" i="1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Q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</a:tabLst>
            </a:pPr>
            <a:r>
              <a:rPr lang="en-US" sz="2900" i="1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Q</a:t>
            </a:r>
            <a:r>
              <a:rPr lang="en-US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  <a:r>
              <a:rPr lang="en-US" sz="2900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= </a:t>
            </a:r>
            <a:r>
              <a:rPr lang="en-US" sz="2900" i="1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Q</a:t>
            </a:r>
            <a:r>
              <a:rPr lang="en-US" sz="2900" baseline="-20000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1</a:t>
            </a:r>
            <a:r>
              <a:rPr lang="en-US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  <a:r>
              <a:rPr lang="en-US" sz="2900" dirty="0">
                <a:solidFill>
                  <a:srgbClr val="000000"/>
                </a:solidFill>
                <a:latin typeface="Symbol" pitchFamily="18" charset="2"/>
                <a:ea typeface="Symbol" pitchFamily="18" charset="2"/>
                <a:cs typeface="Symbol" pitchFamily="18" charset="2"/>
              </a:rPr>
              <a:t></a:t>
            </a:r>
            <a:r>
              <a:rPr lang="en-US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  <a:r>
              <a:rPr lang="en-US" sz="2900" i="1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Q</a:t>
            </a:r>
            <a:r>
              <a:rPr lang="en-US" sz="2900" baseline="-20000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2</a:t>
            </a:r>
            <a:r>
              <a:rPr lang="en-US" sz="2900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, such that</a:t>
            </a: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1643261" y="2788655"/>
            <a:ext cx="192960" cy="313953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6328" tIns="52820" rIns="16328" bIns="40820"/>
          <a:lstStyle/>
          <a:p>
            <a:r>
              <a:rPr lang="en-US" sz="1400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+</a:t>
            </a:r>
            <a:r>
              <a:rPr lang="en-US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3764161" y="4736658"/>
            <a:ext cx="148320" cy="313953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6328" tIns="55221" rIns="16328" bIns="40820"/>
          <a:lstStyle/>
          <a:p>
            <a:r>
              <a:rPr lang="en-US" i="1">
                <a:solidFill>
                  <a:srgbClr val="000000"/>
                </a:solidFill>
                <a:ea typeface="Arial Unicode MS" charset="0"/>
                <a:cs typeface="Arial Unicode MS" charset="0"/>
              </a:rPr>
              <a:t>b</a:t>
            </a: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1478880" y="4736658"/>
            <a:ext cx="148320" cy="313953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6328" tIns="55221" rIns="16328" bIns="40820"/>
          <a:lstStyle/>
          <a:p>
            <a:r>
              <a:rPr lang="en-US" i="1">
                <a:solidFill>
                  <a:srgbClr val="000000"/>
                </a:solidFill>
                <a:ea typeface="Arial Unicode MS" charset="0"/>
                <a:cs typeface="Arial Unicode MS" charset="0"/>
              </a:rPr>
              <a:t>b</a:t>
            </a: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727200" y="4736658"/>
            <a:ext cx="148320" cy="313953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6328" tIns="55221" rIns="16328" bIns="40820"/>
          <a:lstStyle/>
          <a:p>
            <a:r>
              <a:rPr lang="en-US" i="1">
                <a:solidFill>
                  <a:srgbClr val="000000"/>
                </a:solidFill>
                <a:ea typeface="Arial Unicode MS" charset="0"/>
                <a:cs typeface="Arial Unicode MS" charset="0"/>
              </a:rPr>
              <a:t>b</a:t>
            </a:r>
          </a:p>
        </p:txBody>
      </p:sp>
      <p:sp>
        <p:nvSpPr>
          <p:cNvPr id="8213" name="Line 21"/>
          <p:cNvSpPr>
            <a:spLocks noChangeShapeType="1"/>
          </p:cNvSpPr>
          <p:nvPr/>
        </p:nvSpPr>
        <p:spPr bwMode="auto">
          <a:xfrm>
            <a:off x="1722240" y="4653129"/>
            <a:ext cx="1440" cy="57174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 lIns="82945" tIns="41473" rIns="82945" bIns="41473"/>
          <a:lstStyle/>
          <a:p>
            <a:endParaRPr lang="it-IT"/>
          </a:p>
        </p:txBody>
      </p:sp>
      <p:sp>
        <p:nvSpPr>
          <p:cNvPr id="8214" name="Line 22"/>
          <p:cNvSpPr>
            <a:spLocks noChangeShapeType="1"/>
          </p:cNvSpPr>
          <p:nvPr/>
        </p:nvSpPr>
        <p:spPr bwMode="auto">
          <a:xfrm>
            <a:off x="1003681" y="4653129"/>
            <a:ext cx="1440" cy="57174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 lIns="82945" tIns="41473" rIns="82945" bIns="41473"/>
          <a:lstStyle/>
          <a:p>
            <a:endParaRPr lang="it-IT"/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1225688" y="3571876"/>
            <a:ext cx="203040" cy="33699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6328" tIns="55221" rIns="16328" bIns="40820"/>
          <a:lstStyle/>
          <a:p>
            <a:r>
              <a:rPr lang="en-US" i="1">
                <a:solidFill>
                  <a:srgbClr val="000000"/>
                </a:solidFill>
                <a:ea typeface="Arial Unicode MS" charset="0"/>
                <a:cs typeface="Arial Unicode MS" charset="0"/>
              </a:rPr>
              <a:t>s</a:t>
            </a:r>
            <a:r>
              <a:rPr lang="en-US" i="1" baseline="-200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0</a:t>
            </a:r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939936" y="4286256"/>
            <a:ext cx="203040" cy="33699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6328" tIns="55221" rIns="16328" bIns="40820"/>
          <a:lstStyle/>
          <a:p>
            <a:r>
              <a:rPr lang="en-US" i="1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s</a:t>
            </a:r>
            <a:r>
              <a:rPr lang="en-US" i="1" baseline="-20000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1</a:t>
            </a:r>
          </a:p>
        </p:txBody>
      </p:sp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1654316" y="4286256"/>
            <a:ext cx="203040" cy="33699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6328" tIns="55221" rIns="16328" bIns="40820"/>
          <a:lstStyle/>
          <a:p>
            <a:r>
              <a:rPr lang="en-US" i="1">
                <a:solidFill>
                  <a:srgbClr val="000000"/>
                </a:solidFill>
                <a:ea typeface="Arial Unicode MS" charset="0"/>
                <a:cs typeface="Arial Unicode MS" charset="0"/>
              </a:rPr>
              <a:t>s</a:t>
            </a:r>
            <a:r>
              <a:rPr lang="en-US" i="1" baseline="-200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2</a:t>
            </a:r>
          </a:p>
        </p:txBody>
      </p:sp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3913534" y="4286256"/>
            <a:ext cx="158400" cy="33699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6328" tIns="55221" rIns="16328" bIns="40820"/>
          <a:lstStyle/>
          <a:p>
            <a:r>
              <a:rPr lang="en-US" i="1">
                <a:solidFill>
                  <a:srgbClr val="000000"/>
                </a:solidFill>
                <a:ea typeface="Arial Unicode MS" charset="0"/>
                <a:cs typeface="Arial Unicode MS" charset="0"/>
              </a:rPr>
              <a:t>t</a:t>
            </a:r>
            <a:r>
              <a:rPr lang="en-US" i="1" baseline="-200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1</a:t>
            </a:r>
          </a:p>
        </p:txBody>
      </p:sp>
      <p:sp>
        <p:nvSpPr>
          <p:cNvPr id="8219" name="Text Box 27"/>
          <p:cNvSpPr txBox="1">
            <a:spLocks noChangeArrowheads="1"/>
          </p:cNvSpPr>
          <p:nvPr/>
        </p:nvSpPr>
        <p:spPr bwMode="auto">
          <a:xfrm>
            <a:off x="3913534" y="5143512"/>
            <a:ext cx="158400" cy="33699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6328" tIns="55221" rIns="16328" bIns="40820"/>
          <a:lstStyle/>
          <a:p>
            <a:r>
              <a:rPr lang="en-US" i="1">
                <a:solidFill>
                  <a:srgbClr val="000000"/>
                </a:solidFill>
                <a:ea typeface="Arial Unicode MS" charset="0"/>
                <a:cs typeface="Arial Unicode MS" charset="0"/>
              </a:rPr>
              <a:t>t</a:t>
            </a:r>
            <a:r>
              <a:rPr lang="en-US" i="1" baseline="-200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3</a:t>
            </a:r>
          </a:p>
        </p:txBody>
      </p:sp>
      <p:sp>
        <p:nvSpPr>
          <p:cNvPr id="8220" name="Text Box 28"/>
          <p:cNvSpPr txBox="1">
            <a:spLocks noChangeArrowheads="1"/>
          </p:cNvSpPr>
          <p:nvPr/>
        </p:nvSpPr>
        <p:spPr bwMode="auto">
          <a:xfrm>
            <a:off x="939936" y="5143512"/>
            <a:ext cx="203040" cy="33699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6328" tIns="55221" rIns="16328" bIns="40820"/>
          <a:lstStyle/>
          <a:p>
            <a:r>
              <a:rPr lang="en-US" i="1">
                <a:solidFill>
                  <a:srgbClr val="000000"/>
                </a:solidFill>
                <a:ea typeface="Arial Unicode MS" charset="0"/>
                <a:cs typeface="Arial Unicode MS" charset="0"/>
              </a:rPr>
              <a:t>s</a:t>
            </a:r>
            <a:r>
              <a:rPr lang="en-US" i="1" baseline="-200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3</a:t>
            </a:r>
          </a:p>
        </p:txBody>
      </p:sp>
      <p:sp>
        <p:nvSpPr>
          <p:cNvPr id="8221" name="Text Box 29"/>
          <p:cNvSpPr txBox="1">
            <a:spLocks noChangeArrowheads="1"/>
          </p:cNvSpPr>
          <p:nvPr/>
        </p:nvSpPr>
        <p:spPr bwMode="auto">
          <a:xfrm>
            <a:off x="1654316" y="5143512"/>
            <a:ext cx="203040" cy="33699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6328" tIns="55221" rIns="16328" bIns="40820"/>
          <a:lstStyle/>
          <a:p>
            <a:r>
              <a:rPr lang="en-US" i="1">
                <a:solidFill>
                  <a:srgbClr val="000000"/>
                </a:solidFill>
                <a:ea typeface="Arial Unicode MS" charset="0"/>
                <a:cs typeface="Arial Unicode MS" charset="0"/>
              </a:rPr>
              <a:t>s</a:t>
            </a:r>
            <a:r>
              <a:rPr lang="en-US" i="1" baseline="-200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4</a:t>
            </a:r>
          </a:p>
        </p:txBody>
      </p:sp>
      <p:sp>
        <p:nvSpPr>
          <p:cNvPr id="8222" name="Rectangle 30"/>
          <p:cNvSpPr>
            <a:spLocks/>
          </p:cNvSpPr>
          <p:nvPr/>
        </p:nvSpPr>
        <p:spPr bwMode="auto">
          <a:xfrm>
            <a:off x="4544640" y="2200551"/>
            <a:ext cx="4096800" cy="2078139"/>
          </a:xfrm>
          <a:prstGeom prst="rect">
            <a:avLst/>
          </a:prstGeom>
          <a:solidFill>
            <a:schemeClr val="bg1"/>
          </a:solidFill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 wrap="none" lIns="82945" tIns="41473" rIns="82945" bIns="41473" anchor="ctr"/>
          <a:lstStyle/>
          <a:p>
            <a:endParaRPr lang="it-IT"/>
          </a:p>
        </p:txBody>
      </p:sp>
      <p:sp>
        <p:nvSpPr>
          <p:cNvPr id="8223" name="Line 31"/>
          <p:cNvSpPr>
            <a:spLocks noChangeShapeType="1"/>
          </p:cNvSpPr>
          <p:nvPr/>
        </p:nvSpPr>
        <p:spPr bwMode="auto">
          <a:xfrm>
            <a:off x="5319360" y="3155372"/>
            <a:ext cx="1440" cy="692712"/>
          </a:xfrm>
          <a:prstGeom prst="line">
            <a:avLst/>
          </a:prstGeom>
          <a:noFill/>
          <a:ln w="12600">
            <a:solidFill>
              <a:srgbClr val="000000"/>
            </a:solidFill>
            <a:prstDash val="sysDot"/>
            <a:miter lim="800000"/>
            <a:headEnd/>
            <a:tailEnd type="triangle" w="med" len="med"/>
          </a:ln>
          <a:effectLst/>
        </p:spPr>
        <p:txBody>
          <a:bodyPr lIns="82945" tIns="41473" rIns="82945" bIns="41473"/>
          <a:lstStyle/>
          <a:p>
            <a:endParaRPr lang="it-IT"/>
          </a:p>
        </p:txBody>
      </p:sp>
      <p:sp>
        <p:nvSpPr>
          <p:cNvPr id="8224" name="Line 32"/>
          <p:cNvSpPr>
            <a:spLocks noChangeShapeType="1"/>
          </p:cNvSpPr>
          <p:nvPr/>
        </p:nvSpPr>
        <p:spPr bwMode="auto">
          <a:xfrm>
            <a:off x="7778880" y="3176974"/>
            <a:ext cx="1440" cy="692713"/>
          </a:xfrm>
          <a:prstGeom prst="line">
            <a:avLst/>
          </a:prstGeom>
          <a:noFill/>
          <a:ln w="12600">
            <a:solidFill>
              <a:srgbClr val="000000"/>
            </a:solidFill>
            <a:prstDash val="sysDot"/>
            <a:miter lim="800000"/>
            <a:headEnd/>
            <a:tailEnd type="triangle" w="med" len="med"/>
          </a:ln>
          <a:effectLst/>
        </p:spPr>
        <p:txBody>
          <a:bodyPr lIns="82945" tIns="41473" rIns="82945" bIns="41473"/>
          <a:lstStyle/>
          <a:p>
            <a:endParaRPr lang="it-IT"/>
          </a:p>
        </p:txBody>
      </p:sp>
      <p:sp>
        <p:nvSpPr>
          <p:cNvPr id="8225" name="Line 33"/>
          <p:cNvSpPr>
            <a:spLocks noChangeShapeType="1"/>
          </p:cNvSpPr>
          <p:nvPr/>
        </p:nvSpPr>
        <p:spPr bwMode="auto">
          <a:xfrm>
            <a:off x="5453280" y="3017118"/>
            <a:ext cx="2177280" cy="1440"/>
          </a:xfrm>
          <a:prstGeom prst="line">
            <a:avLst/>
          </a:prstGeom>
          <a:noFill/>
          <a:ln w="1800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 lIns="82945" tIns="41473" rIns="82945" bIns="41473"/>
          <a:lstStyle/>
          <a:p>
            <a:endParaRPr lang="it-IT"/>
          </a:p>
        </p:txBody>
      </p:sp>
      <p:sp>
        <p:nvSpPr>
          <p:cNvPr id="8226" name="Text Box 34"/>
          <p:cNvSpPr txBox="1">
            <a:spLocks noChangeArrowheads="1"/>
          </p:cNvSpPr>
          <p:nvPr/>
        </p:nvSpPr>
        <p:spPr bwMode="auto">
          <a:xfrm>
            <a:off x="7709760" y="3772777"/>
            <a:ext cx="141120" cy="442126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6328" tIns="63220" rIns="16328" bIns="40820"/>
          <a:lstStyle/>
          <a:p>
            <a:pPr algn="ctr"/>
            <a:r>
              <a:rPr lang="en-US" sz="2500" i="1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r</a:t>
            </a:r>
          </a:p>
        </p:txBody>
      </p:sp>
      <p:sp>
        <p:nvSpPr>
          <p:cNvPr id="8227" name="Text Box 35"/>
          <p:cNvSpPr txBox="1">
            <a:spLocks noChangeArrowheads="1"/>
          </p:cNvSpPr>
          <p:nvPr/>
        </p:nvSpPr>
        <p:spPr bwMode="auto">
          <a:xfrm>
            <a:off x="7643520" y="2721402"/>
            <a:ext cx="354240" cy="442127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6328" tIns="63220" rIns="16328" bIns="40820"/>
          <a:lstStyle/>
          <a:p>
            <a:pPr algn="ctr"/>
            <a:r>
              <a:rPr lang="en-US" sz="2500" i="1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m</a:t>
            </a:r>
            <a:r>
              <a:rPr lang="en-US" dirty="0">
                <a:solidFill>
                  <a:srgbClr val="000000"/>
                </a:solidFill>
                <a:latin typeface="Symbol" pitchFamily="18" charset="2"/>
                <a:ea typeface="Arial Unicode MS" charset="0"/>
                <a:cs typeface="Arial Unicode MS" charset="0"/>
              </a:rPr>
              <a:t> </a:t>
            </a:r>
          </a:p>
        </p:txBody>
      </p:sp>
      <p:sp>
        <p:nvSpPr>
          <p:cNvPr id="8228" name="Text Box 36"/>
          <p:cNvSpPr txBox="1">
            <a:spLocks noChangeArrowheads="1"/>
          </p:cNvSpPr>
          <p:nvPr/>
        </p:nvSpPr>
        <p:spPr bwMode="auto">
          <a:xfrm>
            <a:off x="4728960" y="2220713"/>
            <a:ext cx="3939840" cy="534297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lIns="16328" tIns="40820" rIns="16328" bIns="40820"/>
          <a:lstStyle/>
          <a:p>
            <a:pPr algn="ctr">
              <a:lnSpc>
                <a:spcPct val="102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US" sz="2900" dirty="0">
                <a:solidFill>
                  <a:srgbClr val="000000"/>
                </a:solidFill>
                <a:latin typeface="Symbol" pitchFamily="18" charset="2"/>
                <a:ea typeface="Symbol" pitchFamily="18" charset="2"/>
                <a:cs typeface="Symbol" pitchFamily="18" charset="2"/>
              </a:rPr>
              <a:t></a:t>
            </a:r>
            <a:r>
              <a:rPr lang="en-US" dirty="0">
                <a:solidFill>
                  <a:srgbClr val="000000"/>
                </a:solidFill>
                <a:latin typeface="Symbol" pitchFamily="18" charset="2"/>
                <a:ea typeface="Arial Unicode MS" charset="0"/>
                <a:cs typeface="Arial Unicode MS" charset="0"/>
              </a:rPr>
              <a:t> </a:t>
            </a:r>
            <a:r>
              <a:rPr lang="en-US" sz="2500" i="1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s</a:t>
            </a:r>
            <a:r>
              <a:rPr lang="en-US" sz="25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, </a:t>
            </a:r>
            <a:r>
              <a:rPr lang="en-US" sz="2500" i="1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t</a:t>
            </a:r>
            <a:r>
              <a:rPr lang="en-US" sz="25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, </a:t>
            </a:r>
            <a:r>
              <a:rPr lang="en-US" sz="2500" i="1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a</a:t>
            </a:r>
            <a:r>
              <a:rPr lang="en-US" sz="25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, </a:t>
            </a:r>
            <a:r>
              <a:rPr lang="en-US" sz="2900" i="1" dirty="0">
                <a:solidFill>
                  <a:srgbClr val="FF0000"/>
                </a:solidFill>
                <a:ea typeface="Symbol" pitchFamily="18" charset="2"/>
                <a:cs typeface="Symbol" pitchFamily="18" charset="2"/>
              </a:rPr>
              <a:t>  </a:t>
            </a:r>
            <a:r>
              <a:rPr lang="en-US" dirty="0">
                <a:solidFill>
                  <a:srgbClr val="000000"/>
                </a:solidFill>
                <a:latin typeface="Symbol" pitchFamily="18" charset="2"/>
                <a:ea typeface="Arial Unicode MS" charset="0"/>
                <a:cs typeface="Arial Unicode MS" charset="0"/>
              </a:rPr>
              <a:t> </a:t>
            </a:r>
            <a:r>
              <a:rPr lang="en-US" sz="2500" i="1" dirty="0">
                <a:solidFill>
                  <a:srgbClr val="000000"/>
                </a:solidFill>
                <a:latin typeface="Symbol" pitchFamily="18" charset="2"/>
                <a:ea typeface="Arial Unicode MS" charset="0"/>
                <a:cs typeface="Arial Unicode MS" charset="0"/>
              </a:rPr>
              <a:t> </a:t>
            </a:r>
            <a:r>
              <a:rPr lang="en-US" sz="2900" dirty="0">
                <a:solidFill>
                  <a:srgbClr val="000000"/>
                </a:solidFill>
                <a:latin typeface="Symbol" pitchFamily="18" charset="2"/>
                <a:ea typeface="Symbol" pitchFamily="18" charset="2"/>
                <a:cs typeface="Symbol" pitchFamily="18" charset="2"/>
              </a:rPr>
              <a:t></a:t>
            </a:r>
            <a:r>
              <a:rPr lang="en-US" dirty="0">
                <a:solidFill>
                  <a:srgbClr val="000000"/>
                </a:solidFill>
                <a:latin typeface="Symbol" pitchFamily="18" charset="2"/>
                <a:ea typeface="Arial Unicode MS" charset="0"/>
                <a:cs typeface="Arial Unicode MS" charset="0"/>
              </a:rPr>
              <a:t>       </a:t>
            </a:r>
          </a:p>
        </p:txBody>
      </p:sp>
      <p:sp>
        <p:nvSpPr>
          <p:cNvPr id="8229" name="Text Box 37"/>
          <p:cNvSpPr txBox="1">
            <a:spLocks noChangeArrowheads="1"/>
          </p:cNvSpPr>
          <p:nvPr/>
        </p:nvSpPr>
        <p:spPr bwMode="auto">
          <a:xfrm>
            <a:off x="5247254" y="2714620"/>
            <a:ext cx="253440" cy="442127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6328" tIns="63220" rIns="16328" bIns="40820"/>
          <a:lstStyle/>
          <a:p>
            <a:r>
              <a:rPr lang="en-US" sz="2500" i="1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s</a:t>
            </a:r>
            <a:r>
              <a:rPr lang="en-US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</a:p>
        </p:txBody>
      </p:sp>
      <p:sp>
        <p:nvSpPr>
          <p:cNvPr id="8230" name="Text Box 38"/>
          <p:cNvSpPr txBox="1">
            <a:spLocks noChangeArrowheads="1"/>
          </p:cNvSpPr>
          <p:nvPr/>
        </p:nvSpPr>
        <p:spPr bwMode="auto">
          <a:xfrm>
            <a:off x="5247816" y="3772691"/>
            <a:ext cx="181440" cy="442127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6328" tIns="63220" rIns="16328" bIns="40820"/>
          <a:lstStyle/>
          <a:p>
            <a:r>
              <a:rPr lang="en-US" sz="2500" i="1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t</a:t>
            </a:r>
            <a:r>
              <a:rPr lang="en-US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</a:p>
        </p:txBody>
      </p:sp>
      <p:sp>
        <p:nvSpPr>
          <p:cNvPr id="8231" name="Text Box 39"/>
          <p:cNvSpPr txBox="1">
            <a:spLocks noChangeArrowheads="1"/>
          </p:cNvSpPr>
          <p:nvPr/>
        </p:nvSpPr>
        <p:spPr bwMode="auto">
          <a:xfrm>
            <a:off x="7827840" y="3289306"/>
            <a:ext cx="318240" cy="442127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6328" tIns="63220" rIns="16328" bIns="40820"/>
          <a:lstStyle/>
          <a:p>
            <a:pPr algn="ctr"/>
            <a:r>
              <a:rPr lang="en-US" sz="2500" b="1" i="1" dirty="0">
                <a:solidFill>
                  <a:srgbClr val="0070C0"/>
                </a:solidFill>
                <a:ea typeface="Symbol" pitchFamily="18" charset="2"/>
                <a:cs typeface="Symbol" pitchFamily="18" charset="2"/>
              </a:rPr>
              <a:t>R</a:t>
            </a:r>
            <a:r>
              <a:rPr lang="en-US" dirty="0">
                <a:solidFill>
                  <a:srgbClr val="000000"/>
                </a:solidFill>
                <a:latin typeface="Symbol" pitchFamily="18" charset="2"/>
                <a:ea typeface="Arial Unicode MS" charset="0"/>
                <a:cs typeface="Arial Unicode MS" charset="0"/>
              </a:rPr>
              <a:t> </a:t>
            </a:r>
          </a:p>
        </p:txBody>
      </p:sp>
      <p:sp>
        <p:nvSpPr>
          <p:cNvPr id="8232" name="Text Box 40"/>
          <p:cNvSpPr txBox="1">
            <a:spLocks noChangeArrowheads="1"/>
          </p:cNvSpPr>
          <p:nvPr/>
        </p:nvSpPr>
        <p:spPr bwMode="auto">
          <a:xfrm>
            <a:off x="4955041" y="3289306"/>
            <a:ext cx="318240" cy="442127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6328" tIns="63220" rIns="16328" bIns="40820"/>
          <a:lstStyle/>
          <a:p>
            <a:pPr algn="ctr"/>
            <a:r>
              <a:rPr lang="en-US" sz="2500" b="1" i="1" dirty="0">
                <a:solidFill>
                  <a:srgbClr val="0070C0"/>
                </a:solidFill>
                <a:ea typeface="Symbol" pitchFamily="18" charset="2"/>
                <a:cs typeface="Symbol" pitchFamily="18" charset="2"/>
              </a:rPr>
              <a:t>R</a:t>
            </a:r>
            <a:r>
              <a:rPr lang="en-US" dirty="0">
                <a:solidFill>
                  <a:srgbClr val="000000"/>
                </a:solidFill>
                <a:latin typeface="Symbol" pitchFamily="18" charset="2"/>
                <a:ea typeface="Arial Unicode MS" charset="0"/>
                <a:cs typeface="Arial Unicode MS" charset="0"/>
              </a:rPr>
              <a:t> </a:t>
            </a: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5440321" y="3954655"/>
            <a:ext cx="2210400" cy="197301"/>
            <a:chOff x="3778" y="2746"/>
            <a:chExt cx="1535" cy="137"/>
          </a:xfrm>
        </p:grpSpPr>
        <p:sp>
          <p:nvSpPr>
            <p:cNvPr id="8234" name="Freeform 42"/>
            <p:cNvSpPr>
              <a:spLocks noChangeArrowheads="1"/>
            </p:cNvSpPr>
            <p:nvPr/>
          </p:nvSpPr>
          <p:spPr bwMode="auto">
            <a:xfrm>
              <a:off x="5245" y="2746"/>
              <a:ext cx="68" cy="137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305" y="304"/>
                </a:cxn>
                <a:cxn ang="0">
                  <a:pos x="0" y="609"/>
                </a:cxn>
              </a:cxnLst>
              <a:rect l="0" t="0" r="r" b="b"/>
              <a:pathLst>
                <a:path w="306" h="610">
                  <a:moveTo>
                    <a:pt x="1" y="0"/>
                  </a:moveTo>
                  <a:lnTo>
                    <a:pt x="305" y="304"/>
                  </a:lnTo>
                  <a:lnTo>
                    <a:pt x="0" y="609"/>
                  </a:lnTo>
                </a:path>
              </a:pathLst>
            </a:custGeom>
            <a:noFill/>
            <a:ln w="180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8235" name="Line 43"/>
            <p:cNvSpPr>
              <a:spLocks noChangeShapeType="1"/>
            </p:cNvSpPr>
            <p:nvPr/>
          </p:nvSpPr>
          <p:spPr bwMode="auto">
            <a:xfrm flipH="1">
              <a:off x="3778" y="2791"/>
              <a:ext cx="1514" cy="0"/>
            </a:xfrm>
            <a:prstGeom prst="line">
              <a:avLst/>
            </a:prstGeom>
            <a:noFill/>
            <a:ln w="180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8236" name="Line 44"/>
            <p:cNvSpPr>
              <a:spLocks noChangeShapeType="1"/>
            </p:cNvSpPr>
            <p:nvPr/>
          </p:nvSpPr>
          <p:spPr bwMode="auto">
            <a:xfrm flipH="1">
              <a:off x="3778" y="2836"/>
              <a:ext cx="1514" cy="1"/>
            </a:xfrm>
            <a:prstGeom prst="line">
              <a:avLst/>
            </a:prstGeom>
            <a:noFill/>
            <a:ln w="180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8237" name="Text Box 45"/>
          <p:cNvSpPr txBox="1">
            <a:spLocks noChangeArrowheads="1"/>
          </p:cNvSpPr>
          <p:nvPr/>
        </p:nvSpPr>
        <p:spPr bwMode="auto">
          <a:xfrm>
            <a:off x="6324481" y="2608114"/>
            <a:ext cx="223200" cy="449327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6328" tIns="40820" rIns="16328" bIns="40820"/>
          <a:lstStyle/>
          <a:p>
            <a:pPr>
              <a:lnSpc>
                <a:spcPct val="102000"/>
              </a:lnSpc>
            </a:pPr>
            <a:r>
              <a:rPr lang="en-US" sz="2400" i="1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a</a:t>
            </a:r>
          </a:p>
        </p:txBody>
      </p:sp>
      <p:sp>
        <p:nvSpPr>
          <p:cNvPr id="8238" name="Text Box 46"/>
          <p:cNvSpPr txBox="1">
            <a:spLocks noChangeArrowheads="1"/>
          </p:cNvSpPr>
          <p:nvPr/>
        </p:nvSpPr>
        <p:spPr bwMode="auto">
          <a:xfrm>
            <a:off x="6324481" y="3621981"/>
            <a:ext cx="223200" cy="449327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6328" tIns="40820" rIns="16328" bIns="40820"/>
          <a:lstStyle/>
          <a:p>
            <a:pPr>
              <a:lnSpc>
                <a:spcPct val="102000"/>
              </a:lnSpc>
            </a:pPr>
            <a:r>
              <a:rPr lang="en-US" sz="2400" i="1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a</a:t>
            </a:r>
          </a:p>
        </p:txBody>
      </p:sp>
      <p:grpSp>
        <p:nvGrpSpPr>
          <p:cNvPr id="3" name="Group 47"/>
          <p:cNvGrpSpPr>
            <a:grpSpLocks/>
          </p:cNvGrpSpPr>
          <p:nvPr/>
        </p:nvGrpSpPr>
        <p:grpSpPr bwMode="auto">
          <a:xfrm>
            <a:off x="4544640" y="4435666"/>
            <a:ext cx="4104000" cy="1327819"/>
            <a:chOff x="3156" y="3080"/>
            <a:chExt cx="2850" cy="922"/>
          </a:xfrm>
        </p:grpSpPr>
        <p:sp>
          <p:nvSpPr>
            <p:cNvPr id="8240" name="Rectangle 48"/>
            <p:cNvSpPr>
              <a:spLocks/>
            </p:cNvSpPr>
            <p:nvPr/>
          </p:nvSpPr>
          <p:spPr bwMode="auto">
            <a:xfrm>
              <a:off x="3156" y="3087"/>
              <a:ext cx="2850" cy="914"/>
            </a:xfrm>
            <a:prstGeom prst="rect">
              <a:avLst/>
            </a:prstGeom>
            <a:solidFill>
              <a:schemeClr val="bg1"/>
            </a:solidFill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241" name="Text Box 49"/>
            <p:cNvSpPr txBox="1">
              <a:spLocks noChangeArrowheads="1"/>
            </p:cNvSpPr>
            <p:nvPr/>
          </p:nvSpPr>
          <p:spPr bwMode="auto">
            <a:xfrm>
              <a:off x="3156" y="3618"/>
              <a:ext cx="2850" cy="370"/>
            </a:xfrm>
            <a:prstGeom prst="rect">
              <a:avLst/>
            </a:prstGeom>
            <a:noFill/>
            <a:ln w="9525">
              <a:noFill/>
              <a:round/>
              <a:headEnd/>
              <a:tailEnd type="triangle" w="med" len="med"/>
            </a:ln>
            <a:effectLst/>
          </p:spPr>
          <p:txBody>
            <a:bodyPr lIns="18000" tIns="45000" rIns="18000" bIns="45000"/>
            <a:lstStyle/>
            <a:p>
              <a:pPr algn="ctr">
                <a:lnSpc>
                  <a:spcPct val="102000"/>
                </a:lnSpc>
                <a:tabLst>
                  <a:tab pos="656650" algn="l"/>
                  <a:tab pos="1313299" algn="l"/>
                  <a:tab pos="1969949" algn="l"/>
                  <a:tab pos="2626599" algn="l"/>
                  <a:tab pos="3283248" algn="l"/>
                  <a:tab pos="3939898" algn="l"/>
                </a:tabLst>
              </a:pPr>
              <a:r>
                <a:rPr lang="en-US" sz="2900" dirty="0">
                  <a:solidFill>
                    <a:srgbClr val="000000"/>
                  </a:solidFill>
                  <a:latin typeface="Symbol" pitchFamily="18" charset="2"/>
                  <a:ea typeface="Symbol" pitchFamily="18" charset="2"/>
                  <a:cs typeface="Symbol" pitchFamily="18" charset="2"/>
                </a:rPr>
                <a:t></a:t>
              </a:r>
              <a:r>
                <a:rPr lang="en-US" sz="2500" i="1" dirty="0">
                  <a:solidFill>
                    <a:srgbClr val="000000"/>
                  </a:solidFill>
                  <a:ea typeface="Symbol" pitchFamily="18" charset="2"/>
                  <a:cs typeface="Symbol" pitchFamily="18" charset="2"/>
                </a:rPr>
                <a:t>C</a:t>
              </a:r>
              <a:r>
                <a:rPr lang="en-US" dirty="0">
                  <a:solidFill>
                    <a:srgbClr val="000000"/>
                  </a:solidFill>
                  <a:latin typeface="Symbol" pitchFamily="18" charset="2"/>
                  <a:ea typeface="Arial Unicode MS" charset="0"/>
                  <a:cs typeface="Arial Unicode MS" charset="0"/>
                </a:rPr>
                <a:t> </a:t>
              </a:r>
              <a:r>
                <a:rPr lang="en-US" sz="2900" dirty="0">
                  <a:solidFill>
                    <a:srgbClr val="000000"/>
                  </a:solidFill>
                  <a:latin typeface="Symbol" pitchFamily="18" charset="2"/>
                  <a:ea typeface="Symbol" pitchFamily="18" charset="2"/>
                  <a:cs typeface="Symbol" pitchFamily="18" charset="2"/>
                </a:rPr>
                <a:t></a:t>
              </a:r>
              <a:r>
                <a:rPr lang="en-US" dirty="0">
                  <a:solidFill>
                    <a:srgbClr val="000000"/>
                  </a:solidFill>
                  <a:latin typeface="Symbol" pitchFamily="18" charset="2"/>
                  <a:ea typeface="Arial Unicode MS" charset="0"/>
                  <a:cs typeface="Arial Unicode MS" charset="0"/>
                </a:rPr>
                <a:t> </a:t>
              </a:r>
              <a:r>
                <a:rPr lang="en-US" sz="2500" i="1" dirty="0">
                  <a:solidFill>
                    <a:srgbClr val="000000"/>
                  </a:solidFill>
                  <a:ea typeface="Symbol" pitchFamily="18" charset="2"/>
                  <a:cs typeface="Symbol" pitchFamily="18" charset="2"/>
                </a:rPr>
                <a:t>Q</a:t>
              </a:r>
              <a:r>
                <a:rPr lang="en-US" sz="2500" dirty="0">
                  <a:solidFill>
                    <a:srgbClr val="000000"/>
                  </a:solidFill>
                  <a:ea typeface="Symbol" pitchFamily="18" charset="2"/>
                  <a:cs typeface="Symbol" pitchFamily="18" charset="2"/>
                </a:rPr>
                <a:t>/</a:t>
              </a:r>
              <a:r>
                <a:rPr lang="en-US" sz="2500" b="1" i="1" dirty="0">
                  <a:solidFill>
                    <a:srgbClr val="0070C0"/>
                  </a:solidFill>
                  <a:ea typeface="Symbol" pitchFamily="18" charset="2"/>
                  <a:cs typeface="Symbol" pitchFamily="18" charset="2"/>
                </a:rPr>
                <a:t>R</a:t>
              </a:r>
              <a:r>
                <a:rPr lang="en-US" dirty="0">
                  <a:solidFill>
                    <a:srgbClr val="000000"/>
                  </a:solidFill>
                  <a:latin typeface="Symbol" pitchFamily="18" charset="2"/>
                  <a:ea typeface="Arial Unicode MS" charset="0"/>
                  <a:cs typeface="Arial Unicode MS" charset="0"/>
                </a:rPr>
                <a:t> </a:t>
              </a:r>
              <a:r>
                <a:rPr lang="en-US" sz="2500" dirty="0">
                  <a:solidFill>
                    <a:srgbClr val="000000"/>
                  </a:solidFill>
                  <a:ea typeface="Symbol" pitchFamily="18" charset="2"/>
                  <a:cs typeface="Symbol" pitchFamily="18" charset="2"/>
                </a:rPr>
                <a:t>. </a:t>
              </a:r>
              <a:r>
                <a:rPr lang="en-US" sz="2900" i="1" dirty="0">
                  <a:solidFill>
                    <a:srgbClr val="C00000"/>
                  </a:solidFill>
                  <a:latin typeface="Symbol" pitchFamily="18" charset="2"/>
                  <a:ea typeface="Symbol" pitchFamily="18" charset="2"/>
                  <a:cs typeface="Symbol" pitchFamily="18" charset="2"/>
                </a:rPr>
                <a:t>m</a:t>
              </a:r>
              <a:r>
                <a:rPr lang="en-US" dirty="0">
                  <a:solidFill>
                    <a:srgbClr val="000000"/>
                  </a:solidFill>
                  <a:latin typeface="Symbol" pitchFamily="18" charset="2"/>
                  <a:ea typeface="Arial Unicode MS" charset="0"/>
                  <a:cs typeface="Arial Unicode MS" charset="0"/>
                </a:rPr>
                <a:t> </a:t>
              </a:r>
              <a:r>
                <a:rPr lang="en-US" sz="2500" dirty="0">
                  <a:solidFill>
                    <a:srgbClr val="000000"/>
                  </a:solidFill>
                  <a:ea typeface="Symbol" pitchFamily="18" charset="2"/>
                  <a:cs typeface="Symbol" pitchFamily="18" charset="2"/>
                </a:rPr>
                <a:t>(</a:t>
              </a:r>
              <a:r>
                <a:rPr lang="en-US" sz="2500" i="1" dirty="0">
                  <a:solidFill>
                    <a:srgbClr val="000000"/>
                  </a:solidFill>
                  <a:ea typeface="Symbol" pitchFamily="18" charset="2"/>
                  <a:cs typeface="Symbol" pitchFamily="18" charset="2"/>
                </a:rPr>
                <a:t>C</a:t>
              </a:r>
              <a:r>
                <a:rPr lang="en-US" sz="2500" dirty="0">
                  <a:solidFill>
                    <a:srgbClr val="000000"/>
                  </a:solidFill>
                  <a:ea typeface="Symbol" pitchFamily="18" charset="2"/>
                  <a:cs typeface="Symbol" pitchFamily="18" charset="2"/>
                </a:rPr>
                <a:t>) = </a:t>
              </a:r>
              <a:r>
                <a:rPr lang="en-US" sz="2900" i="1" dirty="0">
                  <a:solidFill>
                    <a:srgbClr val="C00000"/>
                  </a:solidFill>
                  <a:latin typeface="Symbol" pitchFamily="18" charset="2"/>
                  <a:ea typeface="Symbol" pitchFamily="18" charset="2"/>
                  <a:cs typeface="Symbol" pitchFamily="18" charset="2"/>
                </a:rPr>
                <a:t>r</a:t>
              </a:r>
              <a:r>
                <a:rPr lang="en-US" dirty="0">
                  <a:solidFill>
                    <a:srgbClr val="000000"/>
                  </a:solidFill>
                  <a:latin typeface="Symbol" pitchFamily="18" charset="2"/>
                  <a:ea typeface="Arial Unicode MS" charset="0"/>
                  <a:cs typeface="Arial Unicode MS" charset="0"/>
                </a:rPr>
                <a:t> </a:t>
              </a:r>
              <a:r>
                <a:rPr lang="en-US" sz="2500" dirty="0">
                  <a:solidFill>
                    <a:srgbClr val="000000"/>
                  </a:solidFill>
                  <a:ea typeface="Symbol" pitchFamily="18" charset="2"/>
                  <a:cs typeface="Symbol" pitchFamily="18" charset="2"/>
                </a:rPr>
                <a:t>(</a:t>
              </a:r>
              <a:r>
                <a:rPr lang="en-US" sz="2500" i="1" dirty="0">
                  <a:solidFill>
                    <a:srgbClr val="000000"/>
                  </a:solidFill>
                  <a:ea typeface="Symbol" pitchFamily="18" charset="2"/>
                  <a:cs typeface="Symbol" pitchFamily="18" charset="2"/>
                </a:rPr>
                <a:t>C</a:t>
              </a:r>
              <a:r>
                <a:rPr lang="en-US" sz="2500" dirty="0">
                  <a:solidFill>
                    <a:srgbClr val="000000"/>
                  </a:solidFill>
                  <a:ea typeface="Symbol" pitchFamily="18" charset="2"/>
                  <a:cs typeface="Symbol" pitchFamily="18" charset="2"/>
                </a:rPr>
                <a:t>)</a:t>
              </a:r>
            </a:p>
          </p:txBody>
        </p:sp>
        <p:sp>
          <p:nvSpPr>
            <p:cNvPr id="8242" name="Text Box 50"/>
            <p:cNvSpPr txBox="1">
              <a:spLocks noChangeArrowheads="1"/>
            </p:cNvSpPr>
            <p:nvPr/>
          </p:nvSpPr>
          <p:spPr bwMode="auto">
            <a:xfrm>
              <a:off x="3156" y="3080"/>
              <a:ext cx="2850" cy="370"/>
            </a:xfrm>
            <a:prstGeom prst="rect">
              <a:avLst/>
            </a:prstGeom>
            <a:noFill/>
            <a:ln w="9525">
              <a:noFill/>
              <a:round/>
              <a:headEnd/>
              <a:tailEnd type="triangle" w="med" len="med"/>
            </a:ln>
            <a:effectLst/>
          </p:spPr>
          <p:txBody>
            <a:bodyPr lIns="18000" tIns="45000" rIns="18000" bIns="45000"/>
            <a:lstStyle/>
            <a:p>
              <a:pPr algn="ctr">
                <a:lnSpc>
                  <a:spcPct val="102000"/>
                </a:lnSpc>
                <a:tabLst>
                  <a:tab pos="656650" algn="l"/>
                  <a:tab pos="1313299" algn="l"/>
                  <a:tab pos="1969949" algn="l"/>
                  <a:tab pos="2626599" algn="l"/>
                  <a:tab pos="3283248" algn="l"/>
                  <a:tab pos="3939898" algn="l"/>
                </a:tabLst>
              </a:pPr>
              <a:r>
                <a:rPr lang="en-US" sz="2900" i="1" dirty="0">
                  <a:solidFill>
                    <a:srgbClr val="C00000"/>
                  </a:solidFill>
                  <a:latin typeface="Symbol" pitchFamily="18" charset="2"/>
                  <a:ea typeface="Symbol" pitchFamily="18" charset="2"/>
                  <a:cs typeface="Symbol" pitchFamily="18" charset="2"/>
                </a:rPr>
                <a:t>m</a:t>
              </a:r>
              <a:r>
                <a:rPr lang="en-US" dirty="0">
                  <a:solidFill>
                    <a:srgbClr val="000000"/>
                  </a:solidFill>
                  <a:latin typeface="Symbol" pitchFamily="18" charset="2"/>
                  <a:ea typeface="Arial Unicode MS" charset="0"/>
                  <a:cs typeface="Arial Unicode MS" charset="0"/>
                </a:rPr>
                <a:t>  </a:t>
              </a:r>
              <a:r>
                <a:rPr lang="en-US" sz="2500" b="1" i="1" dirty="0">
                  <a:solidFill>
                    <a:srgbClr val="0070C0"/>
                  </a:solidFill>
                  <a:ea typeface="Symbol" pitchFamily="18" charset="2"/>
                  <a:cs typeface="Symbol" pitchFamily="18" charset="2"/>
                </a:rPr>
                <a:t>R</a:t>
              </a:r>
              <a:r>
                <a:rPr lang="en-US" dirty="0">
                  <a:solidFill>
                    <a:srgbClr val="000000"/>
                  </a:solidFill>
                  <a:latin typeface="Symbol" pitchFamily="18" charset="2"/>
                  <a:ea typeface="Arial Unicode MS" charset="0"/>
                  <a:cs typeface="Arial Unicode MS" charset="0"/>
                </a:rPr>
                <a:t> </a:t>
              </a:r>
              <a:r>
                <a:rPr lang="en-US" sz="2900" i="1" dirty="0">
                  <a:solidFill>
                    <a:srgbClr val="C00000"/>
                  </a:solidFill>
                  <a:latin typeface="Symbol" pitchFamily="18" charset="2"/>
                  <a:ea typeface="Symbol" pitchFamily="18" charset="2"/>
                  <a:cs typeface="Symbol" pitchFamily="18" charset="2"/>
                </a:rPr>
                <a:t>r</a:t>
              </a:r>
            </a:p>
          </p:txBody>
        </p:sp>
        <p:sp>
          <p:nvSpPr>
            <p:cNvPr id="8243" name="Text Box 51"/>
            <p:cNvSpPr txBox="1">
              <a:spLocks noChangeArrowheads="1"/>
            </p:cNvSpPr>
            <p:nvPr/>
          </p:nvSpPr>
          <p:spPr bwMode="auto">
            <a:xfrm>
              <a:off x="5483" y="3088"/>
              <a:ext cx="438" cy="217"/>
            </a:xfrm>
            <a:prstGeom prst="rect">
              <a:avLst/>
            </a:prstGeom>
            <a:noFill/>
            <a:ln w="9525">
              <a:noFill/>
              <a:round/>
              <a:headEnd/>
              <a:tailEnd type="triangle" w="med" len="med"/>
            </a:ln>
            <a:effectLst/>
          </p:spPr>
          <p:txBody>
            <a:bodyPr wrap="none" lIns="18000" tIns="60876" rIns="18000" bIns="45000"/>
            <a:lstStyle/>
            <a:p>
              <a:r>
                <a:rPr lang="en-US" smtClean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[JL91]</a:t>
              </a:r>
              <a:endParaRPr lang="en-US">
                <a:solidFill>
                  <a:srgbClr val="000000"/>
                </a:solidFill>
                <a:ea typeface="Arial Unicode MS" charset="0"/>
                <a:cs typeface="Arial Unicode MS" charset="0"/>
              </a:endParaRPr>
            </a:p>
          </p:txBody>
        </p:sp>
        <p:sp>
          <p:nvSpPr>
            <p:cNvPr id="8244" name="Text Box 52"/>
            <p:cNvSpPr txBox="1">
              <a:spLocks noChangeArrowheads="1"/>
            </p:cNvSpPr>
            <p:nvPr/>
          </p:nvSpPr>
          <p:spPr bwMode="auto">
            <a:xfrm>
              <a:off x="3156" y="3329"/>
              <a:ext cx="2850" cy="370"/>
            </a:xfrm>
            <a:prstGeom prst="rect">
              <a:avLst/>
            </a:prstGeom>
            <a:noFill/>
            <a:ln w="9525">
              <a:noFill/>
              <a:round/>
              <a:headEnd/>
              <a:tailEnd type="triangle" w="med" len="med"/>
            </a:ln>
            <a:effectLst/>
          </p:spPr>
          <p:txBody>
            <a:bodyPr lIns="18000" tIns="45000" rIns="18000" bIns="45000"/>
            <a:lstStyle/>
            <a:p>
              <a:pPr algn="ctr">
                <a:lnSpc>
                  <a:spcPct val="102000"/>
                </a:lnSpc>
                <a:tabLst>
                  <a:tab pos="656650" algn="l"/>
                  <a:tab pos="1313299" algn="l"/>
                  <a:tab pos="1969949" algn="l"/>
                  <a:tab pos="2626599" algn="l"/>
                  <a:tab pos="3283248" algn="l"/>
                  <a:tab pos="3939898" algn="l"/>
                </a:tabLst>
              </a:pPr>
              <a:r>
                <a:rPr lang="en-US" sz="2900" dirty="0">
                  <a:solidFill>
                    <a:srgbClr val="000000"/>
                  </a:solidFill>
                  <a:latin typeface="Symbol" pitchFamily="18" charset="2"/>
                  <a:ea typeface="Symbol" pitchFamily="18" charset="2"/>
                  <a:cs typeface="Symbol" pitchFamily="18" charset="2"/>
                </a:rPr>
                <a:t> </a:t>
              </a:r>
            </a:p>
          </p:txBody>
        </p:sp>
      </p:grpSp>
      <p:sp>
        <p:nvSpPr>
          <p:cNvPr id="8245" name="Text Box 53"/>
          <p:cNvSpPr txBox="1">
            <a:spLocks noChangeArrowheads="1"/>
          </p:cNvSpPr>
          <p:nvPr/>
        </p:nvSpPr>
        <p:spPr bwMode="auto">
          <a:xfrm>
            <a:off x="918720" y="3856725"/>
            <a:ext cx="155520" cy="420524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6328" tIns="40820" rIns="16328" bIns="40820"/>
          <a:lstStyle/>
          <a:p>
            <a:pPr>
              <a:lnSpc>
                <a:spcPct val="102000"/>
              </a:lnSpc>
            </a:pPr>
            <a:r>
              <a:rPr lang="en-US" sz="2200" i="1" dirty="0">
                <a:solidFill>
                  <a:srgbClr val="FF9966"/>
                </a:solidFill>
                <a:latin typeface="Symbol" pitchFamily="18" charset="2"/>
                <a:ea typeface="Arial Unicode MS" charset="0"/>
                <a:cs typeface="Arial Unicode MS" charset="0"/>
              </a:rPr>
              <a:t>t</a:t>
            </a:r>
          </a:p>
        </p:txBody>
      </p:sp>
      <p:sp>
        <p:nvSpPr>
          <p:cNvPr id="8246" name="Text Box 54"/>
          <p:cNvSpPr txBox="1">
            <a:spLocks noChangeArrowheads="1"/>
          </p:cNvSpPr>
          <p:nvPr/>
        </p:nvSpPr>
        <p:spPr bwMode="auto">
          <a:xfrm>
            <a:off x="1441440" y="3856725"/>
            <a:ext cx="155520" cy="420524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6328" tIns="40820" rIns="16328" bIns="40820"/>
          <a:lstStyle/>
          <a:p>
            <a:pPr>
              <a:lnSpc>
                <a:spcPct val="102000"/>
              </a:lnSpc>
            </a:pPr>
            <a:r>
              <a:rPr lang="en-US" sz="2200" i="1" dirty="0">
                <a:solidFill>
                  <a:srgbClr val="FF9966"/>
                </a:solidFill>
                <a:latin typeface="Symbol" pitchFamily="18" charset="2"/>
                <a:ea typeface="Arial Unicode MS" charset="0"/>
                <a:cs typeface="Arial Unicode MS" charset="0"/>
              </a:rPr>
              <a:t>t</a:t>
            </a:r>
          </a:p>
        </p:txBody>
      </p:sp>
      <p:sp>
        <p:nvSpPr>
          <p:cNvPr id="8247" name="Text Box 55"/>
          <p:cNvSpPr txBox="1">
            <a:spLocks noChangeArrowheads="1"/>
          </p:cNvSpPr>
          <p:nvPr/>
        </p:nvSpPr>
        <p:spPr bwMode="auto">
          <a:xfrm>
            <a:off x="6995209" y="2266779"/>
            <a:ext cx="300960" cy="442126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6328" tIns="63220" rIns="16328" bIns="40820"/>
          <a:lstStyle/>
          <a:p>
            <a:r>
              <a:rPr lang="en-US" sz="2500" i="1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m</a:t>
            </a:r>
          </a:p>
        </p:txBody>
      </p:sp>
      <p:sp>
        <p:nvSpPr>
          <p:cNvPr id="8248" name="Text Box 56"/>
          <p:cNvSpPr txBox="1">
            <a:spLocks noChangeArrowheads="1"/>
          </p:cNvSpPr>
          <p:nvPr/>
        </p:nvSpPr>
        <p:spPr bwMode="auto">
          <a:xfrm>
            <a:off x="7645590" y="2265989"/>
            <a:ext cx="141120" cy="442126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6328" tIns="63220" rIns="16328" bIns="40820"/>
          <a:lstStyle/>
          <a:p>
            <a:r>
              <a:rPr lang="en-US" sz="2500" i="1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3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xit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 additive="repl">
                                        <p:cTn id="28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xit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 additive="repl">
                                        <p:cTn id="31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9" presetClass="exit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 additive="repl">
                                        <p:cTn id="34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xit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 additive="repl">
                                        <p:cTn id="37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9" presetClass="exit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 additive="repl">
                                        <p:cTn id="40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9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 additive="repl">
                                        <p:cTn id="43" dur="500"/>
                                        <p:tgtEl>
                                          <p:spTgt spid="8246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9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48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51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54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58" dur="500" fill="hold" masterRel="sameClick"/>
                                        <p:tgtEl>
                                          <p:spTgt spid="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60" dur="500" fill="hold" masterRel="sameClick"/>
                                        <p:tgtEl>
                                          <p:spTgt spid="8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1" presetID="2" presetClass="emph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2" dur="indefinite" fill="hold"/>
                                        <p:tgtEl>
                                          <p:spTgt spid="8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Symbol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64" dur="500" fill="hold" masterRel="sameClick"/>
                                        <p:tgtEl>
                                          <p:spTgt spid="8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5" presetID="2" presetClass="emph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6" dur="indefinite" fill="hold"/>
                                        <p:tgtEl>
                                          <p:spTgt spid="8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Symbol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68" dur="500" fill="hold" masterRel="sameClick"/>
                                        <p:tgtEl>
                                          <p:spTgt spid="8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9" presetID="2" presetClass="emph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0" dur="indefinite" fill="hold"/>
                                        <p:tgtEl>
                                          <p:spTgt spid="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Symbol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" presetClass="emph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2" dur="indefinite" fill="hold"/>
                                        <p:tgtEl>
                                          <p:spTgt spid="8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Symbol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1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2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8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5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6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8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9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0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8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3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4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8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7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8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animBg="1"/>
      <p:bldP spid="8199" grpId="0" animBg="1"/>
      <p:bldP spid="8199" grpId="1" animBg="1"/>
      <p:bldP spid="8199" grpId="2" animBg="1"/>
      <p:bldP spid="8201" grpId="0" animBg="1"/>
      <p:bldP spid="8201" grpId="1" animBg="1"/>
      <p:bldP spid="8201" grpId="2" animBg="1"/>
      <p:bldP spid="8203" grpId="0" animBg="1"/>
      <p:bldP spid="8203" grpId="1" animBg="1"/>
      <p:bldP spid="8203" grpId="2" animBg="1"/>
      <p:bldP spid="8204" grpId="0" animBg="1"/>
      <p:bldP spid="8204" grpId="1" animBg="1"/>
      <p:bldP spid="8204" grpId="2" animBg="1"/>
      <p:bldP spid="8205" grpId="0" animBg="1"/>
      <p:bldP spid="8205" grpId="1" animBg="1"/>
      <p:bldP spid="8205" grpId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11521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Usual decision procedure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56480" y="1474715"/>
            <a:ext cx="4020480" cy="4524955"/>
            <a:chOff x="317" y="1024"/>
            <a:chExt cx="2792" cy="3142"/>
          </a:xfrm>
        </p:grpSpPr>
        <p:sp>
          <p:nvSpPr>
            <p:cNvPr id="9219" name="Text Box 3"/>
            <p:cNvSpPr txBox="1">
              <a:spLocks noChangeArrowheads="1"/>
            </p:cNvSpPr>
            <p:nvPr/>
          </p:nvSpPr>
          <p:spPr bwMode="auto">
            <a:xfrm>
              <a:off x="317" y="1024"/>
              <a:ext cx="2792" cy="314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0" tIns="22932" rIns="0" bIns="0"/>
            <a:lstStyle/>
            <a:p>
              <a:pPr marL="165603">
                <a:spcAft>
                  <a:spcPts val="1282"/>
                </a:spcAft>
                <a:tabLst>
                  <a:tab pos="656650" algn="l"/>
                  <a:tab pos="1313299" algn="l"/>
                  <a:tab pos="1969949" algn="l"/>
                  <a:tab pos="2626599" algn="l"/>
                  <a:tab pos="3283248" algn="l"/>
                  <a:tab pos="3939898" algn="l"/>
                </a:tabLst>
              </a:pPr>
              <a:r>
                <a:rPr lang="en-US" sz="24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Bisimulation(</a:t>
              </a:r>
              <a:r>
                <a:rPr lang="en-US" sz="2400" i="1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A</a:t>
              </a:r>
              <a:r>
                <a:rPr lang="en-US" sz="2400" i="1" baseline="-200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1</a:t>
              </a:r>
              <a:r>
                <a:rPr lang="en-US" sz="24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, </a:t>
              </a:r>
              <a:r>
                <a:rPr lang="en-US" sz="2400" i="1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A</a:t>
              </a:r>
              <a:r>
                <a:rPr lang="en-US" sz="2400" i="1" baseline="-200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2</a:t>
              </a:r>
              <a:r>
                <a:rPr lang="en-US" sz="24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)</a:t>
              </a:r>
              <a:r>
                <a:rPr lang="en-US" sz="29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 </a:t>
              </a:r>
            </a:p>
            <a:p>
              <a:pPr marL="165603">
                <a:spcAft>
                  <a:spcPts val="1282"/>
                </a:spcAft>
                <a:buSzPct val="45000"/>
                <a:tabLst>
                  <a:tab pos="656650" algn="l"/>
                  <a:tab pos="1313299" algn="l"/>
                  <a:tab pos="1969949" algn="l"/>
                  <a:tab pos="2626599" algn="l"/>
                  <a:tab pos="3283248" algn="l"/>
                  <a:tab pos="3939898" algn="l"/>
                </a:tabLst>
              </a:pPr>
              <a:r>
                <a:rPr lang="en-US" sz="2400" i="1" dirty="0">
                  <a:solidFill>
                    <a:srgbClr val="0070C0"/>
                  </a:solidFill>
                  <a:ea typeface="Arial Unicode MS" charset="0"/>
                  <a:cs typeface="Arial Unicode MS" charset="0"/>
                </a:rPr>
                <a:t>W</a:t>
              </a:r>
              <a:r>
                <a:rPr lang="en-US" sz="29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 </a:t>
              </a:r>
              <a:r>
                <a:rPr lang="en-US" sz="24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:= {</a:t>
              </a:r>
              <a:r>
                <a:rPr lang="en-US" sz="2400" i="1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Q</a:t>
              </a:r>
              <a:r>
                <a:rPr lang="en-US" sz="2400" i="1" baseline="-200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1</a:t>
              </a:r>
              <a:r>
                <a:rPr lang="en-US" sz="24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 </a:t>
              </a:r>
              <a:r>
                <a:rPr lang="en-US" sz="2900" dirty="0">
                  <a:solidFill>
                    <a:srgbClr val="000000"/>
                  </a:solidFill>
                  <a:latin typeface="Symbol" pitchFamily="18" charset="2"/>
                  <a:ea typeface="Symbol" pitchFamily="18" charset="2"/>
                  <a:cs typeface="Symbol" pitchFamily="18" charset="2"/>
                </a:rPr>
                <a:t></a:t>
              </a:r>
              <a:r>
                <a:rPr lang="en-US" sz="24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 </a:t>
              </a:r>
              <a:r>
                <a:rPr lang="en-US" sz="2400" i="1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Q</a:t>
              </a:r>
              <a:r>
                <a:rPr lang="en-US" sz="2400" i="1" baseline="-200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2</a:t>
              </a:r>
              <a:r>
                <a:rPr lang="en-US" sz="24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}</a:t>
              </a:r>
            </a:p>
            <a:p>
              <a:pPr marL="165603">
                <a:spcAft>
                  <a:spcPts val="1282"/>
                </a:spcAft>
                <a:buSzPct val="45000"/>
                <a:tabLst>
                  <a:tab pos="656650" algn="l"/>
                  <a:tab pos="1313299" algn="l"/>
                  <a:tab pos="1969949" algn="l"/>
                  <a:tab pos="2626599" algn="l"/>
                  <a:tab pos="3283248" algn="l"/>
                  <a:tab pos="3939898" algn="l"/>
                </a:tabLst>
              </a:pPr>
              <a:r>
                <a:rPr lang="en-US" sz="24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(</a:t>
              </a:r>
              <a:r>
                <a:rPr lang="en-US" sz="2400" i="1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C</a:t>
              </a:r>
              <a:r>
                <a:rPr lang="en-US" sz="24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, </a:t>
              </a:r>
              <a:r>
                <a:rPr lang="en-US" sz="2400" dirty="0" smtClean="0">
                  <a:solidFill>
                    <a:srgbClr val="000000"/>
                  </a:solidFill>
                  <a:latin typeface="Symbol" pitchFamily="18" charset="2"/>
                  <a:ea typeface="Arial Unicode MS" charset="0"/>
                  <a:cs typeface="Arial Unicode MS" charset="0"/>
                </a:rPr>
                <a:t>a</a:t>
              </a:r>
              <a:r>
                <a:rPr lang="en-US" sz="2400" dirty="0" smtClean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) </a:t>
              </a:r>
              <a:r>
                <a:rPr lang="en-US" sz="24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:= FindSplit(</a:t>
              </a:r>
              <a:r>
                <a:rPr lang="en-US" sz="2400" i="1" dirty="0">
                  <a:solidFill>
                    <a:srgbClr val="0070C0"/>
                  </a:solidFill>
                  <a:ea typeface="Arial Unicode MS" charset="0"/>
                  <a:cs typeface="Arial Unicode MS" charset="0"/>
                </a:rPr>
                <a:t>W</a:t>
              </a:r>
              <a:r>
                <a:rPr lang="en-US" sz="24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)</a:t>
              </a:r>
              <a:r>
                <a:rPr lang="en-US" sz="29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 </a:t>
              </a:r>
            </a:p>
            <a:p>
              <a:pPr marL="165603">
                <a:spcAft>
                  <a:spcPts val="1282"/>
                </a:spcAft>
                <a:buSzPct val="45000"/>
                <a:tabLst>
                  <a:tab pos="656650" algn="l"/>
                  <a:tab pos="1313299" algn="l"/>
                  <a:tab pos="1969949" algn="l"/>
                  <a:tab pos="2626599" algn="l"/>
                  <a:tab pos="3283248" algn="l"/>
                  <a:tab pos="3939898" algn="l"/>
                </a:tabLst>
              </a:pPr>
              <a:r>
                <a:rPr lang="en-US" sz="24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while </a:t>
              </a:r>
              <a:r>
                <a:rPr lang="en-US" sz="2400" i="1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C</a:t>
              </a:r>
              <a:r>
                <a:rPr lang="en-US" sz="29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 </a:t>
              </a:r>
              <a:r>
                <a:rPr lang="en-US" sz="2500" dirty="0">
                  <a:solidFill>
                    <a:srgbClr val="000000"/>
                  </a:solidFill>
                  <a:latin typeface="Symbol" pitchFamily="18" charset="2"/>
                  <a:ea typeface="Symbol" pitchFamily="18" charset="2"/>
                  <a:cs typeface="Symbol" pitchFamily="18" charset="2"/>
                </a:rPr>
                <a:t></a:t>
              </a:r>
              <a:r>
                <a:rPr lang="en-US" sz="29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 </a:t>
              </a:r>
              <a:r>
                <a:rPr lang="en-US" sz="2400" dirty="0">
                  <a:solidFill>
                    <a:srgbClr val="000000"/>
                  </a:solidFill>
                  <a:latin typeface="Symbol" pitchFamily="18" charset="2"/>
                  <a:ea typeface="Symbol" pitchFamily="18" charset="2"/>
                  <a:cs typeface="Symbol" pitchFamily="18" charset="2"/>
                </a:rPr>
                <a:t></a:t>
              </a:r>
              <a:r>
                <a:rPr lang="en-US" sz="29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 </a:t>
              </a:r>
              <a:r>
                <a:rPr lang="en-US" sz="2400" dirty="0">
                  <a:solidFill>
                    <a:srgbClr val="000000"/>
                  </a:solidFill>
                  <a:ea typeface="Symbol" pitchFamily="18" charset="2"/>
                  <a:cs typeface="Symbol" pitchFamily="18" charset="2"/>
                </a:rPr>
                <a:t>do</a:t>
              </a:r>
              <a:r>
                <a:rPr lang="en-US" sz="29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 </a:t>
              </a:r>
            </a:p>
            <a:p>
              <a:pPr marL="331205" lvl="1">
                <a:spcAft>
                  <a:spcPts val="1032"/>
                </a:spcAft>
                <a:buSzPct val="45000"/>
                <a:tabLst>
                  <a:tab pos="656650" algn="l"/>
                  <a:tab pos="1313299" algn="l"/>
                  <a:tab pos="1969949" algn="l"/>
                  <a:tab pos="2626599" algn="l"/>
                  <a:tab pos="3283248" algn="l"/>
                  <a:tab pos="3939898" algn="l"/>
                </a:tabLst>
              </a:pPr>
              <a:r>
                <a:rPr lang="en-US" sz="2400" i="1" dirty="0">
                  <a:solidFill>
                    <a:srgbClr val="0070C0"/>
                  </a:solidFill>
                  <a:ea typeface="Symbol" pitchFamily="18" charset="2"/>
                  <a:cs typeface="Symbol" pitchFamily="18" charset="2"/>
                </a:rPr>
                <a:t>W</a:t>
              </a:r>
              <a:r>
                <a:rPr lang="en-US" sz="25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 </a:t>
              </a:r>
              <a:r>
                <a:rPr lang="en-US" sz="2400" dirty="0">
                  <a:solidFill>
                    <a:srgbClr val="000000"/>
                  </a:solidFill>
                  <a:ea typeface="Symbol" pitchFamily="18" charset="2"/>
                  <a:cs typeface="Symbol" pitchFamily="18" charset="2"/>
                </a:rPr>
                <a:t>:= Refine(</a:t>
              </a:r>
              <a:r>
                <a:rPr lang="en-US" sz="2400" i="1" dirty="0">
                  <a:solidFill>
                    <a:srgbClr val="0070C0"/>
                  </a:solidFill>
                  <a:ea typeface="Symbol" pitchFamily="18" charset="2"/>
                  <a:cs typeface="Symbol" pitchFamily="18" charset="2"/>
                </a:rPr>
                <a:t>W</a:t>
              </a:r>
              <a:r>
                <a:rPr lang="en-US" sz="2400" dirty="0">
                  <a:solidFill>
                    <a:srgbClr val="000000"/>
                  </a:solidFill>
                  <a:ea typeface="Symbol" pitchFamily="18" charset="2"/>
                  <a:cs typeface="Symbol" pitchFamily="18" charset="2"/>
                </a:rPr>
                <a:t>, </a:t>
              </a:r>
              <a:r>
                <a:rPr lang="en-US" sz="2400" dirty="0">
                  <a:solidFill>
                    <a:srgbClr val="000000"/>
                  </a:solidFill>
                  <a:latin typeface="Symbol" pitchFamily="18" charset="2"/>
                  <a:ea typeface="Symbol" pitchFamily="18" charset="2"/>
                  <a:cs typeface="Symbol" pitchFamily="18" charset="2"/>
                </a:rPr>
                <a:t>a</a:t>
              </a:r>
              <a:r>
                <a:rPr lang="en-US" sz="2400" dirty="0">
                  <a:solidFill>
                    <a:srgbClr val="000000"/>
                  </a:solidFill>
                  <a:ea typeface="Symbol" pitchFamily="18" charset="2"/>
                  <a:cs typeface="Symbol" pitchFamily="18" charset="2"/>
                </a:rPr>
                <a:t>, </a:t>
              </a:r>
              <a:r>
                <a:rPr lang="en-US" sz="2400" i="1" dirty="0">
                  <a:solidFill>
                    <a:srgbClr val="000000"/>
                  </a:solidFill>
                  <a:ea typeface="Symbol" pitchFamily="18" charset="2"/>
                  <a:cs typeface="Symbol" pitchFamily="18" charset="2"/>
                </a:rPr>
                <a:t>C</a:t>
              </a:r>
              <a:r>
                <a:rPr lang="en-US" sz="2400" dirty="0">
                  <a:solidFill>
                    <a:srgbClr val="000000"/>
                  </a:solidFill>
                  <a:ea typeface="Symbol" pitchFamily="18" charset="2"/>
                  <a:cs typeface="Symbol" pitchFamily="18" charset="2"/>
                </a:rPr>
                <a:t>)</a:t>
              </a:r>
              <a:r>
                <a:rPr lang="en-US" sz="25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 </a:t>
              </a:r>
            </a:p>
            <a:p>
              <a:pPr marL="331205" lvl="1">
                <a:spcAft>
                  <a:spcPts val="1032"/>
                </a:spcAft>
                <a:buSzPct val="45000"/>
                <a:tabLst>
                  <a:tab pos="656650" algn="l"/>
                  <a:tab pos="1313299" algn="l"/>
                  <a:tab pos="1969949" algn="l"/>
                  <a:tab pos="2626599" algn="l"/>
                  <a:tab pos="3283248" algn="l"/>
                  <a:tab pos="3939898" algn="l"/>
                </a:tabLst>
              </a:pPr>
              <a:r>
                <a:rPr lang="en-US" sz="2400" dirty="0">
                  <a:solidFill>
                    <a:srgbClr val="000000"/>
                  </a:solidFill>
                  <a:ea typeface="Symbol" pitchFamily="18" charset="2"/>
                  <a:cs typeface="Symbol" pitchFamily="18" charset="2"/>
                </a:rPr>
                <a:t>(</a:t>
              </a:r>
              <a:r>
                <a:rPr lang="en-US" sz="2400" i="1" dirty="0">
                  <a:solidFill>
                    <a:srgbClr val="000000"/>
                  </a:solidFill>
                  <a:ea typeface="Symbol" pitchFamily="18" charset="2"/>
                  <a:cs typeface="Symbol" pitchFamily="18" charset="2"/>
                </a:rPr>
                <a:t>C</a:t>
              </a:r>
              <a:r>
                <a:rPr lang="en-US" sz="2400" dirty="0">
                  <a:solidFill>
                    <a:srgbClr val="000000"/>
                  </a:solidFill>
                  <a:ea typeface="Symbol" pitchFamily="18" charset="2"/>
                  <a:cs typeface="Symbol" pitchFamily="18" charset="2"/>
                </a:rPr>
                <a:t>, </a:t>
              </a:r>
              <a:r>
                <a:rPr lang="en-US" sz="2400" dirty="0" smtClean="0">
                  <a:solidFill>
                    <a:srgbClr val="000000"/>
                  </a:solidFill>
                  <a:latin typeface="Symbol" pitchFamily="18" charset="2"/>
                  <a:ea typeface="Symbol" pitchFamily="18" charset="2"/>
                  <a:cs typeface="Symbol" pitchFamily="18" charset="2"/>
                </a:rPr>
                <a:t>a</a:t>
              </a:r>
              <a:r>
                <a:rPr lang="en-US" sz="2400" dirty="0" smtClean="0">
                  <a:solidFill>
                    <a:srgbClr val="000000"/>
                  </a:solidFill>
                  <a:ea typeface="Symbol" pitchFamily="18" charset="2"/>
                  <a:cs typeface="Symbol" pitchFamily="18" charset="2"/>
                </a:rPr>
                <a:t>) </a:t>
              </a:r>
              <a:r>
                <a:rPr lang="en-US" sz="2400" dirty="0">
                  <a:solidFill>
                    <a:srgbClr val="000000"/>
                  </a:solidFill>
                  <a:ea typeface="Symbol" pitchFamily="18" charset="2"/>
                  <a:cs typeface="Symbol" pitchFamily="18" charset="2"/>
                </a:rPr>
                <a:t>:= FindSplit(</a:t>
              </a:r>
              <a:r>
                <a:rPr lang="en-US" sz="2400" i="1" dirty="0">
                  <a:solidFill>
                    <a:srgbClr val="0070C0"/>
                  </a:solidFill>
                  <a:ea typeface="Symbol" pitchFamily="18" charset="2"/>
                  <a:cs typeface="Symbol" pitchFamily="18" charset="2"/>
                </a:rPr>
                <a:t>W</a:t>
              </a:r>
              <a:r>
                <a:rPr lang="en-US" sz="2400" dirty="0">
                  <a:solidFill>
                    <a:srgbClr val="000000"/>
                  </a:solidFill>
                  <a:ea typeface="Symbol" pitchFamily="18" charset="2"/>
                  <a:cs typeface="Symbol" pitchFamily="18" charset="2"/>
                </a:rPr>
                <a:t>)</a:t>
              </a:r>
              <a:r>
                <a:rPr lang="en-US" sz="25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 </a:t>
              </a:r>
            </a:p>
            <a:p>
              <a:pPr marL="165603">
                <a:spcAft>
                  <a:spcPts val="1282"/>
                </a:spcAft>
                <a:buSzPct val="45000"/>
                <a:tabLst>
                  <a:tab pos="656650" algn="l"/>
                  <a:tab pos="1313299" algn="l"/>
                  <a:tab pos="1969949" algn="l"/>
                  <a:tab pos="2626599" algn="l"/>
                  <a:tab pos="3283248" algn="l"/>
                  <a:tab pos="3939898" algn="l"/>
                </a:tabLst>
              </a:pPr>
              <a:r>
                <a:rPr lang="en-US" sz="2400" dirty="0">
                  <a:solidFill>
                    <a:srgbClr val="000000"/>
                  </a:solidFill>
                  <a:ea typeface="Symbol" pitchFamily="18" charset="2"/>
                  <a:cs typeface="Symbol" pitchFamily="18" charset="2"/>
                </a:rPr>
                <a:t>return </a:t>
              </a:r>
              <a:r>
                <a:rPr lang="en-US" sz="2400" i="1" dirty="0">
                  <a:solidFill>
                    <a:srgbClr val="0070C0"/>
                  </a:solidFill>
                  <a:ea typeface="Arial Unicode MS" charset="0"/>
                  <a:cs typeface="Arial Unicode MS" charset="0"/>
                </a:rPr>
                <a:t>W</a:t>
              </a:r>
              <a:r>
                <a:rPr lang="en-US" sz="2900" dirty="0">
                  <a:solidFill>
                    <a:srgbClr val="0070C0"/>
                  </a:solidFill>
                  <a:ea typeface="Arial Unicode MS" charset="0"/>
                  <a:cs typeface="Arial Unicode MS" charset="0"/>
                </a:rPr>
                <a:t> </a:t>
              </a:r>
            </a:p>
            <a:p>
              <a:pPr marL="165603">
                <a:spcAft>
                  <a:spcPts val="1282"/>
                </a:spcAft>
                <a:buSzPct val="45000"/>
                <a:tabLst>
                  <a:tab pos="656650" algn="l"/>
                  <a:tab pos="1313299" algn="l"/>
                  <a:tab pos="1969949" algn="l"/>
                  <a:tab pos="2626599" algn="l"/>
                  <a:tab pos="3283248" algn="l"/>
                  <a:tab pos="3939898" algn="l"/>
                </a:tabLst>
              </a:pPr>
              <a:endParaRPr lang="en-US" sz="2400" i="1" dirty="0">
                <a:solidFill>
                  <a:srgbClr val="FF00FF"/>
                </a:solidFill>
                <a:ea typeface="Arial Unicode MS" charset="0"/>
                <a:cs typeface="Arial Unicode MS" charset="0"/>
              </a:endParaRPr>
            </a:p>
          </p:txBody>
        </p:sp>
        <p:sp>
          <p:nvSpPr>
            <p:cNvPr id="9220" name="Text Box 4"/>
            <p:cNvSpPr txBox="1">
              <a:spLocks noChangeArrowheads="1"/>
            </p:cNvSpPr>
            <p:nvPr/>
          </p:nvSpPr>
          <p:spPr bwMode="auto">
            <a:xfrm>
              <a:off x="1267" y="1449"/>
              <a:ext cx="133" cy="217"/>
            </a:xfrm>
            <a:prstGeom prst="rect">
              <a:avLst/>
            </a:prstGeom>
            <a:noFill/>
            <a:ln w="9525">
              <a:noFill/>
              <a:round/>
              <a:headEnd/>
              <a:tailEnd type="triangle" w="med" len="med"/>
            </a:ln>
            <a:effectLst/>
          </p:spPr>
          <p:txBody>
            <a:bodyPr wrap="none" lIns="18000" tIns="58230" rIns="18000" bIns="45000"/>
            <a:lstStyle/>
            <a:p>
              <a:r>
                <a:rPr lang="en-US" sz="1400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+</a:t>
              </a:r>
              <a:r>
                <a:rPr lang="en-US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 </a:t>
              </a:r>
            </a:p>
          </p:txBody>
        </p:sp>
      </p:grp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684320" y="1476155"/>
            <a:ext cx="4020480" cy="4522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2932" rIns="0" bIns="0"/>
          <a:lstStyle/>
          <a:p>
            <a:pPr marL="165603">
              <a:spcAft>
                <a:spcPts val="1282"/>
              </a:spcAft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US" sz="2400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FindSplit(</a:t>
            </a:r>
            <a:r>
              <a:rPr lang="en-US" sz="2400" i="1" dirty="0">
                <a:solidFill>
                  <a:srgbClr val="0070C0"/>
                </a:solidFill>
                <a:ea typeface="Arial Unicode MS" charset="0"/>
                <a:cs typeface="Arial Unicode MS" charset="0"/>
              </a:rPr>
              <a:t>W</a:t>
            </a:r>
            <a:r>
              <a:rPr lang="en-US" sz="2400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)</a:t>
            </a:r>
            <a:r>
              <a:rPr lang="en-US" sz="2900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</a:p>
          <a:p>
            <a:pPr marL="165603">
              <a:spcAft>
                <a:spcPts val="1282"/>
              </a:spcAft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US" sz="2400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for eac</a:t>
            </a:r>
            <a:r>
              <a:rPr lang="en-US" sz="24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h (</a:t>
            </a:r>
            <a:r>
              <a:rPr lang="en-US" sz="2400" i="1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s</a:t>
            </a:r>
            <a:r>
              <a:rPr lang="en-US" sz="24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,</a:t>
            </a:r>
            <a:r>
              <a:rPr lang="en-US" sz="2400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Symbol" pitchFamily="18" charset="2"/>
                <a:ea typeface="Symbol" pitchFamily="18" charset="2"/>
                <a:cs typeface="Symbol" pitchFamily="18" charset="2"/>
              </a:rPr>
              <a:t>a</a:t>
            </a:r>
            <a:r>
              <a:rPr lang="en-US" sz="24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,</a:t>
            </a:r>
            <a:r>
              <a:rPr lang="en-US" sz="2400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  <a:r>
              <a:rPr lang="en-US" sz="2400" i="1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  </a:t>
            </a:r>
            <a:r>
              <a:rPr lang="en-US" sz="24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) </a:t>
            </a:r>
            <a:r>
              <a:rPr lang="en-US" sz="2900" dirty="0">
                <a:solidFill>
                  <a:srgbClr val="000000"/>
                </a:solidFill>
                <a:latin typeface="Symbol" pitchFamily="18" charset="2"/>
                <a:ea typeface="Symbol" pitchFamily="18" charset="2"/>
                <a:cs typeface="Symbol" pitchFamily="18" charset="2"/>
              </a:rPr>
              <a:t> </a:t>
            </a:r>
            <a:r>
              <a:rPr lang="en-US" sz="2400" i="1" dirty="0" smtClean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D</a:t>
            </a:r>
            <a:r>
              <a:rPr lang="en-US" sz="2400" i="1" baseline="-20000" dirty="0" smtClean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1</a:t>
            </a:r>
            <a:r>
              <a:rPr lang="en-US" sz="2400" dirty="0" smtClean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  <a:r>
              <a:rPr lang="en-US" sz="2900" dirty="0" smtClean="0">
                <a:solidFill>
                  <a:srgbClr val="000000"/>
                </a:solidFill>
                <a:latin typeface="Symbol" pitchFamily="18" charset="2"/>
                <a:ea typeface="Symbol" pitchFamily="18" charset="2"/>
                <a:cs typeface="Symbol" pitchFamily="18" charset="2"/>
              </a:rPr>
              <a:t></a:t>
            </a:r>
            <a:r>
              <a:rPr lang="en-US" sz="2400" dirty="0" smtClean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  <a:r>
              <a:rPr lang="en-US" sz="2400" i="1" dirty="0" smtClean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D</a:t>
            </a:r>
            <a:r>
              <a:rPr lang="en-US" sz="2400" i="1" baseline="-20000" dirty="0" smtClean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2</a:t>
            </a:r>
            <a:r>
              <a:rPr lang="en-US" sz="2400" dirty="0" smtClean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  <a:endParaRPr lang="en-US" sz="2400" dirty="0">
              <a:solidFill>
                <a:srgbClr val="000000"/>
              </a:solidFill>
              <a:ea typeface="Arial Unicode MS" charset="0"/>
              <a:cs typeface="Arial Unicode MS" charset="0"/>
            </a:endParaRPr>
          </a:p>
          <a:p>
            <a:pPr marL="165603">
              <a:spcAft>
                <a:spcPts val="1282"/>
              </a:spcAft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US" sz="24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for each </a:t>
            </a:r>
            <a:r>
              <a:rPr lang="en-US" sz="2400" i="1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t</a:t>
            </a:r>
            <a:r>
              <a:rPr lang="en-US" sz="24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 </a:t>
            </a:r>
            <a:r>
              <a:rPr lang="en-US" sz="2900" dirty="0">
                <a:solidFill>
                  <a:srgbClr val="000000"/>
                </a:solidFill>
                <a:latin typeface="Symbol" pitchFamily="18" charset="2"/>
                <a:ea typeface="Symbol" pitchFamily="18" charset="2"/>
                <a:cs typeface="Symbol" pitchFamily="18" charset="2"/>
              </a:rPr>
              <a:t> </a:t>
            </a:r>
            <a:r>
              <a:rPr lang="en-US" sz="24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[s]</a:t>
            </a:r>
            <a:r>
              <a:rPr lang="en-US" sz="2400" i="1" baseline="-20000" dirty="0">
                <a:solidFill>
                  <a:srgbClr val="0070C0"/>
                </a:solidFill>
                <a:ea typeface="Symbol" pitchFamily="18" charset="2"/>
                <a:cs typeface="Symbol" pitchFamily="18" charset="2"/>
              </a:rPr>
              <a:t>W</a:t>
            </a:r>
          </a:p>
          <a:p>
            <a:pPr marL="662410" lvl="3">
              <a:spcAft>
                <a:spcPts val="522"/>
              </a:spcAft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US" sz="24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if </a:t>
            </a:r>
            <a:r>
              <a:rPr lang="en-US" sz="20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there does not exist </a:t>
            </a:r>
            <a:r>
              <a:rPr lang="en-US" sz="2000" i="1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 </a:t>
            </a:r>
            <a:r>
              <a:rPr lang="en-US" sz="1500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  </a:t>
            </a:r>
            <a:r>
              <a:rPr lang="en-US" sz="20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such that </a:t>
            </a:r>
            <a:r>
              <a:rPr lang="en-US" sz="2000" i="1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t</a:t>
            </a:r>
            <a:r>
              <a:rPr lang="en-US" sz="20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          </a:t>
            </a:r>
            <a:r>
              <a:rPr lang="en-US" sz="2000" i="1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 </a:t>
            </a:r>
            <a:r>
              <a:rPr lang="en-US" sz="1500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  </a:t>
            </a:r>
            <a:r>
              <a:rPr lang="en-US" sz="2000" dirty="0" smtClean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   and </a:t>
            </a:r>
            <a:r>
              <a:rPr lang="en-US" sz="2000" i="1" dirty="0" smtClean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  </a:t>
            </a:r>
            <a:r>
              <a:rPr lang="en-US" sz="1500" dirty="0" smtClean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 </a:t>
            </a:r>
            <a:r>
              <a:rPr lang="en-US" sz="2000" i="1" dirty="0">
                <a:solidFill>
                  <a:srgbClr val="0070C0"/>
                </a:solidFill>
                <a:ea typeface="Symbol" pitchFamily="18" charset="2"/>
                <a:cs typeface="Symbol" pitchFamily="18" charset="2"/>
              </a:rPr>
              <a:t>W</a:t>
            </a:r>
            <a:r>
              <a:rPr lang="en-US" sz="1500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  <a:r>
              <a:rPr lang="en-US" sz="2000" i="1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 </a:t>
            </a:r>
            <a:r>
              <a:rPr lang="en-US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		</a:t>
            </a:r>
            <a:r>
              <a:rPr lang="en-US" sz="2400" dirty="0" smtClean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return </a:t>
            </a:r>
            <a:r>
              <a:rPr lang="en-US" sz="24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([s]</a:t>
            </a:r>
            <a:r>
              <a:rPr lang="en-US" sz="2400" i="1" baseline="-20000" dirty="0">
                <a:solidFill>
                  <a:srgbClr val="0070C0"/>
                </a:solidFill>
                <a:ea typeface="Symbol" pitchFamily="18" charset="2"/>
                <a:cs typeface="Symbol" pitchFamily="18" charset="2"/>
              </a:rPr>
              <a:t>W</a:t>
            </a:r>
            <a:r>
              <a:rPr lang="en-US" sz="24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,</a:t>
            </a:r>
            <a:r>
              <a:rPr lang="en-US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Symbol" pitchFamily="18" charset="2"/>
                <a:ea typeface="Symbol" pitchFamily="18" charset="2"/>
                <a:cs typeface="Symbol" pitchFamily="18" charset="2"/>
              </a:rPr>
              <a:t>a</a:t>
            </a:r>
            <a:r>
              <a:rPr lang="en-US" sz="2400" dirty="0" smtClean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)</a:t>
            </a:r>
            <a:r>
              <a:rPr lang="en-US" dirty="0" smtClean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  <a:endParaRPr lang="en-US" dirty="0">
              <a:solidFill>
                <a:srgbClr val="000000"/>
              </a:solidFill>
              <a:ea typeface="Arial Unicode MS" charset="0"/>
              <a:cs typeface="Arial Unicode MS" charset="0"/>
            </a:endParaRPr>
          </a:p>
          <a:p>
            <a:pPr marL="165603">
              <a:spcAft>
                <a:spcPts val="1282"/>
              </a:spcAft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US" sz="24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return (</a:t>
            </a:r>
            <a:r>
              <a:rPr lang="en-US" sz="2400" dirty="0">
                <a:solidFill>
                  <a:srgbClr val="000000"/>
                </a:solidFill>
                <a:latin typeface="Symbol" pitchFamily="18" charset="2"/>
                <a:ea typeface="Symbol" pitchFamily="18" charset="2"/>
                <a:cs typeface="Symbol" pitchFamily="18" charset="2"/>
              </a:rPr>
              <a:t></a:t>
            </a:r>
            <a:r>
              <a:rPr lang="en-US" sz="24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,</a:t>
            </a:r>
            <a:r>
              <a:rPr lang="en-US" sz="2900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Symbol" pitchFamily="18" charset="2"/>
                <a:ea typeface="Symbol" pitchFamily="18" charset="2"/>
                <a:cs typeface="Symbol" pitchFamily="18" charset="2"/>
              </a:rPr>
              <a:t>a</a:t>
            </a:r>
            <a:r>
              <a:rPr lang="en-US" sz="2400" dirty="0" smtClean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)</a:t>
            </a:r>
            <a:r>
              <a:rPr lang="en-US" sz="2900" dirty="0" smtClean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  <a:endParaRPr lang="en-US" sz="2900" dirty="0">
              <a:solidFill>
                <a:srgbClr val="000000"/>
              </a:solidFill>
              <a:ea typeface="Arial Unicode MS" charset="0"/>
              <a:cs typeface="Arial Unicode MS" charset="0"/>
            </a:endParaRPr>
          </a:p>
        </p:txBody>
      </p:sp>
      <p:grpSp>
        <p:nvGrpSpPr>
          <p:cNvPr id="3" name="Gruppo 21"/>
          <p:cNvGrpSpPr/>
          <p:nvPr/>
        </p:nvGrpSpPr>
        <p:grpSpPr>
          <a:xfrm>
            <a:off x="5957280" y="3470528"/>
            <a:ext cx="637920" cy="428144"/>
            <a:chOff x="5957280" y="3493388"/>
            <a:chExt cx="637920" cy="428144"/>
          </a:xfrm>
        </p:grpSpPr>
        <p:sp>
          <p:nvSpPr>
            <p:cNvPr id="9223" name="Text Box 7"/>
            <p:cNvSpPr txBox="1">
              <a:spLocks noChangeArrowheads="1"/>
            </p:cNvSpPr>
            <p:nvPr/>
          </p:nvSpPr>
          <p:spPr bwMode="auto">
            <a:xfrm>
              <a:off x="6192000" y="3493388"/>
              <a:ext cx="221760" cy="335555"/>
            </a:xfrm>
            <a:prstGeom prst="rect">
              <a:avLst/>
            </a:prstGeom>
            <a:noFill/>
            <a:ln w="9525">
              <a:noFill/>
              <a:round/>
              <a:headEnd/>
              <a:tailEnd type="triangle" w="med" len="med"/>
            </a:ln>
            <a:effectLst/>
          </p:spPr>
          <p:txBody>
            <a:bodyPr wrap="none" lIns="18000" tIns="45000" rIns="18000" bIns="45000"/>
            <a:lstStyle/>
            <a:p>
              <a:pPr>
                <a:lnSpc>
                  <a:spcPct val="102000"/>
                </a:lnSpc>
              </a:pPr>
              <a:r>
                <a:rPr lang="en-US" dirty="0">
                  <a:solidFill>
                    <a:srgbClr val="000000"/>
                  </a:solidFill>
                  <a:latin typeface="Symbol" pitchFamily="18" charset="2"/>
                  <a:ea typeface="Arial Unicode MS" charset="0"/>
                  <a:cs typeface="Arial Unicode MS" charset="0"/>
                </a:rPr>
                <a:t>a</a:t>
              </a:r>
              <a:r>
                <a:rPr lang="en-US" dirty="0">
                  <a:solidFill>
                    <a:srgbClr val="000000"/>
                  </a:solidFill>
                  <a:ea typeface="Arial Unicode MS" charset="0"/>
                  <a:cs typeface="Arial Unicode MS" charset="0"/>
                </a:rPr>
                <a:t> </a:t>
              </a:r>
            </a:p>
          </p:txBody>
        </p:sp>
        <p:sp>
          <p:nvSpPr>
            <p:cNvPr id="9225" name="Freeform 9"/>
            <p:cNvSpPr>
              <a:spLocks noChangeArrowheads="1"/>
            </p:cNvSpPr>
            <p:nvPr/>
          </p:nvSpPr>
          <p:spPr bwMode="auto">
            <a:xfrm>
              <a:off x="6497280" y="3724231"/>
              <a:ext cx="97920" cy="197301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305" y="304"/>
                </a:cxn>
                <a:cxn ang="0">
                  <a:pos x="0" y="609"/>
                </a:cxn>
              </a:cxnLst>
              <a:rect l="0" t="0" r="r" b="b"/>
              <a:pathLst>
                <a:path w="306" h="610">
                  <a:moveTo>
                    <a:pt x="1" y="0"/>
                  </a:moveTo>
                  <a:lnTo>
                    <a:pt x="305" y="304"/>
                  </a:lnTo>
                  <a:lnTo>
                    <a:pt x="0" y="609"/>
                  </a:lnTo>
                </a:path>
              </a:pathLst>
            </a:custGeom>
            <a:noFill/>
            <a:ln w="180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9226" name="Line 10"/>
            <p:cNvSpPr>
              <a:spLocks noChangeShapeType="1"/>
            </p:cNvSpPr>
            <p:nvPr/>
          </p:nvSpPr>
          <p:spPr bwMode="auto">
            <a:xfrm flipH="1">
              <a:off x="5957280" y="3789038"/>
              <a:ext cx="606240" cy="0"/>
            </a:xfrm>
            <a:prstGeom prst="line">
              <a:avLst/>
            </a:prstGeom>
            <a:noFill/>
            <a:ln w="180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9227" name="Line 11"/>
            <p:cNvSpPr>
              <a:spLocks noChangeShapeType="1"/>
            </p:cNvSpPr>
            <p:nvPr/>
          </p:nvSpPr>
          <p:spPr bwMode="auto">
            <a:xfrm flipH="1">
              <a:off x="5957280" y="3853845"/>
              <a:ext cx="606240" cy="0"/>
            </a:xfrm>
            <a:prstGeom prst="line">
              <a:avLst/>
            </a:prstGeom>
            <a:noFill/>
            <a:ln w="180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6657867" y="3556274"/>
            <a:ext cx="118080" cy="365798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6328" tIns="58421" rIns="16328" bIns="40820"/>
          <a:lstStyle/>
          <a:p>
            <a:r>
              <a:rPr lang="en-US" sz="2000" i="1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r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7751642" y="3548654"/>
            <a:ext cx="118080" cy="365798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6328" tIns="58421" rIns="16328" bIns="40820"/>
          <a:lstStyle/>
          <a:p>
            <a:r>
              <a:rPr lang="en-US" sz="2000" i="1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r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7283786" y="3548654"/>
            <a:ext cx="241920" cy="365798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6328" tIns="58421" rIns="16328" bIns="40820"/>
          <a:lstStyle/>
          <a:p>
            <a:r>
              <a:rPr lang="en-US" sz="2000" i="1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m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7652978" y="3222306"/>
            <a:ext cx="118080" cy="365798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6328" tIns="58421" rIns="16328" bIns="40820"/>
          <a:lstStyle/>
          <a:p>
            <a:r>
              <a:rPr lang="en-US" sz="2000" i="1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r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6577216" y="2041198"/>
            <a:ext cx="280800" cy="416204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6328" tIns="61621" rIns="16328" bIns="40820"/>
          <a:lstStyle/>
          <a:p>
            <a:r>
              <a:rPr lang="en-US" sz="2400" i="1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m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4357686" y="2691760"/>
            <a:ext cx="383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0000FF"/>
                </a:solidFill>
              </a:rPr>
              <a:t>N</a:t>
            </a:r>
            <a:endParaRPr lang="en-US" sz="2400" i="1" dirty="0">
              <a:solidFill>
                <a:srgbClr val="0000FF"/>
              </a:solidFill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142844" y="3155694"/>
            <a:ext cx="383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0000FF"/>
                </a:solidFill>
              </a:rPr>
              <a:t>N</a:t>
            </a:r>
            <a:endParaRPr lang="en-US" sz="2400" i="1" dirty="0">
              <a:solidFill>
                <a:srgbClr val="0000FF"/>
              </a:solidFill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4357637" y="2071678"/>
            <a:ext cx="383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0000FF"/>
                </a:solidFill>
              </a:rPr>
              <a:t>N</a:t>
            </a:r>
            <a:endParaRPr lang="en-US" sz="2400" i="1" dirty="0">
              <a:solidFill>
                <a:srgbClr val="0000FF"/>
              </a:solidFill>
            </a:endParaRPr>
          </a:p>
        </p:txBody>
      </p:sp>
      <p:grpSp>
        <p:nvGrpSpPr>
          <p:cNvPr id="4" name="Gruppo 26"/>
          <p:cNvGrpSpPr/>
          <p:nvPr/>
        </p:nvGrpSpPr>
        <p:grpSpPr>
          <a:xfrm>
            <a:off x="2500298" y="5605035"/>
            <a:ext cx="4786346" cy="538609"/>
            <a:chOff x="2699864" y="5429264"/>
            <a:chExt cx="4786346" cy="538609"/>
          </a:xfrm>
        </p:grpSpPr>
        <p:grpSp>
          <p:nvGrpSpPr>
            <p:cNvPr id="5" name="Gruppo 25"/>
            <p:cNvGrpSpPr/>
            <p:nvPr/>
          </p:nvGrpSpPr>
          <p:grpSpPr>
            <a:xfrm>
              <a:off x="2699864" y="5429264"/>
              <a:ext cx="4786346" cy="538609"/>
              <a:chOff x="2714612" y="5429264"/>
              <a:chExt cx="4786346" cy="538609"/>
            </a:xfrm>
          </p:grpSpPr>
          <p:sp>
            <p:nvSpPr>
              <p:cNvPr id="24" name="CasellaDiTesto 23"/>
              <p:cNvSpPr txBox="1"/>
              <p:nvPr/>
            </p:nvSpPr>
            <p:spPr>
              <a:xfrm>
                <a:off x="2714612" y="5429264"/>
                <a:ext cx="4786346" cy="5386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solidFill>
                      <a:srgbClr val="0000FF"/>
                    </a:solidFill>
                  </a:rPr>
                  <a:t>N</a:t>
                </a:r>
                <a:r>
                  <a:rPr lang="en-US" sz="2400" dirty="0" smtClean="0"/>
                  <a:t> = max (|</a:t>
                </a:r>
                <a:r>
                  <a:rPr lang="en-US" sz="2400" i="1" dirty="0" smtClean="0">
                    <a:ea typeface="Arial Unicode MS" charset="0"/>
                    <a:cs typeface="Arial Unicode MS" charset="0"/>
                  </a:rPr>
                  <a:t> D</a:t>
                </a:r>
                <a:r>
                  <a:rPr lang="en-US" sz="2400" i="1" baseline="-20000" dirty="0" smtClean="0">
                    <a:ea typeface="Arial Unicode MS" charset="0"/>
                    <a:cs typeface="Arial Unicode MS" charset="0"/>
                  </a:rPr>
                  <a:t>1</a:t>
                </a:r>
                <a:r>
                  <a:rPr lang="en-US" sz="2400" dirty="0" smtClean="0">
                    <a:ea typeface="Arial Unicode MS" charset="0"/>
                    <a:cs typeface="Arial Unicode MS" charset="0"/>
                  </a:rPr>
                  <a:t> </a:t>
                </a:r>
                <a:r>
                  <a:rPr lang="en-US" sz="2900" dirty="0" smtClean="0">
                    <a:latin typeface="Symbol" pitchFamily="18" charset="2"/>
                    <a:ea typeface="Symbol" pitchFamily="18" charset="2"/>
                    <a:cs typeface="Symbol" pitchFamily="18" charset="2"/>
                  </a:rPr>
                  <a:t></a:t>
                </a:r>
                <a:r>
                  <a:rPr lang="en-US" sz="2400" dirty="0" smtClean="0">
                    <a:ea typeface="Arial Unicode MS" charset="0"/>
                    <a:cs typeface="Arial Unicode MS" charset="0"/>
                  </a:rPr>
                  <a:t> </a:t>
                </a:r>
                <a:r>
                  <a:rPr lang="en-US" sz="2400" i="1" dirty="0" smtClean="0">
                    <a:ea typeface="Arial Unicode MS" charset="0"/>
                    <a:cs typeface="Arial Unicode MS" charset="0"/>
                  </a:rPr>
                  <a:t>D</a:t>
                </a:r>
                <a:r>
                  <a:rPr lang="en-US" sz="2400" i="1" baseline="-20000" dirty="0" smtClean="0">
                    <a:ea typeface="Arial Unicode MS" charset="0"/>
                    <a:cs typeface="Arial Unicode MS" charset="0"/>
                  </a:rPr>
                  <a:t>2 </a:t>
                </a:r>
                <a:r>
                  <a:rPr lang="en-US" sz="2400" dirty="0" smtClean="0"/>
                  <a:t>|, |</a:t>
                </a:r>
                <a:r>
                  <a:rPr lang="en-US" sz="2400" i="1" dirty="0" smtClean="0">
                    <a:ea typeface="Arial Unicode MS" charset="0"/>
                    <a:cs typeface="Arial Unicode MS" charset="0"/>
                  </a:rPr>
                  <a:t> Q</a:t>
                </a:r>
                <a:r>
                  <a:rPr lang="en-US" sz="2400" i="1" baseline="-20000" dirty="0" smtClean="0">
                    <a:ea typeface="Arial Unicode MS" charset="0"/>
                    <a:cs typeface="Arial Unicode MS" charset="0"/>
                  </a:rPr>
                  <a:t>1</a:t>
                </a:r>
                <a:r>
                  <a:rPr lang="en-US" sz="2400" dirty="0" smtClean="0">
                    <a:ea typeface="Arial Unicode MS" charset="0"/>
                    <a:cs typeface="Arial Unicode MS" charset="0"/>
                  </a:rPr>
                  <a:t> </a:t>
                </a:r>
                <a:r>
                  <a:rPr lang="en-US" sz="2900" dirty="0" smtClean="0">
                    <a:latin typeface="Symbol" pitchFamily="18" charset="2"/>
                    <a:ea typeface="Symbol" pitchFamily="18" charset="2"/>
                    <a:cs typeface="Symbol" pitchFamily="18" charset="2"/>
                  </a:rPr>
                  <a:t></a:t>
                </a:r>
                <a:r>
                  <a:rPr lang="en-US" sz="2400" dirty="0" smtClean="0">
                    <a:ea typeface="Arial Unicode MS" charset="0"/>
                    <a:cs typeface="Arial Unicode MS" charset="0"/>
                  </a:rPr>
                  <a:t> </a:t>
                </a:r>
                <a:r>
                  <a:rPr lang="en-US" sz="2400" i="1" dirty="0" smtClean="0">
                    <a:ea typeface="Arial Unicode MS" charset="0"/>
                    <a:cs typeface="Arial Unicode MS" charset="0"/>
                  </a:rPr>
                  <a:t>Q</a:t>
                </a:r>
                <a:r>
                  <a:rPr lang="en-US" sz="2400" i="1" baseline="-20000" dirty="0" smtClean="0">
                    <a:ea typeface="Arial Unicode MS" charset="0"/>
                    <a:cs typeface="Arial Unicode MS" charset="0"/>
                  </a:rPr>
                  <a:t>2</a:t>
                </a:r>
                <a:r>
                  <a:rPr lang="en-US" sz="2400" i="1" dirty="0" smtClean="0">
                    <a:ea typeface="Arial Unicode MS" charset="0"/>
                    <a:cs typeface="Arial Unicode MS" charset="0"/>
                  </a:rPr>
                  <a:t> </a:t>
                </a:r>
                <a:r>
                  <a:rPr lang="en-US" sz="2400" dirty="0" smtClean="0"/>
                  <a:t>|)</a:t>
                </a:r>
                <a:endParaRPr lang="en-US" sz="2400" i="1" dirty="0"/>
              </a:p>
            </p:txBody>
          </p:sp>
          <p:sp>
            <p:nvSpPr>
              <p:cNvPr id="25" name="Text Box 4"/>
              <p:cNvSpPr txBox="1">
                <a:spLocks noChangeArrowheads="1"/>
              </p:cNvSpPr>
              <p:nvPr/>
            </p:nvSpPr>
            <p:spPr bwMode="auto">
              <a:xfrm>
                <a:off x="6174568" y="5512484"/>
                <a:ext cx="191520" cy="31251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 type="triangle" w="med" len="med"/>
              </a:ln>
              <a:effectLst/>
            </p:spPr>
            <p:txBody>
              <a:bodyPr wrap="none" lIns="18000" tIns="58230" rIns="18000" bIns="45000"/>
              <a:lstStyle/>
              <a:p>
                <a:r>
                  <a:rPr lang="en-US" sz="1400" dirty="0" smtClean="0">
                    <a:ea typeface="Arial Unicode MS" charset="0"/>
                    <a:cs typeface="Arial Unicode MS" charset="0"/>
                  </a:rPr>
                  <a:t>+</a:t>
                </a:r>
                <a:r>
                  <a:rPr lang="en-US" dirty="0" smtClean="0">
                    <a:solidFill>
                      <a:srgbClr val="0000FF"/>
                    </a:solidFill>
                    <a:ea typeface="Arial Unicode MS" charset="0"/>
                    <a:cs typeface="Arial Unicode MS" charset="0"/>
                  </a:rPr>
                  <a:t> </a:t>
                </a:r>
                <a:endParaRPr lang="en-US" dirty="0">
                  <a:solidFill>
                    <a:srgbClr val="0000FF"/>
                  </a:solidFill>
                  <a:ea typeface="Arial Unicode MS" charset="0"/>
                  <a:cs typeface="Arial Unicode MS" charset="0"/>
                </a:endParaRPr>
              </a:p>
            </p:txBody>
          </p:sp>
        </p:grpSp>
        <p:sp>
          <p:nvSpPr>
            <p:cNvPr id="23" name="Text Box 4"/>
            <p:cNvSpPr txBox="1">
              <a:spLocks noChangeArrowheads="1"/>
            </p:cNvSpPr>
            <p:nvPr/>
          </p:nvSpPr>
          <p:spPr bwMode="auto">
            <a:xfrm>
              <a:off x="4602932" y="5512484"/>
              <a:ext cx="191520" cy="312513"/>
            </a:xfrm>
            <a:prstGeom prst="rect">
              <a:avLst/>
            </a:prstGeom>
            <a:noFill/>
            <a:ln w="9525">
              <a:noFill/>
              <a:round/>
              <a:headEnd/>
              <a:tailEnd type="triangle" w="med" len="med"/>
            </a:ln>
            <a:effectLst/>
          </p:spPr>
          <p:txBody>
            <a:bodyPr wrap="none" lIns="18000" tIns="58230" rIns="18000" bIns="45000"/>
            <a:lstStyle/>
            <a:p>
              <a:r>
                <a:rPr lang="en-US" sz="1400" dirty="0" smtClean="0">
                  <a:ea typeface="Arial Unicode MS" charset="0"/>
                  <a:cs typeface="Arial Unicode MS" charset="0"/>
                </a:rPr>
                <a:t>+</a:t>
              </a:r>
              <a:r>
                <a:rPr lang="en-US" dirty="0" smtClean="0">
                  <a:solidFill>
                    <a:srgbClr val="0000FF"/>
                  </a:solidFill>
                  <a:ea typeface="Arial Unicode MS" charset="0"/>
                  <a:cs typeface="Arial Unicode MS" charset="0"/>
                </a:rPr>
                <a:t> </a:t>
              </a:r>
              <a:endParaRPr lang="en-US" dirty="0">
                <a:solidFill>
                  <a:srgbClr val="0000FF"/>
                </a:solidFill>
                <a:ea typeface="Arial Unicode MS" charset="0"/>
                <a:cs typeface="Arial Unicode MS" charset="0"/>
              </a:endParaRPr>
            </a:p>
          </p:txBody>
        </p:sp>
      </p:grp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7765260" y="2086426"/>
            <a:ext cx="191520" cy="312513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58230" rIns="18000" bIns="45000"/>
          <a:lstStyle/>
          <a:p>
            <a:r>
              <a:rPr lang="en-US" sz="1400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+</a:t>
            </a:r>
            <a:r>
              <a:rPr lang="en-US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mph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indefinite" fill="hold"/>
                                        <p:tgtEl>
                                          <p:spTgt spid="9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Symbol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8" dur="500" fill="hold" masterRel="sameClick"/>
                                        <p:tgtEl>
                                          <p:spTgt spid="9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2" presetClass="emph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indefinite" fill="hold"/>
                                        <p:tgtEl>
                                          <p:spTgt spid="9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Symbol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12" dur="500" fill="hold" masterRel="sameClick"/>
                                        <p:tgtEl>
                                          <p:spTgt spid="9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2" presetClass="emph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indefinite" fill="hold"/>
                                        <p:tgtEl>
                                          <p:spTgt spid="9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Symbol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16" dur="500" fill="hold" masterRel="sameClick"/>
                                        <p:tgtEl>
                                          <p:spTgt spid="9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2" presetClass="emph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indefinite" fill="hold"/>
                                        <p:tgtEl>
                                          <p:spTgt spid="9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Symbol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20" dur="500" fill="hold" masterRel="sameClick"/>
                                        <p:tgtEl>
                                          <p:spTgt spid="9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2" presetClass="emph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indefinite" fill="hold"/>
                                        <p:tgtEl>
                                          <p:spTgt spid="9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Symbol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24" dur="500" fill="hold" masterRel="sameClick"/>
                                        <p:tgtEl>
                                          <p:spTgt spid="9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5"/>
          <p:cNvSpPr>
            <a:spLocks/>
          </p:cNvSpPr>
          <p:nvPr/>
        </p:nvSpPr>
        <p:spPr bwMode="auto">
          <a:xfrm>
            <a:off x="4197600" y="1238400"/>
            <a:ext cx="83520" cy="83529"/>
          </a:xfrm>
          <a:prstGeom prst="rect">
            <a:avLst/>
          </a:prstGeom>
          <a:solidFill>
            <a:srgbClr val="0000FF"/>
          </a:solidFill>
          <a:ln w="9525">
            <a:solidFill>
              <a:srgbClr val="000000"/>
            </a:solidFill>
            <a:bevel/>
            <a:headEnd/>
            <a:tailEnd type="triangle" w="med" len="med"/>
          </a:ln>
          <a:effectLst/>
        </p:spPr>
        <p:txBody>
          <a:bodyPr wrap="none" lIns="82945" tIns="41473" rIns="82945" bIns="41473" anchor="ctr"/>
          <a:lstStyle/>
          <a:p>
            <a:endParaRPr lang="it-IT"/>
          </a:p>
        </p:txBody>
      </p:sp>
      <p:sp>
        <p:nvSpPr>
          <p:cNvPr id="66" name="Rectangle 5"/>
          <p:cNvSpPr>
            <a:spLocks/>
          </p:cNvSpPr>
          <p:nvPr/>
        </p:nvSpPr>
        <p:spPr bwMode="auto">
          <a:xfrm>
            <a:off x="4197600" y="1155600"/>
            <a:ext cx="83520" cy="83529"/>
          </a:xfrm>
          <a:prstGeom prst="rect">
            <a:avLst/>
          </a:prstGeom>
          <a:solidFill>
            <a:srgbClr val="0000FF"/>
          </a:solidFill>
          <a:ln w="9525">
            <a:solidFill>
              <a:srgbClr val="000000"/>
            </a:solidFill>
            <a:bevel/>
            <a:headEnd/>
            <a:tailEnd type="triangle" w="med" len="med"/>
          </a:ln>
          <a:effectLst/>
        </p:spPr>
        <p:txBody>
          <a:bodyPr wrap="none" lIns="82945" tIns="41473" rIns="82945" bIns="41473" anchor="ctr"/>
          <a:lstStyle/>
          <a:p>
            <a:endParaRPr lang="it-IT"/>
          </a:p>
        </p:txBody>
      </p:sp>
      <p:sp>
        <p:nvSpPr>
          <p:cNvPr id="67" name="Rectangle 5"/>
          <p:cNvSpPr>
            <a:spLocks/>
          </p:cNvSpPr>
          <p:nvPr/>
        </p:nvSpPr>
        <p:spPr bwMode="auto">
          <a:xfrm>
            <a:off x="4280400" y="1155600"/>
            <a:ext cx="83520" cy="83529"/>
          </a:xfrm>
          <a:prstGeom prst="rect">
            <a:avLst/>
          </a:prstGeom>
          <a:solidFill>
            <a:srgbClr val="0000FF"/>
          </a:solidFill>
          <a:ln w="9525">
            <a:solidFill>
              <a:srgbClr val="000000"/>
            </a:solidFill>
            <a:bevel/>
            <a:headEnd/>
            <a:tailEnd type="triangle" w="med" len="med"/>
          </a:ln>
          <a:effectLst/>
        </p:spPr>
        <p:txBody>
          <a:bodyPr wrap="none" lIns="82945" tIns="41473" rIns="82945" bIns="41473" anchor="ctr"/>
          <a:lstStyle/>
          <a:p>
            <a:endParaRPr lang="it-IT"/>
          </a:p>
        </p:txBody>
      </p:sp>
      <p:sp>
        <p:nvSpPr>
          <p:cNvPr id="71" name="Rectangle 5"/>
          <p:cNvSpPr>
            <a:spLocks/>
          </p:cNvSpPr>
          <p:nvPr/>
        </p:nvSpPr>
        <p:spPr bwMode="auto">
          <a:xfrm>
            <a:off x="4280400" y="1238400"/>
            <a:ext cx="83520" cy="83529"/>
          </a:xfrm>
          <a:prstGeom prst="rect">
            <a:avLst/>
          </a:prstGeom>
          <a:solidFill>
            <a:srgbClr val="0000FF"/>
          </a:solidFill>
          <a:ln w="9525">
            <a:solidFill>
              <a:srgbClr val="000000"/>
            </a:solidFill>
            <a:bevel/>
            <a:headEnd/>
            <a:tailEnd type="triangle" w="med" len="med"/>
          </a:ln>
          <a:effectLst/>
        </p:spPr>
        <p:txBody>
          <a:bodyPr wrap="none" lIns="82945" tIns="41473" rIns="82945" bIns="41473" anchor="ctr"/>
          <a:lstStyle/>
          <a:p>
            <a:endParaRPr lang="it-IT"/>
          </a:p>
        </p:txBody>
      </p:sp>
      <p:sp>
        <p:nvSpPr>
          <p:cNvPr id="72" name="Rectangle 5"/>
          <p:cNvSpPr>
            <a:spLocks/>
          </p:cNvSpPr>
          <p:nvPr/>
        </p:nvSpPr>
        <p:spPr bwMode="auto">
          <a:xfrm>
            <a:off x="4197600" y="1404000"/>
            <a:ext cx="83520" cy="83529"/>
          </a:xfrm>
          <a:prstGeom prst="rect">
            <a:avLst/>
          </a:prstGeom>
          <a:solidFill>
            <a:srgbClr val="0000FF"/>
          </a:solidFill>
          <a:ln w="9525">
            <a:solidFill>
              <a:srgbClr val="000000"/>
            </a:solidFill>
            <a:bevel/>
            <a:headEnd/>
            <a:tailEnd type="triangle" w="med" len="med"/>
          </a:ln>
          <a:effectLst/>
        </p:spPr>
        <p:txBody>
          <a:bodyPr wrap="none" lIns="82945" tIns="41473" rIns="82945" bIns="41473" anchor="ctr"/>
          <a:lstStyle/>
          <a:p>
            <a:endParaRPr lang="it-IT"/>
          </a:p>
        </p:txBody>
      </p:sp>
      <p:sp>
        <p:nvSpPr>
          <p:cNvPr id="73" name="Rectangle 5"/>
          <p:cNvSpPr>
            <a:spLocks/>
          </p:cNvSpPr>
          <p:nvPr/>
        </p:nvSpPr>
        <p:spPr bwMode="auto">
          <a:xfrm>
            <a:off x="4280400" y="1404000"/>
            <a:ext cx="83520" cy="83529"/>
          </a:xfrm>
          <a:prstGeom prst="rect">
            <a:avLst/>
          </a:prstGeom>
          <a:solidFill>
            <a:srgbClr val="0000FF"/>
          </a:solidFill>
          <a:ln w="9525">
            <a:solidFill>
              <a:srgbClr val="000000"/>
            </a:solidFill>
            <a:bevel/>
            <a:headEnd/>
            <a:tailEnd type="triangle" w="med" len="med"/>
          </a:ln>
          <a:effectLst/>
        </p:spPr>
        <p:txBody>
          <a:bodyPr wrap="none" lIns="82945" tIns="41473" rIns="82945" bIns="41473" anchor="ctr"/>
          <a:lstStyle/>
          <a:p>
            <a:endParaRPr lang="it-IT"/>
          </a:p>
        </p:txBody>
      </p:sp>
      <p:sp>
        <p:nvSpPr>
          <p:cNvPr id="74" name="Rectangle 5"/>
          <p:cNvSpPr>
            <a:spLocks/>
          </p:cNvSpPr>
          <p:nvPr/>
        </p:nvSpPr>
        <p:spPr bwMode="auto">
          <a:xfrm>
            <a:off x="4197600" y="1321200"/>
            <a:ext cx="83520" cy="83529"/>
          </a:xfrm>
          <a:prstGeom prst="rect">
            <a:avLst/>
          </a:prstGeom>
          <a:solidFill>
            <a:srgbClr val="0000FF"/>
          </a:solidFill>
          <a:ln w="9525">
            <a:solidFill>
              <a:srgbClr val="000000"/>
            </a:solidFill>
            <a:bevel/>
            <a:headEnd/>
            <a:tailEnd type="triangle" w="med" len="med"/>
          </a:ln>
          <a:effectLst/>
        </p:spPr>
        <p:txBody>
          <a:bodyPr wrap="none" lIns="82945" tIns="41473" rIns="82945" bIns="41473" anchor="ctr"/>
          <a:lstStyle/>
          <a:p>
            <a:endParaRPr lang="it-IT"/>
          </a:p>
        </p:txBody>
      </p:sp>
      <p:sp>
        <p:nvSpPr>
          <p:cNvPr id="75" name="Rectangle 5"/>
          <p:cNvSpPr>
            <a:spLocks/>
          </p:cNvSpPr>
          <p:nvPr/>
        </p:nvSpPr>
        <p:spPr bwMode="auto">
          <a:xfrm>
            <a:off x="4280400" y="1321200"/>
            <a:ext cx="83520" cy="83529"/>
          </a:xfrm>
          <a:prstGeom prst="rect">
            <a:avLst/>
          </a:prstGeom>
          <a:solidFill>
            <a:srgbClr val="0000FF"/>
          </a:solidFill>
          <a:ln w="9525">
            <a:solidFill>
              <a:srgbClr val="000000"/>
            </a:solidFill>
            <a:bevel/>
            <a:headEnd/>
            <a:tailEnd type="triangle" w="med" len="med"/>
          </a:ln>
          <a:effectLst/>
        </p:spPr>
        <p:txBody>
          <a:bodyPr wrap="none" lIns="82945" tIns="41473" rIns="82945" bIns="41473" anchor="ctr"/>
          <a:lstStyle/>
          <a:p>
            <a:endParaRPr lang="it-IT"/>
          </a:p>
        </p:txBody>
      </p:sp>
      <p:sp>
        <p:nvSpPr>
          <p:cNvPr id="76" name="Rectangle 5"/>
          <p:cNvSpPr>
            <a:spLocks/>
          </p:cNvSpPr>
          <p:nvPr/>
        </p:nvSpPr>
        <p:spPr bwMode="auto">
          <a:xfrm>
            <a:off x="4114800" y="1404000"/>
            <a:ext cx="83520" cy="83529"/>
          </a:xfrm>
          <a:prstGeom prst="rect">
            <a:avLst/>
          </a:prstGeom>
          <a:solidFill>
            <a:srgbClr val="0000FF"/>
          </a:solidFill>
          <a:ln w="9525">
            <a:solidFill>
              <a:srgbClr val="000000"/>
            </a:solidFill>
            <a:bevel/>
            <a:headEnd/>
            <a:tailEnd type="triangle" w="med" len="med"/>
          </a:ln>
          <a:effectLst/>
        </p:spPr>
        <p:txBody>
          <a:bodyPr wrap="none" lIns="82945" tIns="41473" rIns="82945" bIns="41473" anchor="ctr"/>
          <a:lstStyle/>
          <a:p>
            <a:endParaRPr lang="it-IT"/>
          </a:p>
        </p:txBody>
      </p:sp>
      <p:sp>
        <p:nvSpPr>
          <p:cNvPr id="77" name="Rectangle 5"/>
          <p:cNvSpPr>
            <a:spLocks/>
          </p:cNvSpPr>
          <p:nvPr/>
        </p:nvSpPr>
        <p:spPr bwMode="auto">
          <a:xfrm>
            <a:off x="4114800" y="1321200"/>
            <a:ext cx="83520" cy="83529"/>
          </a:xfrm>
          <a:prstGeom prst="rect">
            <a:avLst/>
          </a:prstGeom>
          <a:solidFill>
            <a:srgbClr val="0000FF"/>
          </a:solidFill>
          <a:ln w="9525">
            <a:solidFill>
              <a:srgbClr val="000000"/>
            </a:solidFill>
            <a:bevel/>
            <a:headEnd/>
            <a:tailEnd type="triangle" w="med" len="med"/>
          </a:ln>
          <a:effectLst/>
        </p:spPr>
        <p:txBody>
          <a:bodyPr wrap="none" lIns="82945" tIns="41473" rIns="82945" bIns="41473" anchor="ctr"/>
          <a:lstStyle/>
          <a:p>
            <a:endParaRPr lang="it-IT"/>
          </a:p>
        </p:txBody>
      </p:sp>
      <p:sp>
        <p:nvSpPr>
          <p:cNvPr id="78" name="Rectangle 5"/>
          <p:cNvSpPr>
            <a:spLocks/>
          </p:cNvSpPr>
          <p:nvPr/>
        </p:nvSpPr>
        <p:spPr bwMode="auto">
          <a:xfrm>
            <a:off x="4032000" y="1404000"/>
            <a:ext cx="83520" cy="83529"/>
          </a:xfrm>
          <a:prstGeom prst="rect">
            <a:avLst/>
          </a:prstGeom>
          <a:solidFill>
            <a:srgbClr val="0000FF"/>
          </a:solidFill>
          <a:ln w="9525">
            <a:solidFill>
              <a:srgbClr val="000000"/>
            </a:solidFill>
            <a:bevel/>
            <a:headEnd/>
            <a:tailEnd type="triangle" w="med" len="med"/>
          </a:ln>
          <a:effectLst/>
        </p:spPr>
        <p:txBody>
          <a:bodyPr wrap="none" lIns="82945" tIns="41473" rIns="82945" bIns="41473" anchor="ctr"/>
          <a:lstStyle/>
          <a:p>
            <a:endParaRPr lang="it-IT"/>
          </a:p>
        </p:txBody>
      </p:sp>
      <p:sp>
        <p:nvSpPr>
          <p:cNvPr id="79" name="Rectangle 5"/>
          <p:cNvSpPr>
            <a:spLocks/>
          </p:cNvSpPr>
          <p:nvPr/>
        </p:nvSpPr>
        <p:spPr bwMode="auto">
          <a:xfrm>
            <a:off x="4032000" y="1321200"/>
            <a:ext cx="83520" cy="83529"/>
          </a:xfrm>
          <a:prstGeom prst="rect">
            <a:avLst/>
          </a:prstGeom>
          <a:solidFill>
            <a:srgbClr val="0000FF"/>
          </a:solidFill>
          <a:ln w="9525">
            <a:solidFill>
              <a:srgbClr val="000000"/>
            </a:solidFill>
            <a:bevel/>
            <a:headEnd/>
            <a:tailEnd type="triangle" w="med" len="med"/>
          </a:ln>
          <a:effectLst/>
        </p:spPr>
        <p:txBody>
          <a:bodyPr wrap="none" lIns="82945" tIns="41473" rIns="82945" bIns="41473" anchor="ctr"/>
          <a:lstStyle/>
          <a:p>
            <a:endParaRPr lang="it-IT"/>
          </a:p>
        </p:txBody>
      </p:sp>
      <p:sp>
        <p:nvSpPr>
          <p:cNvPr id="123" name="Rectangle 5"/>
          <p:cNvSpPr>
            <a:spLocks/>
          </p:cNvSpPr>
          <p:nvPr/>
        </p:nvSpPr>
        <p:spPr bwMode="auto">
          <a:xfrm>
            <a:off x="4114800" y="1238400"/>
            <a:ext cx="83520" cy="83529"/>
          </a:xfrm>
          <a:prstGeom prst="rect">
            <a:avLst/>
          </a:prstGeom>
          <a:solidFill>
            <a:srgbClr val="0000FF"/>
          </a:solidFill>
          <a:ln w="9525">
            <a:solidFill>
              <a:srgbClr val="000000"/>
            </a:solidFill>
            <a:bevel/>
            <a:headEnd/>
            <a:tailEnd type="triangle" w="med" len="med"/>
          </a:ln>
          <a:effectLst/>
        </p:spPr>
        <p:txBody>
          <a:bodyPr wrap="none" lIns="82945" tIns="41473" rIns="82945" bIns="41473" anchor="ctr"/>
          <a:lstStyle/>
          <a:p>
            <a:endParaRPr lang="it-IT"/>
          </a:p>
        </p:txBody>
      </p:sp>
      <p:sp>
        <p:nvSpPr>
          <p:cNvPr id="124" name="Rectangle 5"/>
          <p:cNvSpPr>
            <a:spLocks/>
          </p:cNvSpPr>
          <p:nvPr/>
        </p:nvSpPr>
        <p:spPr bwMode="auto">
          <a:xfrm>
            <a:off x="4114800" y="1155600"/>
            <a:ext cx="83520" cy="83529"/>
          </a:xfrm>
          <a:prstGeom prst="rect">
            <a:avLst/>
          </a:prstGeom>
          <a:solidFill>
            <a:srgbClr val="0000FF"/>
          </a:solidFill>
          <a:ln w="9525">
            <a:solidFill>
              <a:srgbClr val="000000"/>
            </a:solidFill>
            <a:bevel/>
            <a:headEnd/>
            <a:tailEnd type="triangle" w="med" len="med"/>
          </a:ln>
          <a:effectLst/>
        </p:spPr>
        <p:txBody>
          <a:bodyPr wrap="none" lIns="82945" tIns="41473" rIns="82945" bIns="41473" anchor="ctr"/>
          <a:lstStyle/>
          <a:p>
            <a:endParaRPr lang="it-IT"/>
          </a:p>
        </p:txBody>
      </p:sp>
      <p:sp>
        <p:nvSpPr>
          <p:cNvPr id="125" name="Rectangle 5"/>
          <p:cNvSpPr>
            <a:spLocks/>
          </p:cNvSpPr>
          <p:nvPr/>
        </p:nvSpPr>
        <p:spPr bwMode="auto">
          <a:xfrm>
            <a:off x="4032000" y="1155600"/>
            <a:ext cx="83520" cy="83529"/>
          </a:xfrm>
          <a:prstGeom prst="rect">
            <a:avLst/>
          </a:prstGeom>
          <a:solidFill>
            <a:srgbClr val="0000FF"/>
          </a:solidFill>
          <a:ln w="9525">
            <a:solidFill>
              <a:srgbClr val="000000"/>
            </a:solidFill>
            <a:bevel/>
            <a:headEnd/>
            <a:tailEnd type="triangle" w="med" len="med"/>
          </a:ln>
          <a:effectLst/>
        </p:spPr>
        <p:txBody>
          <a:bodyPr wrap="none" lIns="82945" tIns="41473" rIns="82945" bIns="41473" anchor="ctr"/>
          <a:lstStyle/>
          <a:p>
            <a:endParaRPr lang="it-IT"/>
          </a:p>
        </p:txBody>
      </p:sp>
      <p:sp>
        <p:nvSpPr>
          <p:cNvPr id="126" name="Rectangle 5"/>
          <p:cNvSpPr>
            <a:spLocks/>
          </p:cNvSpPr>
          <p:nvPr/>
        </p:nvSpPr>
        <p:spPr bwMode="auto">
          <a:xfrm>
            <a:off x="4032000" y="1238400"/>
            <a:ext cx="83520" cy="83529"/>
          </a:xfrm>
          <a:prstGeom prst="rect">
            <a:avLst/>
          </a:prstGeom>
          <a:solidFill>
            <a:srgbClr val="0000FF"/>
          </a:solidFill>
          <a:ln w="9525">
            <a:solidFill>
              <a:srgbClr val="000000"/>
            </a:solidFill>
            <a:bevel/>
            <a:headEnd/>
            <a:tailEnd type="triangle" w="med" len="med"/>
          </a:ln>
          <a:effectLst/>
        </p:spPr>
        <p:txBody>
          <a:bodyPr wrap="none" lIns="82945" tIns="41473" rIns="82945" bIns="41473" anchor="ctr"/>
          <a:lstStyle/>
          <a:p>
            <a:endParaRPr lang="it-IT"/>
          </a:p>
        </p:txBody>
      </p:sp>
      <p:sp>
        <p:nvSpPr>
          <p:cNvPr id="133" name="Rectangle 21"/>
          <p:cNvSpPr>
            <a:spLocks/>
          </p:cNvSpPr>
          <p:nvPr/>
        </p:nvSpPr>
        <p:spPr bwMode="auto">
          <a:xfrm>
            <a:off x="4114800" y="1155600"/>
            <a:ext cx="83520" cy="83529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bevel/>
            <a:headEnd/>
            <a:tailEnd type="triangle" w="med" len="med"/>
          </a:ln>
          <a:effectLst/>
        </p:spPr>
        <p:txBody>
          <a:bodyPr wrap="none" lIns="82945" tIns="41473" rIns="82945" bIns="41473" anchor="ctr"/>
          <a:lstStyle/>
          <a:p>
            <a:endParaRPr lang="it-IT"/>
          </a:p>
        </p:txBody>
      </p:sp>
      <p:sp>
        <p:nvSpPr>
          <p:cNvPr id="135" name="Rectangle 21"/>
          <p:cNvSpPr>
            <a:spLocks/>
          </p:cNvSpPr>
          <p:nvPr/>
        </p:nvSpPr>
        <p:spPr bwMode="auto">
          <a:xfrm>
            <a:off x="4114800" y="1238400"/>
            <a:ext cx="83520" cy="83529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bevel/>
            <a:headEnd/>
            <a:tailEnd type="triangle" w="med" len="med"/>
          </a:ln>
          <a:effectLst/>
        </p:spPr>
        <p:txBody>
          <a:bodyPr wrap="none" lIns="82945" tIns="41473" rIns="82945" bIns="41473" anchor="ctr"/>
          <a:lstStyle/>
          <a:p>
            <a:endParaRPr lang="it-IT"/>
          </a:p>
        </p:txBody>
      </p:sp>
      <p:sp>
        <p:nvSpPr>
          <p:cNvPr id="136" name="Rectangle 21"/>
          <p:cNvSpPr>
            <a:spLocks/>
          </p:cNvSpPr>
          <p:nvPr/>
        </p:nvSpPr>
        <p:spPr bwMode="auto">
          <a:xfrm>
            <a:off x="4114800" y="1321200"/>
            <a:ext cx="83520" cy="83529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bevel/>
            <a:headEnd/>
            <a:tailEnd type="triangle" w="med" len="med"/>
          </a:ln>
          <a:effectLst/>
        </p:spPr>
        <p:txBody>
          <a:bodyPr wrap="none" lIns="82945" tIns="41473" rIns="82945" bIns="41473" anchor="ctr"/>
          <a:lstStyle/>
          <a:p>
            <a:endParaRPr lang="it-IT"/>
          </a:p>
        </p:txBody>
      </p:sp>
      <p:sp>
        <p:nvSpPr>
          <p:cNvPr id="137" name="Rectangle 21"/>
          <p:cNvSpPr>
            <a:spLocks/>
          </p:cNvSpPr>
          <p:nvPr/>
        </p:nvSpPr>
        <p:spPr bwMode="auto">
          <a:xfrm>
            <a:off x="4114800" y="1404000"/>
            <a:ext cx="83520" cy="83529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bevel/>
            <a:headEnd/>
            <a:tailEnd type="triangle" w="med" len="med"/>
          </a:ln>
          <a:effectLst/>
        </p:spPr>
        <p:txBody>
          <a:bodyPr wrap="none" lIns="82945" tIns="41473" rIns="82945" bIns="41473" anchor="ctr"/>
          <a:lstStyle/>
          <a:p>
            <a:endParaRPr lang="it-IT"/>
          </a:p>
        </p:txBody>
      </p:sp>
      <p:sp>
        <p:nvSpPr>
          <p:cNvPr id="138" name="Rectangle 21"/>
          <p:cNvSpPr>
            <a:spLocks/>
          </p:cNvSpPr>
          <p:nvPr/>
        </p:nvSpPr>
        <p:spPr bwMode="auto">
          <a:xfrm>
            <a:off x="4197600" y="1155600"/>
            <a:ext cx="83520" cy="83529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bevel/>
            <a:headEnd/>
            <a:tailEnd type="triangle" w="med" len="med"/>
          </a:ln>
          <a:effectLst/>
        </p:spPr>
        <p:txBody>
          <a:bodyPr wrap="none" lIns="82945" tIns="41473" rIns="82945" bIns="41473" anchor="ctr"/>
          <a:lstStyle/>
          <a:p>
            <a:endParaRPr lang="it-IT"/>
          </a:p>
        </p:txBody>
      </p:sp>
      <p:sp>
        <p:nvSpPr>
          <p:cNvPr id="139" name="Rectangle 21"/>
          <p:cNvSpPr>
            <a:spLocks/>
          </p:cNvSpPr>
          <p:nvPr/>
        </p:nvSpPr>
        <p:spPr bwMode="auto">
          <a:xfrm>
            <a:off x="4197600" y="1238400"/>
            <a:ext cx="83520" cy="83529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bevel/>
            <a:headEnd/>
            <a:tailEnd type="triangle" w="med" len="med"/>
          </a:ln>
          <a:effectLst/>
        </p:spPr>
        <p:txBody>
          <a:bodyPr wrap="none" lIns="82945" tIns="41473" rIns="82945" bIns="41473" anchor="ctr"/>
          <a:lstStyle/>
          <a:p>
            <a:endParaRPr lang="it-IT"/>
          </a:p>
        </p:txBody>
      </p:sp>
      <p:sp>
        <p:nvSpPr>
          <p:cNvPr id="140" name="Rectangle 21"/>
          <p:cNvSpPr>
            <a:spLocks/>
          </p:cNvSpPr>
          <p:nvPr/>
        </p:nvSpPr>
        <p:spPr bwMode="auto">
          <a:xfrm>
            <a:off x="4197600" y="1321200"/>
            <a:ext cx="83520" cy="83529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bevel/>
            <a:headEnd/>
            <a:tailEnd type="triangle" w="med" len="med"/>
          </a:ln>
          <a:effectLst/>
        </p:spPr>
        <p:txBody>
          <a:bodyPr wrap="none" lIns="82945" tIns="41473" rIns="82945" bIns="41473" anchor="ctr"/>
          <a:lstStyle/>
          <a:p>
            <a:endParaRPr lang="it-IT"/>
          </a:p>
        </p:txBody>
      </p:sp>
      <p:sp>
        <p:nvSpPr>
          <p:cNvPr id="141" name="Rectangle 21"/>
          <p:cNvSpPr>
            <a:spLocks/>
          </p:cNvSpPr>
          <p:nvPr/>
        </p:nvSpPr>
        <p:spPr bwMode="auto">
          <a:xfrm>
            <a:off x="4197600" y="1404000"/>
            <a:ext cx="83520" cy="83529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bevel/>
            <a:headEnd/>
            <a:tailEnd type="triangle" w="med" len="med"/>
          </a:ln>
          <a:effectLst/>
        </p:spPr>
        <p:txBody>
          <a:bodyPr wrap="none" lIns="82945" tIns="41473" rIns="82945" bIns="41473" anchor="ctr"/>
          <a:lstStyle/>
          <a:p>
            <a:endParaRPr lang="it-IT"/>
          </a:p>
        </p:txBody>
      </p:sp>
      <p:sp>
        <p:nvSpPr>
          <p:cNvPr id="142" name="Rectangle 21"/>
          <p:cNvSpPr>
            <a:spLocks/>
          </p:cNvSpPr>
          <p:nvPr/>
        </p:nvSpPr>
        <p:spPr bwMode="auto">
          <a:xfrm>
            <a:off x="4280400" y="1155600"/>
            <a:ext cx="83520" cy="83529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bevel/>
            <a:headEnd/>
            <a:tailEnd type="triangle" w="med" len="med"/>
          </a:ln>
          <a:effectLst/>
        </p:spPr>
        <p:txBody>
          <a:bodyPr wrap="none" lIns="82945" tIns="41473" rIns="82945" bIns="41473" anchor="ctr"/>
          <a:lstStyle/>
          <a:p>
            <a:endParaRPr lang="it-IT"/>
          </a:p>
        </p:txBody>
      </p:sp>
      <p:sp>
        <p:nvSpPr>
          <p:cNvPr id="143" name="Rectangle 21"/>
          <p:cNvSpPr>
            <a:spLocks/>
          </p:cNvSpPr>
          <p:nvPr/>
        </p:nvSpPr>
        <p:spPr bwMode="auto">
          <a:xfrm>
            <a:off x="4280400" y="1238400"/>
            <a:ext cx="83520" cy="83529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bevel/>
            <a:headEnd/>
            <a:tailEnd type="triangle" w="med" len="med"/>
          </a:ln>
          <a:effectLst/>
        </p:spPr>
        <p:txBody>
          <a:bodyPr wrap="none" lIns="82945" tIns="41473" rIns="82945" bIns="41473" anchor="ctr"/>
          <a:lstStyle/>
          <a:p>
            <a:endParaRPr lang="it-IT"/>
          </a:p>
        </p:txBody>
      </p:sp>
      <p:sp>
        <p:nvSpPr>
          <p:cNvPr id="144" name="Rectangle 21"/>
          <p:cNvSpPr>
            <a:spLocks/>
          </p:cNvSpPr>
          <p:nvPr/>
        </p:nvSpPr>
        <p:spPr bwMode="auto">
          <a:xfrm>
            <a:off x="4280400" y="1321200"/>
            <a:ext cx="83520" cy="83529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bevel/>
            <a:headEnd/>
            <a:tailEnd type="triangle" w="med" len="med"/>
          </a:ln>
          <a:effectLst/>
        </p:spPr>
        <p:txBody>
          <a:bodyPr wrap="none" lIns="82945" tIns="41473" rIns="82945" bIns="41473" anchor="ctr"/>
          <a:lstStyle/>
          <a:p>
            <a:endParaRPr lang="it-IT"/>
          </a:p>
        </p:txBody>
      </p:sp>
      <p:sp>
        <p:nvSpPr>
          <p:cNvPr id="145" name="Rectangle 21"/>
          <p:cNvSpPr>
            <a:spLocks/>
          </p:cNvSpPr>
          <p:nvPr/>
        </p:nvSpPr>
        <p:spPr bwMode="auto">
          <a:xfrm>
            <a:off x="4280400" y="1404000"/>
            <a:ext cx="83520" cy="83529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bevel/>
            <a:headEnd/>
            <a:tailEnd type="triangle" w="med" len="med"/>
          </a:ln>
          <a:effectLst/>
        </p:spPr>
        <p:txBody>
          <a:bodyPr wrap="none" lIns="82945" tIns="41473" rIns="82945" bIns="41473" anchor="ctr"/>
          <a:lstStyle/>
          <a:p>
            <a:endParaRPr lang="it-IT"/>
          </a:p>
        </p:txBody>
      </p:sp>
      <p:sp>
        <p:nvSpPr>
          <p:cNvPr id="148" name="Rectangle 21"/>
          <p:cNvSpPr>
            <a:spLocks/>
          </p:cNvSpPr>
          <p:nvPr/>
        </p:nvSpPr>
        <p:spPr bwMode="auto">
          <a:xfrm>
            <a:off x="4032000" y="1404000"/>
            <a:ext cx="83520" cy="83529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bevel/>
            <a:headEnd/>
            <a:tailEnd type="triangle" w="med" len="med"/>
          </a:ln>
          <a:effectLst/>
        </p:spPr>
        <p:txBody>
          <a:bodyPr wrap="none" lIns="82945" tIns="41473" rIns="82945" bIns="41473" anchor="ctr"/>
          <a:lstStyle/>
          <a:p>
            <a:endParaRPr lang="it-IT"/>
          </a:p>
        </p:txBody>
      </p:sp>
      <p:sp>
        <p:nvSpPr>
          <p:cNvPr id="149" name="Rectangle 21"/>
          <p:cNvSpPr>
            <a:spLocks/>
          </p:cNvSpPr>
          <p:nvPr/>
        </p:nvSpPr>
        <p:spPr bwMode="auto">
          <a:xfrm>
            <a:off x="4032000" y="1321200"/>
            <a:ext cx="83520" cy="83529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bevel/>
            <a:headEnd/>
            <a:tailEnd type="triangle" w="med" len="med"/>
          </a:ln>
          <a:effectLst/>
        </p:spPr>
        <p:txBody>
          <a:bodyPr wrap="none" lIns="82945" tIns="41473" rIns="82945" bIns="41473" anchor="ctr"/>
          <a:lstStyle/>
          <a:p>
            <a:endParaRPr lang="it-IT"/>
          </a:p>
        </p:txBody>
      </p:sp>
      <p:sp>
        <p:nvSpPr>
          <p:cNvPr id="152" name="Rectangle 21"/>
          <p:cNvSpPr>
            <a:spLocks/>
          </p:cNvSpPr>
          <p:nvPr/>
        </p:nvSpPr>
        <p:spPr bwMode="auto">
          <a:xfrm>
            <a:off x="4032000" y="1238400"/>
            <a:ext cx="83520" cy="83529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bevel/>
            <a:headEnd/>
            <a:tailEnd type="triangle" w="med" len="med"/>
          </a:ln>
          <a:effectLst/>
        </p:spPr>
        <p:txBody>
          <a:bodyPr wrap="none" lIns="82945" tIns="41473" rIns="82945" bIns="41473" anchor="ctr"/>
          <a:lstStyle/>
          <a:p>
            <a:endParaRPr lang="it-IT"/>
          </a:p>
        </p:txBody>
      </p:sp>
      <p:sp>
        <p:nvSpPr>
          <p:cNvPr id="153" name="Rectangle 21"/>
          <p:cNvSpPr>
            <a:spLocks/>
          </p:cNvSpPr>
          <p:nvPr/>
        </p:nvSpPr>
        <p:spPr bwMode="auto">
          <a:xfrm>
            <a:off x="4032000" y="1155600"/>
            <a:ext cx="83520" cy="83529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bevel/>
            <a:headEnd/>
            <a:tailEnd type="triangle" w="med" len="med"/>
          </a:ln>
          <a:effectLst/>
        </p:spPr>
        <p:txBody>
          <a:bodyPr wrap="none" lIns="82945" tIns="41473" rIns="82945" bIns="41473" anchor="ctr"/>
          <a:lstStyle/>
          <a:p>
            <a:endParaRPr lang="it-IT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0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Weak </a:t>
            </a:r>
            <a:r>
              <a:rPr lang="en-US" dirty="0" smtClean="0"/>
              <a:t>transition</a:t>
            </a:r>
            <a:endParaRPr lang="en-US" dirty="0"/>
          </a:p>
        </p:txBody>
      </p:sp>
      <p:sp>
        <p:nvSpPr>
          <p:cNvPr id="10274" name="Text Box 34"/>
          <p:cNvSpPr txBox="1">
            <a:spLocks noChangeArrowheads="1"/>
          </p:cNvSpPr>
          <p:nvPr/>
        </p:nvSpPr>
        <p:spPr bwMode="auto">
          <a:xfrm>
            <a:off x="855360" y="5888779"/>
            <a:ext cx="3476160" cy="313953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6328" tIns="55221" rIns="16328" bIns="40820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US" dirty="0">
                <a:solidFill>
                  <a:srgbClr val="0000FF"/>
                </a:solidFill>
                <a:ea typeface="Arial Unicode MS" charset="0"/>
                <a:cs typeface="Arial Unicode MS" charset="0"/>
              </a:rPr>
              <a:t>{</a:t>
            </a:r>
            <a:r>
              <a:rPr lang="en-US" i="1" dirty="0">
                <a:ea typeface="Arial Unicode MS" charset="0"/>
                <a:cs typeface="Arial Unicode MS" charset="0"/>
              </a:rPr>
              <a:t>beep</a:t>
            </a:r>
            <a:r>
              <a:rPr lang="en-US" dirty="0">
                <a:solidFill>
                  <a:srgbClr val="0000FF"/>
                </a:solidFill>
                <a:ea typeface="Arial Unicode MS" charset="0"/>
                <a:cs typeface="Arial Unicode MS" charset="0"/>
              </a:rPr>
              <a:t>: 5/16, </a:t>
            </a:r>
            <a:r>
              <a:rPr lang="en-US" i="1" dirty="0">
                <a:solidFill>
                  <a:srgbClr val="008000"/>
                </a:solidFill>
                <a:ea typeface="Arial Unicode MS" charset="0"/>
                <a:cs typeface="Arial Unicode MS" charset="0"/>
              </a:rPr>
              <a:t>flash</a:t>
            </a:r>
            <a:r>
              <a:rPr lang="en-US" dirty="0">
                <a:solidFill>
                  <a:srgbClr val="0000FF"/>
                </a:solidFill>
                <a:ea typeface="Arial Unicode MS" charset="0"/>
                <a:cs typeface="Arial Unicode MS" charset="0"/>
              </a:rPr>
              <a:t>: 7/16, </a:t>
            </a:r>
            <a:r>
              <a:rPr lang="en-US" i="1" dirty="0">
                <a:solidFill>
                  <a:srgbClr val="6600CC"/>
                </a:solidFill>
                <a:ea typeface="Arial Unicode MS" charset="0"/>
                <a:cs typeface="Arial Unicode MS" charset="0"/>
              </a:rPr>
              <a:t>vibrate</a:t>
            </a:r>
            <a:r>
              <a:rPr lang="en-US" dirty="0">
                <a:solidFill>
                  <a:srgbClr val="0000FF"/>
                </a:solidFill>
                <a:ea typeface="Arial Unicode MS" charset="0"/>
                <a:cs typeface="Arial Unicode MS" charset="0"/>
              </a:rPr>
              <a:t>: 4/16}</a:t>
            </a:r>
          </a:p>
        </p:txBody>
      </p:sp>
      <p:sp>
        <p:nvSpPr>
          <p:cNvPr id="10275" name="Text Box 35"/>
          <p:cNvSpPr txBox="1">
            <a:spLocks noChangeArrowheads="1"/>
          </p:cNvSpPr>
          <p:nvPr/>
        </p:nvSpPr>
        <p:spPr bwMode="auto">
          <a:xfrm>
            <a:off x="4546081" y="5888779"/>
            <a:ext cx="3589920" cy="313953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6328" tIns="55221" rIns="16328" bIns="40820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US" dirty="0">
                <a:solidFill>
                  <a:srgbClr val="FF0000"/>
                </a:solidFill>
                <a:ea typeface="Arial Unicode MS" charset="0"/>
                <a:cs typeface="Arial Unicode MS" charset="0"/>
              </a:rPr>
              <a:t>{</a:t>
            </a:r>
            <a:r>
              <a:rPr lang="en-US" i="1" dirty="0">
                <a:ea typeface="Arial Unicode MS" charset="0"/>
                <a:cs typeface="Arial Unicode MS" charset="0"/>
              </a:rPr>
              <a:t>beep</a:t>
            </a:r>
            <a:r>
              <a:rPr lang="en-US" dirty="0">
                <a:solidFill>
                  <a:srgbClr val="FF0000"/>
                </a:solidFill>
                <a:ea typeface="Arial Unicode MS" charset="0"/>
                <a:cs typeface="Arial Unicode MS" charset="0"/>
              </a:rPr>
              <a:t>: 2/16, </a:t>
            </a:r>
            <a:r>
              <a:rPr lang="en-US" i="1" dirty="0">
                <a:solidFill>
                  <a:srgbClr val="008000"/>
                </a:solidFill>
                <a:ea typeface="Arial Unicode MS" charset="0"/>
                <a:cs typeface="Arial Unicode MS" charset="0"/>
              </a:rPr>
              <a:t>flash</a:t>
            </a:r>
            <a:r>
              <a:rPr lang="en-US" dirty="0">
                <a:solidFill>
                  <a:srgbClr val="FF0000"/>
                </a:solidFill>
                <a:ea typeface="Arial Unicode MS" charset="0"/>
                <a:cs typeface="Arial Unicode MS" charset="0"/>
              </a:rPr>
              <a:t>: 2/16, </a:t>
            </a:r>
            <a:r>
              <a:rPr lang="en-US" i="1" dirty="0">
                <a:solidFill>
                  <a:srgbClr val="6600CC"/>
                </a:solidFill>
                <a:ea typeface="Arial Unicode MS" charset="0"/>
                <a:cs typeface="Arial Unicode MS" charset="0"/>
              </a:rPr>
              <a:t>vibrate</a:t>
            </a:r>
            <a:r>
              <a:rPr lang="en-US" dirty="0">
                <a:solidFill>
                  <a:srgbClr val="FF0000"/>
                </a:solidFill>
                <a:ea typeface="Arial Unicode MS" charset="0"/>
                <a:cs typeface="Arial Unicode MS" charset="0"/>
              </a:rPr>
              <a:t>: 12/16}</a:t>
            </a:r>
          </a:p>
        </p:txBody>
      </p:sp>
      <p:sp>
        <p:nvSpPr>
          <p:cNvPr id="80" name="Text Box 2"/>
          <p:cNvSpPr txBox="1">
            <a:spLocks noChangeArrowheads="1"/>
          </p:cNvSpPr>
          <p:nvPr/>
        </p:nvSpPr>
        <p:spPr bwMode="auto">
          <a:xfrm>
            <a:off x="4135436" y="1285860"/>
            <a:ext cx="150812" cy="3460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s</a:t>
            </a:r>
          </a:p>
        </p:txBody>
      </p:sp>
      <p:sp>
        <p:nvSpPr>
          <p:cNvPr id="81" name="Line 3"/>
          <p:cNvSpPr>
            <a:spLocks noChangeShapeType="1"/>
          </p:cNvSpPr>
          <p:nvPr/>
        </p:nvSpPr>
        <p:spPr bwMode="auto">
          <a:xfrm flipH="1">
            <a:off x="2565424" y="1582723"/>
            <a:ext cx="1509712" cy="4460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2" name="Line 4"/>
          <p:cNvSpPr>
            <a:spLocks noChangeShapeType="1"/>
          </p:cNvSpPr>
          <p:nvPr/>
        </p:nvSpPr>
        <p:spPr bwMode="auto">
          <a:xfrm>
            <a:off x="4338661" y="1582723"/>
            <a:ext cx="2570163" cy="4460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3" name="Line 5"/>
          <p:cNvSpPr>
            <a:spLocks noChangeShapeType="1"/>
          </p:cNvSpPr>
          <p:nvPr/>
        </p:nvSpPr>
        <p:spPr bwMode="auto">
          <a:xfrm>
            <a:off x="2478111" y="2297098"/>
            <a:ext cx="709613" cy="125095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4" name="Freeform 6"/>
          <p:cNvSpPr>
            <a:spLocks noChangeArrowheads="1"/>
          </p:cNvSpPr>
          <p:nvPr/>
        </p:nvSpPr>
        <p:spPr bwMode="auto">
          <a:xfrm>
            <a:off x="2211411" y="2755885"/>
            <a:ext cx="531813" cy="1793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96"/>
              </a:cxn>
              <a:cxn ang="0">
                <a:pos x="288" y="0"/>
              </a:cxn>
            </a:cxnLst>
            <a:rect l="0" t="0" r="r" b="b"/>
            <a:pathLst>
              <a:path w="288" h="96">
                <a:moveTo>
                  <a:pt x="0" y="0"/>
                </a:moveTo>
                <a:cubicBezTo>
                  <a:pt x="48" y="48"/>
                  <a:pt x="96" y="96"/>
                  <a:pt x="144" y="96"/>
                </a:cubicBezTo>
                <a:cubicBezTo>
                  <a:pt x="192" y="96"/>
                  <a:pt x="264" y="16"/>
                  <a:pt x="288" y="0"/>
                </a:cubicBezTo>
              </a:path>
            </a:pathLst>
          </a:custGeom>
          <a:noFill/>
          <a:ln w="12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5" name="Line 7"/>
          <p:cNvSpPr>
            <a:spLocks noChangeShapeType="1"/>
          </p:cNvSpPr>
          <p:nvPr/>
        </p:nvSpPr>
        <p:spPr bwMode="auto">
          <a:xfrm>
            <a:off x="7085036" y="2297098"/>
            <a:ext cx="531813" cy="125095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6" name="Line 8"/>
          <p:cNvSpPr>
            <a:spLocks noChangeShapeType="1"/>
          </p:cNvSpPr>
          <p:nvPr/>
        </p:nvSpPr>
        <p:spPr bwMode="auto">
          <a:xfrm flipH="1">
            <a:off x="6375424" y="2297098"/>
            <a:ext cx="534987" cy="125095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7" name="Line 9"/>
          <p:cNvSpPr>
            <a:spLocks noChangeShapeType="1"/>
          </p:cNvSpPr>
          <p:nvPr/>
        </p:nvSpPr>
        <p:spPr bwMode="auto">
          <a:xfrm flipH="1">
            <a:off x="5222899" y="2297098"/>
            <a:ext cx="1685925" cy="125095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8" name="Line 10"/>
          <p:cNvSpPr>
            <a:spLocks noChangeShapeType="1"/>
          </p:cNvSpPr>
          <p:nvPr/>
        </p:nvSpPr>
        <p:spPr bwMode="auto">
          <a:xfrm flipH="1">
            <a:off x="1766911" y="2297098"/>
            <a:ext cx="712788" cy="125095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9" name="Freeform 11"/>
          <p:cNvSpPr>
            <a:spLocks noChangeArrowheads="1"/>
          </p:cNvSpPr>
          <p:nvPr/>
        </p:nvSpPr>
        <p:spPr bwMode="auto">
          <a:xfrm>
            <a:off x="6457974" y="2636823"/>
            <a:ext cx="266700" cy="1936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96"/>
              </a:cxn>
              <a:cxn ang="0">
                <a:pos x="144" y="48"/>
              </a:cxn>
            </a:cxnLst>
            <a:rect l="0" t="0" r="r" b="b"/>
            <a:pathLst>
              <a:path w="144" h="104">
                <a:moveTo>
                  <a:pt x="0" y="0"/>
                </a:moveTo>
                <a:cubicBezTo>
                  <a:pt x="12" y="44"/>
                  <a:pt x="24" y="88"/>
                  <a:pt x="48" y="96"/>
                </a:cubicBezTo>
                <a:cubicBezTo>
                  <a:pt x="72" y="104"/>
                  <a:pt x="128" y="56"/>
                  <a:pt x="144" y="48"/>
                </a:cubicBezTo>
              </a:path>
            </a:pathLst>
          </a:custGeom>
          <a:noFill/>
          <a:ln w="12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90" name="Line 12"/>
          <p:cNvSpPr>
            <a:spLocks noChangeShapeType="1"/>
          </p:cNvSpPr>
          <p:nvPr/>
        </p:nvSpPr>
        <p:spPr bwMode="auto">
          <a:xfrm flipH="1" flipV="1">
            <a:off x="4219599" y="1685910"/>
            <a:ext cx="960437" cy="186055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91" name="Text Box 13"/>
          <p:cNvSpPr txBox="1">
            <a:spLocks noChangeArrowheads="1"/>
          </p:cNvSpPr>
          <p:nvPr/>
        </p:nvSpPr>
        <p:spPr bwMode="auto">
          <a:xfrm>
            <a:off x="6908818" y="1928802"/>
            <a:ext cx="163512" cy="3460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>
                <a:solidFill>
                  <a:srgbClr val="000000"/>
                </a:solidFill>
                <a:ea typeface="Arial Unicode MS" charset="0"/>
                <a:cs typeface="Arial Unicode MS" charset="0"/>
              </a:rPr>
              <a:t>u</a:t>
            </a:r>
          </a:p>
        </p:txBody>
      </p:sp>
      <p:sp>
        <p:nvSpPr>
          <p:cNvPr id="92" name="Text Box 14"/>
          <p:cNvSpPr txBox="1">
            <a:spLocks noChangeArrowheads="1"/>
          </p:cNvSpPr>
          <p:nvPr/>
        </p:nvSpPr>
        <p:spPr bwMode="auto">
          <a:xfrm>
            <a:off x="1655743" y="3519488"/>
            <a:ext cx="201613" cy="3714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>
                <a:solidFill>
                  <a:srgbClr val="000000"/>
                </a:solidFill>
                <a:ea typeface="Arial Unicode MS" charset="0"/>
                <a:cs typeface="Arial Unicode MS" charset="0"/>
              </a:rPr>
              <a:t>h</a:t>
            </a:r>
            <a:r>
              <a:rPr lang="en-US" baseline="-200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f</a:t>
            </a:r>
          </a:p>
        </p:txBody>
      </p:sp>
      <p:sp>
        <p:nvSpPr>
          <p:cNvPr id="93" name="Text Box 15"/>
          <p:cNvSpPr txBox="1">
            <a:spLocks noChangeArrowheads="1"/>
          </p:cNvSpPr>
          <p:nvPr/>
        </p:nvSpPr>
        <p:spPr bwMode="auto">
          <a:xfrm>
            <a:off x="3193578" y="3500438"/>
            <a:ext cx="139700" cy="3714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>
                <a:solidFill>
                  <a:srgbClr val="000000"/>
                </a:solidFill>
                <a:ea typeface="Arial Unicode MS" charset="0"/>
                <a:cs typeface="Arial Unicode MS" charset="0"/>
              </a:rPr>
              <a:t>t</a:t>
            </a:r>
            <a:r>
              <a:rPr lang="en-US" baseline="-200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f</a:t>
            </a:r>
          </a:p>
        </p:txBody>
      </p:sp>
      <p:sp>
        <p:nvSpPr>
          <p:cNvPr id="94" name="Text Box 16"/>
          <p:cNvSpPr txBox="1">
            <a:spLocks noChangeArrowheads="1"/>
          </p:cNvSpPr>
          <p:nvPr/>
        </p:nvSpPr>
        <p:spPr bwMode="auto">
          <a:xfrm>
            <a:off x="6264289" y="3519488"/>
            <a:ext cx="236537" cy="3714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>
                <a:solidFill>
                  <a:srgbClr val="000000"/>
                </a:solidFill>
                <a:ea typeface="Arial Unicode MS" charset="0"/>
                <a:cs typeface="Arial Unicode MS" charset="0"/>
              </a:rPr>
              <a:t>h</a:t>
            </a:r>
            <a:r>
              <a:rPr lang="en-US" baseline="-200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u</a:t>
            </a:r>
          </a:p>
        </p:txBody>
      </p:sp>
      <p:sp>
        <p:nvSpPr>
          <p:cNvPr id="95" name="Text Box 17"/>
          <p:cNvSpPr txBox="1">
            <a:spLocks noChangeArrowheads="1"/>
          </p:cNvSpPr>
          <p:nvPr/>
        </p:nvSpPr>
        <p:spPr bwMode="auto">
          <a:xfrm>
            <a:off x="7551759" y="3519488"/>
            <a:ext cx="163513" cy="3460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>
                <a:solidFill>
                  <a:srgbClr val="000000"/>
                </a:solidFill>
                <a:ea typeface="Arial Unicode MS" charset="0"/>
                <a:cs typeface="Arial Unicode MS" charset="0"/>
              </a:rPr>
              <a:t>n</a:t>
            </a:r>
          </a:p>
        </p:txBody>
      </p:sp>
      <p:sp>
        <p:nvSpPr>
          <p:cNvPr id="96" name="Text Box 18"/>
          <p:cNvSpPr txBox="1">
            <a:spLocks noChangeArrowheads="1"/>
          </p:cNvSpPr>
          <p:nvPr/>
        </p:nvSpPr>
        <p:spPr bwMode="auto">
          <a:xfrm>
            <a:off x="5095989" y="3508375"/>
            <a:ext cx="174625" cy="3714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>
                <a:solidFill>
                  <a:srgbClr val="000000"/>
                </a:solidFill>
                <a:ea typeface="Arial Unicode MS" charset="0"/>
                <a:cs typeface="Arial Unicode MS" charset="0"/>
              </a:rPr>
              <a:t>t</a:t>
            </a:r>
            <a:r>
              <a:rPr lang="en-US" baseline="-200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u</a:t>
            </a:r>
          </a:p>
        </p:txBody>
      </p:sp>
      <p:sp>
        <p:nvSpPr>
          <p:cNvPr id="97" name="Text Box 19"/>
          <p:cNvSpPr txBox="1">
            <a:spLocks noChangeArrowheads="1"/>
          </p:cNvSpPr>
          <p:nvPr/>
        </p:nvSpPr>
        <p:spPr bwMode="auto">
          <a:xfrm>
            <a:off x="1706586" y="2638410"/>
            <a:ext cx="392113" cy="3460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 i="1">
                <a:solidFill>
                  <a:srgbClr val="FF9966"/>
                </a:solidFill>
                <a:ea typeface="Arial Unicode MS" charset="0"/>
                <a:cs typeface="Arial Unicode MS" charset="0"/>
              </a:rPr>
              <a:t>flip</a:t>
            </a:r>
            <a:r>
              <a:rPr lang="en-US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</a:p>
        </p:txBody>
      </p:sp>
      <p:sp>
        <p:nvSpPr>
          <p:cNvPr id="98" name="Text Box 20"/>
          <p:cNvSpPr txBox="1">
            <a:spLocks noChangeArrowheads="1"/>
          </p:cNvSpPr>
          <p:nvPr/>
        </p:nvSpPr>
        <p:spPr bwMode="auto">
          <a:xfrm>
            <a:off x="5689624" y="2638410"/>
            <a:ext cx="392112" cy="3460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 i="1">
                <a:solidFill>
                  <a:srgbClr val="FF9966"/>
                </a:solidFill>
                <a:ea typeface="Arial Unicode MS" charset="0"/>
                <a:cs typeface="Arial Unicode MS" charset="0"/>
              </a:rPr>
              <a:t>flip</a:t>
            </a:r>
            <a:r>
              <a:rPr lang="en-US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</a:p>
        </p:txBody>
      </p:sp>
      <p:sp>
        <p:nvSpPr>
          <p:cNvPr id="99" name="Text Box 21"/>
          <p:cNvSpPr txBox="1">
            <a:spLocks noChangeArrowheads="1"/>
          </p:cNvSpPr>
          <p:nvPr/>
        </p:nvSpPr>
        <p:spPr bwMode="auto">
          <a:xfrm>
            <a:off x="7427937" y="2638410"/>
            <a:ext cx="644525" cy="3460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 i="1" smtClean="0">
                <a:solidFill>
                  <a:srgbClr val="FF9966"/>
                </a:solidFill>
                <a:ea typeface="Arial Unicode MS" charset="0"/>
                <a:cs typeface="Arial Unicode MS" charset="0"/>
              </a:rPr>
              <a:t>flip</a:t>
            </a:r>
            <a:r>
              <a:rPr lang="en-US" smtClean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  <a:endParaRPr lang="en-US">
              <a:solidFill>
                <a:srgbClr val="000000"/>
              </a:solidFill>
              <a:ea typeface="Arial Unicode MS" charset="0"/>
              <a:cs typeface="Arial Unicode MS" charset="0"/>
            </a:endParaRPr>
          </a:p>
        </p:txBody>
      </p:sp>
      <p:sp>
        <p:nvSpPr>
          <p:cNvPr id="100" name="Text Box 22"/>
          <p:cNvSpPr txBox="1">
            <a:spLocks noChangeArrowheads="1"/>
          </p:cNvSpPr>
          <p:nvPr/>
        </p:nvSpPr>
        <p:spPr bwMode="auto">
          <a:xfrm>
            <a:off x="4192611" y="2627298"/>
            <a:ext cx="557213" cy="3460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 i="1">
                <a:solidFill>
                  <a:srgbClr val="FF9966"/>
                </a:solidFill>
                <a:ea typeface="Arial Unicode MS" charset="0"/>
                <a:cs typeface="Arial Unicode MS" charset="0"/>
              </a:rPr>
              <a:t>retry</a:t>
            </a:r>
            <a:r>
              <a:rPr lang="en-US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</a:p>
        </p:txBody>
      </p:sp>
      <p:sp>
        <p:nvSpPr>
          <p:cNvPr id="101" name="Text Box 23"/>
          <p:cNvSpPr txBox="1">
            <a:spLocks noChangeArrowheads="1"/>
          </p:cNvSpPr>
          <p:nvPr/>
        </p:nvSpPr>
        <p:spPr bwMode="auto">
          <a:xfrm>
            <a:off x="2822599" y="1522398"/>
            <a:ext cx="519112" cy="3460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 i="1">
                <a:solidFill>
                  <a:srgbClr val="FF9966"/>
                </a:solidFill>
                <a:ea typeface="Arial Unicode MS" charset="0"/>
                <a:cs typeface="Arial Unicode MS" charset="0"/>
              </a:rPr>
              <a:t>coin</a:t>
            </a:r>
            <a:r>
              <a:rPr lang="en-US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</a:p>
        </p:txBody>
      </p:sp>
      <p:sp>
        <p:nvSpPr>
          <p:cNvPr id="102" name="Text Box 24"/>
          <p:cNvSpPr txBox="1">
            <a:spLocks noChangeArrowheads="1"/>
          </p:cNvSpPr>
          <p:nvPr/>
        </p:nvSpPr>
        <p:spPr bwMode="auto">
          <a:xfrm>
            <a:off x="6494479" y="3227373"/>
            <a:ext cx="434975" cy="290512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57347" rIns="18000" bIns="45000"/>
          <a:lstStyle/>
          <a:p>
            <a:r>
              <a:rPr lang="en-US" sz="1400" i="1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4/16</a:t>
            </a:r>
            <a:r>
              <a:rPr lang="en-US" sz="1400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</a:p>
        </p:txBody>
      </p:sp>
      <p:sp>
        <p:nvSpPr>
          <p:cNvPr id="103" name="Text Box 25"/>
          <p:cNvSpPr txBox="1">
            <a:spLocks noChangeArrowheads="1"/>
          </p:cNvSpPr>
          <p:nvPr/>
        </p:nvSpPr>
        <p:spPr bwMode="auto">
          <a:xfrm>
            <a:off x="1922447" y="3224198"/>
            <a:ext cx="434975" cy="290512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57347" rIns="18000" bIns="45000"/>
          <a:lstStyle/>
          <a:p>
            <a:r>
              <a:rPr lang="en-US" sz="1400" i="1">
                <a:solidFill>
                  <a:srgbClr val="000000"/>
                </a:solidFill>
                <a:ea typeface="Arial Unicode MS" charset="0"/>
                <a:cs typeface="Arial Unicode MS" charset="0"/>
              </a:rPr>
              <a:t>8/16</a:t>
            </a:r>
            <a:r>
              <a:rPr lang="en-US" sz="14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</a:p>
        </p:txBody>
      </p:sp>
      <p:sp>
        <p:nvSpPr>
          <p:cNvPr id="104" name="Text Box 26"/>
          <p:cNvSpPr txBox="1">
            <a:spLocks noChangeArrowheads="1"/>
          </p:cNvSpPr>
          <p:nvPr/>
        </p:nvSpPr>
        <p:spPr bwMode="auto">
          <a:xfrm>
            <a:off x="2643174" y="3224198"/>
            <a:ext cx="434975" cy="290512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57347" rIns="18000" bIns="45000"/>
          <a:lstStyle/>
          <a:p>
            <a:r>
              <a:rPr lang="en-US" sz="1400" i="1">
                <a:solidFill>
                  <a:srgbClr val="000000"/>
                </a:solidFill>
                <a:ea typeface="Arial Unicode MS" charset="0"/>
                <a:cs typeface="Arial Unicode MS" charset="0"/>
              </a:rPr>
              <a:t>8/16</a:t>
            </a:r>
            <a:r>
              <a:rPr lang="en-US" sz="14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</a:p>
        </p:txBody>
      </p:sp>
      <p:sp>
        <p:nvSpPr>
          <p:cNvPr id="105" name="Text Box 27"/>
          <p:cNvSpPr txBox="1">
            <a:spLocks noChangeArrowheads="1"/>
          </p:cNvSpPr>
          <p:nvPr/>
        </p:nvSpPr>
        <p:spPr bwMode="auto">
          <a:xfrm>
            <a:off x="5538798" y="3224198"/>
            <a:ext cx="533400" cy="290512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57347" rIns="18000" bIns="45000"/>
          <a:lstStyle/>
          <a:p>
            <a:r>
              <a:rPr lang="en-US" sz="1400" i="1">
                <a:solidFill>
                  <a:srgbClr val="000000"/>
                </a:solidFill>
                <a:ea typeface="Arial Unicode MS" charset="0"/>
                <a:cs typeface="Arial Unicode MS" charset="0"/>
              </a:rPr>
              <a:t>12/16</a:t>
            </a:r>
            <a:r>
              <a:rPr lang="en-US" sz="14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</a:p>
        </p:txBody>
      </p:sp>
      <p:sp>
        <p:nvSpPr>
          <p:cNvPr id="106" name="Line 28"/>
          <p:cNvSpPr>
            <a:spLocks noChangeShapeType="1"/>
          </p:cNvSpPr>
          <p:nvPr/>
        </p:nvSpPr>
        <p:spPr bwMode="auto">
          <a:xfrm>
            <a:off x="6380186" y="3924300"/>
            <a:ext cx="1588" cy="143033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07" name="Line 29"/>
          <p:cNvSpPr>
            <a:spLocks noChangeShapeType="1"/>
          </p:cNvSpPr>
          <p:nvPr/>
        </p:nvSpPr>
        <p:spPr bwMode="auto">
          <a:xfrm>
            <a:off x="7612086" y="3921125"/>
            <a:ext cx="1588" cy="143033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08" name="Line 30"/>
          <p:cNvSpPr>
            <a:spLocks noChangeShapeType="1"/>
          </p:cNvSpPr>
          <p:nvPr/>
        </p:nvSpPr>
        <p:spPr bwMode="auto">
          <a:xfrm>
            <a:off x="1765324" y="3921125"/>
            <a:ext cx="1587" cy="1430338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09" name="Line 31"/>
          <p:cNvSpPr>
            <a:spLocks noChangeShapeType="1"/>
          </p:cNvSpPr>
          <p:nvPr/>
        </p:nvSpPr>
        <p:spPr bwMode="auto">
          <a:xfrm>
            <a:off x="3260749" y="3921125"/>
            <a:ext cx="1587" cy="143033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10" name="Line 32"/>
          <p:cNvSpPr>
            <a:spLocks noChangeShapeType="1"/>
          </p:cNvSpPr>
          <p:nvPr/>
        </p:nvSpPr>
        <p:spPr bwMode="auto">
          <a:xfrm>
            <a:off x="5175274" y="3913188"/>
            <a:ext cx="1587" cy="143033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11" name="Text Box 33"/>
          <p:cNvSpPr txBox="1">
            <a:spLocks noChangeArrowheads="1"/>
          </p:cNvSpPr>
          <p:nvPr/>
        </p:nvSpPr>
        <p:spPr bwMode="auto">
          <a:xfrm>
            <a:off x="6108715" y="5365750"/>
            <a:ext cx="606425" cy="3460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 i="1" smtClean="0">
                <a:ea typeface="Arial Unicode MS" charset="0"/>
                <a:cs typeface="Arial Unicode MS" charset="0"/>
              </a:rPr>
              <a:t>beep</a:t>
            </a:r>
            <a:r>
              <a:rPr lang="en-US" i="1" baseline="-20000" smtClean="0">
                <a:ea typeface="Arial Unicode MS" charset="0"/>
                <a:cs typeface="Arial Unicode MS" charset="0"/>
              </a:rPr>
              <a:t>u</a:t>
            </a:r>
            <a:r>
              <a:rPr lang="en-US" smtClean="0">
                <a:ea typeface="Arial Unicode MS" charset="0"/>
                <a:cs typeface="Arial Unicode MS" charset="0"/>
              </a:rPr>
              <a:t> </a:t>
            </a:r>
            <a:endParaRPr lang="en-US">
              <a:ea typeface="Arial Unicode MS" charset="0"/>
              <a:cs typeface="Arial Unicode MS" charset="0"/>
            </a:endParaRPr>
          </a:p>
        </p:txBody>
      </p:sp>
      <p:sp>
        <p:nvSpPr>
          <p:cNvPr id="112" name="Text Box 34"/>
          <p:cNvSpPr txBox="1">
            <a:spLocks noChangeArrowheads="1"/>
          </p:cNvSpPr>
          <p:nvPr/>
        </p:nvSpPr>
        <p:spPr bwMode="auto">
          <a:xfrm>
            <a:off x="1500166" y="5365750"/>
            <a:ext cx="606425" cy="3460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 i="1" smtClean="0">
                <a:ea typeface="Arial Unicode MS" charset="0"/>
                <a:cs typeface="Arial Unicode MS" charset="0"/>
              </a:rPr>
              <a:t>beep</a:t>
            </a:r>
            <a:r>
              <a:rPr lang="en-US" i="1" baseline="-20000" smtClean="0">
                <a:ea typeface="Arial Unicode MS" charset="0"/>
                <a:cs typeface="Arial Unicode MS" charset="0"/>
              </a:rPr>
              <a:t>f</a:t>
            </a:r>
            <a:r>
              <a:rPr lang="en-US" smtClean="0">
                <a:ea typeface="Arial Unicode MS" charset="0"/>
                <a:cs typeface="Arial Unicode MS" charset="0"/>
              </a:rPr>
              <a:t> </a:t>
            </a:r>
            <a:endParaRPr lang="en-US">
              <a:ea typeface="Arial Unicode MS" charset="0"/>
              <a:cs typeface="Arial Unicode MS" charset="0"/>
            </a:endParaRPr>
          </a:p>
        </p:txBody>
      </p:sp>
      <p:sp>
        <p:nvSpPr>
          <p:cNvPr id="113" name="Text Box 35"/>
          <p:cNvSpPr txBox="1">
            <a:spLocks noChangeArrowheads="1"/>
          </p:cNvSpPr>
          <p:nvPr/>
        </p:nvSpPr>
        <p:spPr bwMode="auto">
          <a:xfrm>
            <a:off x="3044927" y="5365750"/>
            <a:ext cx="582613" cy="3460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 i="1" smtClean="0">
                <a:solidFill>
                  <a:srgbClr val="008000"/>
                </a:solidFill>
                <a:ea typeface="Arial Unicode MS" charset="0"/>
                <a:cs typeface="Arial Unicode MS" charset="0"/>
              </a:rPr>
              <a:t>flash</a:t>
            </a:r>
            <a:r>
              <a:rPr lang="en-US" i="1" baseline="-20000" smtClean="0">
                <a:solidFill>
                  <a:srgbClr val="008000"/>
                </a:solidFill>
                <a:ea typeface="Arial Unicode MS" charset="0"/>
                <a:cs typeface="Arial Unicode MS" charset="0"/>
              </a:rPr>
              <a:t>f</a:t>
            </a:r>
            <a:r>
              <a:rPr lang="en-US" smtClean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  <a:endParaRPr lang="en-US">
              <a:solidFill>
                <a:srgbClr val="000000"/>
              </a:solidFill>
              <a:ea typeface="Arial Unicode MS" charset="0"/>
              <a:cs typeface="Arial Unicode MS" charset="0"/>
            </a:endParaRPr>
          </a:p>
        </p:txBody>
      </p:sp>
      <p:sp>
        <p:nvSpPr>
          <p:cNvPr id="114" name="Text Box 36"/>
          <p:cNvSpPr txBox="1">
            <a:spLocks noChangeArrowheads="1"/>
          </p:cNvSpPr>
          <p:nvPr/>
        </p:nvSpPr>
        <p:spPr bwMode="auto">
          <a:xfrm>
            <a:off x="4949613" y="5365750"/>
            <a:ext cx="582613" cy="3460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 i="1" smtClean="0">
                <a:solidFill>
                  <a:srgbClr val="008000"/>
                </a:solidFill>
                <a:ea typeface="Arial Unicode MS" charset="0"/>
                <a:cs typeface="Arial Unicode MS" charset="0"/>
              </a:rPr>
              <a:t>flash</a:t>
            </a:r>
            <a:r>
              <a:rPr lang="en-US" i="1" baseline="-20000" smtClean="0">
                <a:solidFill>
                  <a:srgbClr val="008000"/>
                </a:solidFill>
                <a:ea typeface="Arial Unicode MS" charset="0"/>
                <a:cs typeface="Arial Unicode MS" charset="0"/>
              </a:rPr>
              <a:t>u</a:t>
            </a:r>
            <a:r>
              <a:rPr lang="en-US" smtClean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  <a:endParaRPr lang="en-US">
              <a:solidFill>
                <a:srgbClr val="000000"/>
              </a:solidFill>
              <a:ea typeface="Arial Unicode MS" charset="0"/>
              <a:cs typeface="Arial Unicode MS" charset="0"/>
            </a:endParaRPr>
          </a:p>
        </p:txBody>
      </p:sp>
      <p:sp>
        <p:nvSpPr>
          <p:cNvPr id="116" name="Text Box 38"/>
          <p:cNvSpPr txBox="1">
            <a:spLocks noChangeArrowheads="1"/>
          </p:cNvSpPr>
          <p:nvPr/>
        </p:nvSpPr>
        <p:spPr bwMode="auto">
          <a:xfrm>
            <a:off x="5761049" y="1522398"/>
            <a:ext cx="454025" cy="3460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 i="1">
                <a:solidFill>
                  <a:srgbClr val="FF9966"/>
                </a:solidFill>
                <a:ea typeface="Arial Unicode MS" charset="0"/>
                <a:cs typeface="Arial Unicode MS" charset="0"/>
              </a:rPr>
              <a:t>coin</a:t>
            </a:r>
          </a:p>
        </p:txBody>
      </p:sp>
      <p:sp>
        <p:nvSpPr>
          <p:cNvPr id="117" name="Text Box 39"/>
          <p:cNvSpPr txBox="1">
            <a:spLocks noChangeArrowheads="1"/>
          </p:cNvSpPr>
          <p:nvPr/>
        </p:nvSpPr>
        <p:spPr bwMode="auto">
          <a:xfrm>
            <a:off x="2428860" y="1928802"/>
            <a:ext cx="100012" cy="3460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>
                <a:solidFill>
                  <a:srgbClr val="000000"/>
                </a:solidFill>
                <a:ea typeface="Arial Unicode MS" charset="0"/>
                <a:cs typeface="Arial Unicode MS" charset="0"/>
              </a:rPr>
              <a:t>f</a:t>
            </a:r>
          </a:p>
        </p:txBody>
      </p:sp>
      <p:sp>
        <p:nvSpPr>
          <p:cNvPr id="118" name="Text Box 40"/>
          <p:cNvSpPr txBox="1">
            <a:spLocks noChangeArrowheads="1"/>
          </p:cNvSpPr>
          <p:nvPr/>
        </p:nvSpPr>
        <p:spPr bwMode="auto">
          <a:xfrm>
            <a:off x="7280299" y="5365750"/>
            <a:ext cx="720725" cy="3460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 i="1">
                <a:solidFill>
                  <a:srgbClr val="6600CC"/>
                </a:solidFill>
                <a:ea typeface="Arial Unicode MS" charset="0"/>
                <a:cs typeface="Arial Unicode MS" charset="0"/>
              </a:rPr>
              <a:t>vibrate</a:t>
            </a:r>
          </a:p>
        </p:txBody>
      </p:sp>
      <p:sp>
        <p:nvSpPr>
          <p:cNvPr id="127" name="Text Box 37"/>
          <p:cNvSpPr txBox="1">
            <a:spLocks noChangeArrowheads="1"/>
          </p:cNvSpPr>
          <p:nvPr/>
        </p:nvSpPr>
        <p:spPr bwMode="auto">
          <a:xfrm>
            <a:off x="1357290" y="4276800"/>
            <a:ext cx="180973" cy="3460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 i="1" smtClean="0">
                <a:ea typeface="Arial Unicode MS" charset="0"/>
                <a:cs typeface="Arial Unicode MS" charset="0"/>
              </a:rPr>
              <a:t>sms</a:t>
            </a:r>
            <a:endParaRPr lang="en-US" i="1" dirty="0">
              <a:ea typeface="Arial Unicode MS" charset="0"/>
              <a:cs typeface="Arial Unicode MS" charset="0"/>
            </a:endParaRPr>
          </a:p>
        </p:txBody>
      </p:sp>
      <p:sp>
        <p:nvSpPr>
          <p:cNvPr id="128" name="Text Box 37"/>
          <p:cNvSpPr txBox="1">
            <a:spLocks noChangeArrowheads="1"/>
          </p:cNvSpPr>
          <p:nvPr/>
        </p:nvSpPr>
        <p:spPr bwMode="auto">
          <a:xfrm>
            <a:off x="2857488" y="4276800"/>
            <a:ext cx="180973" cy="3460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 i="1" smtClean="0">
                <a:ea typeface="Arial Unicode MS" charset="0"/>
                <a:cs typeface="Arial Unicode MS" charset="0"/>
              </a:rPr>
              <a:t>sms</a:t>
            </a:r>
            <a:endParaRPr lang="en-US" i="1" dirty="0">
              <a:ea typeface="Arial Unicode MS" charset="0"/>
              <a:cs typeface="Arial Unicode MS" charset="0"/>
            </a:endParaRPr>
          </a:p>
        </p:txBody>
      </p:sp>
      <p:sp>
        <p:nvSpPr>
          <p:cNvPr id="129" name="Text Box 37"/>
          <p:cNvSpPr txBox="1">
            <a:spLocks noChangeArrowheads="1"/>
          </p:cNvSpPr>
          <p:nvPr/>
        </p:nvSpPr>
        <p:spPr bwMode="auto">
          <a:xfrm>
            <a:off x="4748217" y="4276800"/>
            <a:ext cx="180973" cy="3460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 i="1" smtClean="0">
                <a:ea typeface="Arial Unicode MS" charset="0"/>
                <a:cs typeface="Arial Unicode MS" charset="0"/>
              </a:rPr>
              <a:t>sms</a:t>
            </a:r>
            <a:endParaRPr lang="en-US" i="1" dirty="0">
              <a:ea typeface="Arial Unicode MS" charset="0"/>
              <a:cs typeface="Arial Unicode MS" charset="0"/>
            </a:endParaRPr>
          </a:p>
        </p:txBody>
      </p:sp>
      <p:sp>
        <p:nvSpPr>
          <p:cNvPr id="130" name="Text Box 37"/>
          <p:cNvSpPr txBox="1">
            <a:spLocks noChangeArrowheads="1"/>
          </p:cNvSpPr>
          <p:nvPr/>
        </p:nvSpPr>
        <p:spPr bwMode="auto">
          <a:xfrm>
            <a:off x="5962663" y="4276800"/>
            <a:ext cx="180973" cy="3460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 i="1" smtClean="0">
                <a:ea typeface="Arial Unicode MS" charset="0"/>
                <a:cs typeface="Arial Unicode MS" charset="0"/>
              </a:rPr>
              <a:t>sms</a:t>
            </a:r>
            <a:endParaRPr lang="en-US" i="1" dirty="0">
              <a:ea typeface="Arial Unicode MS" charset="0"/>
              <a:cs typeface="Arial Unicode MS" charset="0"/>
            </a:endParaRPr>
          </a:p>
        </p:txBody>
      </p:sp>
      <p:sp>
        <p:nvSpPr>
          <p:cNvPr id="131" name="Text Box 37"/>
          <p:cNvSpPr txBox="1">
            <a:spLocks noChangeArrowheads="1"/>
          </p:cNvSpPr>
          <p:nvPr/>
        </p:nvSpPr>
        <p:spPr bwMode="auto">
          <a:xfrm>
            <a:off x="7215206" y="4276800"/>
            <a:ext cx="180973" cy="3460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 i="1" smtClean="0">
                <a:ea typeface="Arial Unicode MS" charset="0"/>
                <a:cs typeface="Arial Unicode MS" charset="0"/>
              </a:rPr>
              <a:t>sms</a:t>
            </a:r>
            <a:endParaRPr lang="en-US" i="1" dirty="0">
              <a:ea typeface="Arial Unicode MS" charset="0"/>
              <a:cs typeface="Arial Unicode M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11111E-6 L 0.29931 0.07338 " pathEditMode="relative" ptsTypes="AA">
                                      <p:cBhvr>
                                        <p:cTn id="7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11111E-6 L 0.29931 0.07338 " pathEditMode="relative" ptsTypes="AA">
                                      <p:cBhvr>
                                        <p:cTn id="7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11111E-6 L 0.29931 0.07338 " pathEditMode="relative" ptsTypes="AA">
                                      <p:cBhvr>
                                        <p:cTn id="7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11111E-6 L 0.29931 0.07338 " pathEditMode="relative" ptsTypes="AA">
                                      <p:cBhvr>
                                        <p:cTn id="7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11111E-6 L 0.29931 0.07338 " pathEditMode="relative" ptsTypes="AA">
                                      <p:cBhvr>
                                        <p:cTn id="8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11111E-6 L 0.29931 0.07338 " pathEditMode="relative" ptsTypes="AA">
                                      <p:cBhvr>
                                        <p:cTn id="82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11111E-6 L 0.29931 0.07338 " pathEditMode="relative" ptsTypes="AA">
                                      <p:cBhvr>
                                        <p:cTn id="8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8108 0.07331 " pathEditMode="relative" ptsTypes="AA">
                                      <p:cBhvr>
                                        <p:cTn id="8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8108 0.07331 " pathEditMode="relative" ptsTypes="AA">
                                      <p:cBhvr>
                                        <p:cTn id="8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8108 0.07331 " pathEditMode="relative" ptsTypes="AA">
                                      <p:cBhvr>
                                        <p:cTn id="90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8108 0.07331 " pathEditMode="relative" ptsTypes="AA">
                                      <p:cBhvr>
                                        <p:cTn id="92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11111E-6 L 0.29931 0.07338 " pathEditMode="relative" ptsTypes="AA">
                                      <p:cBhvr>
                                        <p:cTn id="94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8108 0.07331 " pathEditMode="relative" ptsTypes="AA">
                                      <p:cBhvr>
                                        <p:cTn id="96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8108 0.07331 " pathEditMode="relative" ptsTypes="AA">
                                      <p:cBhvr>
                                        <p:cTn id="98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8108 0.07331 " pathEditMode="relative" ptsTypes="AA">
                                      <p:cBhvr>
                                        <p:cTn id="100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8108 0.07331 " pathEditMode="relative" ptsTypes="AA">
                                      <p:cBhvr>
                                        <p:cTn id="102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931 0.07338 L 0.09167 0.36598 " pathEditMode="relative" rAng="0" ptsTypes="AA">
                                      <p:cBhvr>
                                        <p:cTn id="10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146"/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931 0.07338 L 0.09167 0.36598 " pathEditMode="relative" rAng="0" ptsTypes="AA">
                                      <p:cBhvr>
                                        <p:cTn id="10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146"/>
                                    </p:animMotion>
                                  </p:childTnLst>
                                </p:cTn>
                              </p:par>
                              <p:par>
                                <p:cTn id="10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931 0.07338 L 0.09167 0.36598 " pathEditMode="relative" rAng="0" ptsTypes="AA">
                                      <p:cBhvr>
                                        <p:cTn id="11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146"/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931 0.07331 L 0.22431 0.36564 " pathEditMode="relative" rAng="0" ptsTypes="AA">
                                      <p:cBhvr>
                                        <p:cTn id="112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" y="146"/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931 0.07332 L 0.35938 0.34159 " pathEditMode="relative" rAng="0" ptsTypes="AA">
                                      <p:cBhvr>
                                        <p:cTn id="11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" y="134"/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931 0.07332 L 0.35938 0.34159 " pathEditMode="relative" rAng="0" ptsTypes="AA">
                                      <p:cBhvr>
                                        <p:cTn id="116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" y="134"/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931 0.07332 L 0.35938 0.34159 " pathEditMode="relative" rAng="0" ptsTypes="AA">
                                      <p:cBhvr>
                                        <p:cTn id="11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" y="134"/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931 0.07332 L 0.35938 0.34159 " pathEditMode="relative" rAng="0" ptsTypes="AA">
                                      <p:cBhvr>
                                        <p:cTn id="120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" y="134"/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107 0.07332 L -0.08836 0.34159 " pathEditMode="relative" rAng="0" ptsTypes="AA">
                                      <p:cBhvr>
                                        <p:cTn id="122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" y="134"/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107 0.07332 L -0.08836 0.34159 " pathEditMode="relative" rAng="0" ptsTypes="AA">
                                      <p:cBhvr>
                                        <p:cTn id="124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" y="134"/>
                                    </p:animMotion>
                                  </p:childTnLst>
                                </p:cTn>
                              </p:par>
                              <p:par>
                                <p:cTn id="125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107 0.07332 L -0.08836 0.34159 " pathEditMode="relative" rAng="0" ptsTypes="AA">
                                      <p:cBhvr>
                                        <p:cTn id="126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" y="134"/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107 0.07331 L -0.25382 0.36564 " pathEditMode="relative" rAng="0" ptsTypes="AA">
                                      <p:cBhvr>
                                        <p:cTn id="128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146"/>
                                    </p:animMotion>
                                  </p:childTnLst>
                                </p:cTn>
                              </p:par>
                              <p:par>
                                <p:cTn id="129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107 0.07331 L -0.25382 0.36564 " pathEditMode="relative" rAng="0" ptsTypes="AA">
                                      <p:cBhvr>
                                        <p:cTn id="130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146"/>
                                    </p:animMotion>
                                  </p:childTnLst>
                                </p:cTn>
                              </p:par>
                              <p:par>
                                <p:cTn id="131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107 0.07331 L -0.25382 0.36564 " pathEditMode="relative" rAng="0" ptsTypes="AA">
                                      <p:cBhvr>
                                        <p:cTn id="132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146"/>
                                    </p:animMotion>
                                  </p:childTnLst>
                                </p:cTn>
                              </p:par>
                              <p:par>
                                <p:cTn id="133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107 0.07332 L -0.08836 0.34159 " pathEditMode="relative" rAng="0" ptsTypes="AA">
                                      <p:cBhvr>
                                        <p:cTn id="134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" y="134"/>
                                    </p:animMotion>
                                  </p:childTnLst>
                                </p:cTn>
                              </p:par>
                              <p:par>
                                <p:cTn id="135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107 0.07331 L -0.25382 0.36564 " pathEditMode="relative" rAng="0" ptsTypes="AA">
                                      <p:cBhvr>
                                        <p:cTn id="136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1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167 0.36587 L 0.07587 0.6383 " pathEditMode="relative" rAng="0" ptsTypes="AA">
                                      <p:cBhvr>
                                        <p:cTn id="14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136"/>
                                    </p:animMotion>
                                  </p:childTnLst>
                                </p:cTn>
                              </p:par>
                              <p:par>
                                <p:cTn id="141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167 0.36587 L 0.07587 0.6383 " pathEditMode="relative" rAng="0" ptsTypes="AA">
                                      <p:cBhvr>
                                        <p:cTn id="14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136"/>
                                    </p:animMotion>
                                  </p:childTnLst>
                                </p:cTn>
                              </p:par>
                              <p:par>
                                <p:cTn id="143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167 0.36587 L 0.07587 0.6383 " pathEditMode="relative" rAng="0" ptsTypes="AA">
                                      <p:cBhvr>
                                        <p:cTn id="14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136"/>
                                    </p:animMotion>
                                  </p:childTnLst>
                                </p:cTn>
                              </p:par>
                              <p:par>
                                <p:cTn id="145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431 0.36564 L 0.20851 0.6383 " pathEditMode="relative" rAng="0" ptsTypes="AA">
                                      <p:cBhvr>
                                        <p:cTn id="14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136"/>
                                    </p:animMotion>
                                  </p:childTnLst>
                                </p:cTn>
                              </p:par>
                              <p:par>
                                <p:cTn id="147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938 0.34159 L 0.34358 0.61425 " pathEditMode="relative" rAng="0" ptsTypes="AA">
                                      <p:cBhvr>
                                        <p:cTn id="148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136"/>
                                    </p:animMotion>
                                  </p:childTnLst>
                                </p:cTn>
                              </p:par>
                              <p:par>
                                <p:cTn id="149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938 0.34159 L 0.34358 0.61425 " pathEditMode="relative" rAng="0" ptsTypes="AA">
                                      <p:cBhvr>
                                        <p:cTn id="150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136"/>
                                    </p:animMotion>
                                  </p:childTnLst>
                                </p:cTn>
                              </p:par>
                              <p:par>
                                <p:cTn id="151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938 0.34159 L 0.34358 0.61425 " pathEditMode="relative" rAng="0" ptsTypes="AA">
                                      <p:cBhvr>
                                        <p:cTn id="152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136"/>
                                    </p:animMotion>
                                  </p:childTnLst>
                                </p:cTn>
                              </p:par>
                              <p:par>
                                <p:cTn id="153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938 0.34159 L 0.34358 0.61425 " pathEditMode="relative" rAng="0" ptsTypes="AA">
                                      <p:cBhvr>
                                        <p:cTn id="154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136"/>
                                    </p:animMotion>
                                  </p:childTnLst>
                                </p:cTn>
                              </p:par>
                              <p:par>
                                <p:cTn id="155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836 0.34159 L -0.11996 0.61425 " pathEditMode="relative" rAng="0" ptsTypes="AA">
                                      <p:cBhvr>
                                        <p:cTn id="15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" y="136"/>
                                    </p:animMotion>
                                  </p:childTnLst>
                                </p:cTn>
                              </p:par>
                              <p:par>
                                <p:cTn id="157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836 0.34159 L -0.11996 0.61425 " pathEditMode="relative" rAng="0" ptsTypes="AA">
                                      <p:cBhvr>
                                        <p:cTn id="15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" y="136"/>
                                    </p:animMotion>
                                  </p:childTnLst>
                                </p:cTn>
                              </p:par>
                              <p:par>
                                <p:cTn id="159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836 0.34159 L -0.11996 0.61425 " pathEditMode="relative" rAng="0" ptsTypes="AA">
                                      <p:cBhvr>
                                        <p:cTn id="160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" y="136"/>
                                    </p:animMotion>
                                  </p:childTnLst>
                                </p:cTn>
                              </p:par>
                              <p:par>
                                <p:cTn id="161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836 0.34159 L -0.11996 0.61425 " pathEditMode="relative" rAng="0" ptsTypes="AA">
                                      <p:cBhvr>
                                        <p:cTn id="162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" y="136"/>
                                    </p:animMotion>
                                  </p:childTnLst>
                                </p:cTn>
                              </p:par>
                              <p:par>
                                <p:cTn id="163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364 0.36564 L -0.28524 0.6383 " pathEditMode="relative" rAng="0" ptsTypes="AA">
                                      <p:cBhvr>
                                        <p:cTn id="164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" y="136"/>
                                    </p:animMotion>
                                  </p:childTnLst>
                                </p:cTn>
                              </p:par>
                              <p:par>
                                <p:cTn id="165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364 0.36564 L -0.28524 0.6383 " pathEditMode="relative" rAng="0" ptsTypes="AA">
                                      <p:cBhvr>
                                        <p:cTn id="166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" y="136"/>
                                    </p:animMotion>
                                  </p:childTnLst>
                                </p:cTn>
                              </p:par>
                              <p:par>
                                <p:cTn id="167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364 0.36564 L -0.28524 0.6383 " pathEditMode="relative" rAng="0" ptsTypes="AA">
                                      <p:cBhvr>
                                        <p:cTn id="168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" y="136"/>
                                    </p:animMotion>
                                  </p:childTnLst>
                                </p:cTn>
                              </p:par>
                              <p:par>
                                <p:cTn id="169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364 0.36564 L -0.28524 0.6383 " pathEditMode="relative" rAng="0" ptsTypes="AA">
                                      <p:cBhvr>
                                        <p:cTn id="170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" y="136"/>
                                    </p:animMotion>
                                  </p:childTnLst>
                                </p:cTn>
                              </p:par>
                              <p:par>
                                <p:cTn id="17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1000" fill="hold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1000" fill="hold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9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0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61795E-6 L 0.30417 0.0703 " pathEditMode="relative" rAng="0" ptsTypes="AA">
                                      <p:cBhvr>
                                        <p:cTn id="244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" y="35"/>
                                    </p:animMotion>
                                  </p:childTnLst>
                                </p:cTn>
                              </p:par>
                              <p:par>
                                <p:cTn id="24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61795E-6 L 0.30417 0.0703 " pathEditMode="relative" rAng="0" ptsTypes="AA">
                                      <p:cBhvr>
                                        <p:cTn id="246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" y="35"/>
                                    </p:animMotion>
                                  </p:childTnLst>
                                </p:cTn>
                              </p:par>
                              <p:par>
                                <p:cTn id="24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61795E-6 L 0.30417 0.0703 " pathEditMode="relative" rAng="0" ptsTypes="AA">
                                      <p:cBhvr>
                                        <p:cTn id="248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" y="35"/>
                                    </p:animMotion>
                                  </p:childTnLst>
                                </p:cTn>
                              </p:par>
                              <p:par>
                                <p:cTn id="24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61795E-6 L 0.30417 0.0703 " pathEditMode="relative" rAng="0" ptsTypes="AA">
                                      <p:cBhvr>
                                        <p:cTn id="250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" y="35"/>
                                    </p:animMotion>
                                  </p:childTnLst>
                                </p:cTn>
                              </p:par>
                              <p:par>
                                <p:cTn id="25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61795E-6 L 0.30417 0.0703 " pathEditMode="relative" rAng="0" ptsTypes="AA">
                                      <p:cBhvr>
                                        <p:cTn id="252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" y="35"/>
                                    </p:animMotion>
                                  </p:childTnLst>
                                </p:cTn>
                              </p:par>
                              <p:par>
                                <p:cTn id="25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61795E-6 L 0.30417 0.0703 " pathEditMode="relative" rAng="0" ptsTypes="AA">
                                      <p:cBhvr>
                                        <p:cTn id="254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" y="35"/>
                                    </p:animMotion>
                                  </p:childTnLst>
                                </p:cTn>
                              </p:par>
                              <p:par>
                                <p:cTn id="25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61795E-6 L 0.30417 0.0703 " pathEditMode="relative" rAng="0" ptsTypes="AA">
                                      <p:cBhvr>
                                        <p:cTn id="256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" y="35"/>
                                    </p:animMotion>
                                  </p:childTnLst>
                                </p:cTn>
                              </p:par>
                              <p:par>
                                <p:cTn id="25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61795E-6 L 0.30417 0.0703 " pathEditMode="relative" rAng="0" ptsTypes="AA">
                                      <p:cBhvr>
                                        <p:cTn id="258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" y="35"/>
                                    </p:animMotion>
                                  </p:childTnLst>
                                </p:cTn>
                              </p:par>
                              <p:par>
                                <p:cTn id="25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61795E-6 L 0.30417 0.0703 " pathEditMode="relative" rAng="0" ptsTypes="AA">
                                      <p:cBhvr>
                                        <p:cTn id="260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" y="35"/>
                                    </p:animMotion>
                                  </p:childTnLst>
                                </p:cTn>
                              </p:par>
                              <p:par>
                                <p:cTn id="26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61795E-6 L 0.30417 0.0703 " pathEditMode="relative" rAng="0" ptsTypes="AA">
                                      <p:cBhvr>
                                        <p:cTn id="262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" y="35"/>
                                    </p:animMotion>
                                  </p:childTnLst>
                                </p:cTn>
                              </p:par>
                              <p:par>
                                <p:cTn id="26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61795E-6 L 0.30417 0.0703 " pathEditMode="relative" rAng="0" ptsTypes="AA">
                                      <p:cBhvr>
                                        <p:cTn id="264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" y="35"/>
                                    </p:animMotion>
                                  </p:childTnLst>
                                </p:cTn>
                              </p:par>
                              <p:par>
                                <p:cTn id="26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61795E-6 L 0.30417 0.0703 " pathEditMode="relative" rAng="0" ptsTypes="AA">
                                      <p:cBhvr>
                                        <p:cTn id="266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" y="35"/>
                                    </p:animMotion>
                                  </p:childTnLst>
                                </p:cTn>
                              </p:par>
                              <p:par>
                                <p:cTn id="26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64 -0.00023 L -0.16615 0.05805 " pathEditMode="relative" rAng="0" ptsTypes="AA">
                                      <p:cBhvr>
                                        <p:cTn id="268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29"/>
                                    </p:animMotion>
                                  </p:childTnLst>
                                </p:cTn>
                              </p:par>
                              <p:par>
                                <p:cTn id="26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64 -0.00023 L -0.16615 0.05805 " pathEditMode="relative" rAng="0" ptsTypes="AA">
                                      <p:cBhvr>
                                        <p:cTn id="270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29"/>
                                    </p:animMotion>
                                  </p:childTnLst>
                                </p:cTn>
                              </p:par>
                              <p:par>
                                <p:cTn id="27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64 -0.00023 L -0.16615 0.05805 " pathEditMode="relative" rAng="0" ptsTypes="AA">
                                      <p:cBhvr>
                                        <p:cTn id="272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29"/>
                                    </p:animMotion>
                                  </p:childTnLst>
                                </p:cTn>
                              </p:par>
                              <p:par>
                                <p:cTn id="27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64 -0.00023 L -0.16615 0.05805 " pathEditMode="relative" rAng="0" ptsTypes="AA">
                                      <p:cBhvr>
                                        <p:cTn id="274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0417 0.0703 L 0.375 0.35361 " pathEditMode="relative" rAng="0" ptsTypes="AA">
                                      <p:cBhvr>
                                        <p:cTn id="278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142"/>
                                    </p:animMotion>
                                  </p:childTnLst>
                                </p:cTn>
                              </p:par>
                              <p:par>
                                <p:cTn id="279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0417 0.0703 L 0.375 0.35361 " pathEditMode="relative" rAng="0" ptsTypes="AA">
                                      <p:cBhvr>
                                        <p:cTn id="280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142"/>
                                    </p:animMotion>
                                  </p:childTnLst>
                                </p:cTn>
                              </p:par>
                              <p:par>
                                <p:cTn id="281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0417 0.0703 L 0.375 0.35361 " pathEditMode="relative" rAng="0" ptsTypes="AA">
                                      <p:cBhvr>
                                        <p:cTn id="282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142"/>
                                    </p:animMotion>
                                  </p:childTnLst>
                                </p:cTn>
                              </p:par>
                              <p:par>
                                <p:cTn id="283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0417 0.0703 L 0.375 0.35361 " pathEditMode="relative" rAng="0" ptsTypes="AA">
                                      <p:cBhvr>
                                        <p:cTn id="284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142"/>
                                    </p:animMotion>
                                  </p:childTnLst>
                                </p:cTn>
                              </p:par>
                              <p:par>
                                <p:cTn id="285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0417 0.0703 L 0.375 0.35361 " pathEditMode="relative" rAng="0" ptsTypes="AA">
                                      <p:cBhvr>
                                        <p:cTn id="286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142"/>
                                    </p:animMotion>
                                  </p:childTnLst>
                                </p:cTn>
                              </p:par>
                              <p:par>
                                <p:cTn id="287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0417 0.0703 L 0.375 0.35361 " pathEditMode="relative" rAng="0" ptsTypes="AA">
                                      <p:cBhvr>
                                        <p:cTn id="288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142"/>
                                    </p:animMotion>
                                  </p:childTnLst>
                                </p:cTn>
                              </p:par>
                              <p:par>
                                <p:cTn id="289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0417 0.0703 L 0.375 0.35361 " pathEditMode="relative" rAng="0" ptsTypes="AA">
                                      <p:cBhvr>
                                        <p:cTn id="290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142"/>
                                    </p:animMotion>
                                  </p:childTnLst>
                                </p:cTn>
                              </p:par>
                              <p:par>
                                <p:cTn id="291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0417 0.0703 L 0.375 0.35361 " pathEditMode="relative" rAng="0" ptsTypes="AA">
                                      <p:cBhvr>
                                        <p:cTn id="292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142"/>
                                    </p:animMotion>
                                  </p:childTnLst>
                                </p:cTn>
                              </p:par>
                              <p:par>
                                <p:cTn id="293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0417 0.0703 L 0.375 0.35361 " pathEditMode="relative" rAng="0" ptsTypes="AA">
                                      <p:cBhvr>
                                        <p:cTn id="294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142"/>
                                    </p:animMotion>
                                  </p:childTnLst>
                                </p:cTn>
                              </p:par>
                              <p:par>
                                <p:cTn id="295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0417 0.0703 L 0.375 0.35361 " pathEditMode="relative" rAng="0" ptsTypes="AA">
                                      <p:cBhvr>
                                        <p:cTn id="296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142"/>
                                    </p:animMotion>
                                  </p:childTnLst>
                                </p:cTn>
                              </p:par>
                              <p:par>
                                <p:cTn id="297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0417 0.0703 L 0.375 0.35361 " pathEditMode="relative" rAng="0" ptsTypes="AA">
                                      <p:cBhvr>
                                        <p:cTn id="298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142"/>
                                    </p:animMotion>
                                  </p:childTnLst>
                                </p:cTn>
                              </p:par>
                              <p:par>
                                <p:cTn id="299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0417 0.0703 L 0.375 0.35361 " pathEditMode="relative" rAng="0" ptsTypes="AA">
                                      <p:cBhvr>
                                        <p:cTn id="300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142"/>
                                    </p:animMotion>
                                  </p:childTnLst>
                                </p:cTn>
                              </p:par>
                              <p:par>
                                <p:cTn id="301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615 0.05805 L -0.08716 0.34159 " pathEditMode="relative" rAng="0" ptsTypes="AA">
                                      <p:cBhvr>
                                        <p:cTn id="302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142"/>
                                    </p:animMotion>
                                  </p:childTnLst>
                                </p:cTn>
                              </p:par>
                              <p:par>
                                <p:cTn id="303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615 0.05805 L -0.08716 0.34159 " pathEditMode="relative" rAng="0" ptsTypes="AA">
                                      <p:cBhvr>
                                        <p:cTn id="304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142"/>
                                    </p:animMotion>
                                  </p:childTnLst>
                                </p:cTn>
                              </p:par>
                              <p:par>
                                <p:cTn id="305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615 0.05805 L -0.25261 0.36564 " pathEditMode="relative" rAng="0" ptsTypes="AA">
                                      <p:cBhvr>
                                        <p:cTn id="306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" y="154"/>
                                    </p:animMotion>
                                  </p:childTnLst>
                                </p:cTn>
                              </p:par>
                              <p:par>
                                <p:cTn id="307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615 0.05805 L -0.25261 0.36564 " pathEditMode="relative" rAng="0" ptsTypes="AA">
                                      <p:cBhvr>
                                        <p:cTn id="308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" y="1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75 0.35361 L 0.39879 0.62627 " pathEditMode="relative" rAng="0" ptsTypes="AA">
                                      <p:cBhvr>
                                        <p:cTn id="312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" y="136"/>
                                    </p:animMotion>
                                  </p:childTnLst>
                                </p:cTn>
                              </p:par>
                              <p:par>
                                <p:cTn id="313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75 0.35361 L 0.39879 0.62627 " pathEditMode="relative" rAng="0" ptsTypes="AA">
                                      <p:cBhvr>
                                        <p:cTn id="314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" y="136"/>
                                    </p:animMotion>
                                  </p:childTnLst>
                                </p:cTn>
                              </p:par>
                              <p:par>
                                <p:cTn id="315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75 0.35361 L 0.39879 0.62627 " pathEditMode="relative" rAng="0" ptsTypes="AA">
                                      <p:cBhvr>
                                        <p:cTn id="316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" y="136"/>
                                    </p:animMotion>
                                  </p:childTnLst>
                                </p:cTn>
                              </p:par>
                              <p:par>
                                <p:cTn id="317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75 0.35361 L 0.39879 0.62627 " pathEditMode="relative" rAng="0" ptsTypes="AA">
                                      <p:cBhvr>
                                        <p:cTn id="318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" y="136"/>
                                    </p:animMotion>
                                  </p:childTnLst>
                                </p:cTn>
                              </p:par>
                              <p:par>
                                <p:cTn id="319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75 0.35361 L 0.39879 0.62627 " pathEditMode="relative" rAng="0" ptsTypes="AA">
                                      <p:cBhvr>
                                        <p:cTn id="320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" y="136"/>
                                    </p:animMotion>
                                  </p:childTnLst>
                                </p:cTn>
                              </p:par>
                              <p:par>
                                <p:cTn id="321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75 0.35361 L 0.39879 0.62627 " pathEditMode="relative" rAng="0" ptsTypes="AA">
                                      <p:cBhvr>
                                        <p:cTn id="322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" y="136"/>
                                    </p:animMotion>
                                  </p:childTnLst>
                                </p:cTn>
                              </p:par>
                              <p:par>
                                <p:cTn id="323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75 0.35361 L 0.39879 0.62627 " pathEditMode="relative" rAng="0" ptsTypes="AA">
                                      <p:cBhvr>
                                        <p:cTn id="324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" y="136"/>
                                    </p:animMotion>
                                  </p:childTnLst>
                                </p:cTn>
                              </p:par>
                              <p:par>
                                <p:cTn id="325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75 0.35361 L 0.39879 0.62627 " pathEditMode="relative" rAng="0" ptsTypes="AA">
                                      <p:cBhvr>
                                        <p:cTn id="326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" y="136"/>
                                    </p:animMotion>
                                  </p:childTnLst>
                                </p:cTn>
                              </p:par>
                              <p:par>
                                <p:cTn id="327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75 0.35361 L 0.39879 0.62627 " pathEditMode="relative" rAng="0" ptsTypes="AA">
                                      <p:cBhvr>
                                        <p:cTn id="328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" y="136"/>
                                    </p:animMotion>
                                  </p:childTnLst>
                                </p:cTn>
                              </p:par>
                              <p:par>
                                <p:cTn id="329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75 0.35361 L 0.39879 0.62627 " pathEditMode="relative" rAng="0" ptsTypes="AA">
                                      <p:cBhvr>
                                        <p:cTn id="330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" y="136"/>
                                    </p:animMotion>
                                  </p:childTnLst>
                                </p:cTn>
                              </p:par>
                              <p:par>
                                <p:cTn id="331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75 0.35361 L 0.39879 0.62627 " pathEditMode="relative" rAng="0" ptsTypes="AA">
                                      <p:cBhvr>
                                        <p:cTn id="332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" y="136"/>
                                    </p:animMotion>
                                  </p:childTnLst>
                                </p:cTn>
                              </p:par>
                              <p:par>
                                <p:cTn id="333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75 0.35361 L 0.39879 0.62627 " pathEditMode="relative" rAng="0" ptsTypes="AA">
                                      <p:cBhvr>
                                        <p:cTn id="334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" y="136"/>
                                    </p:animMotion>
                                  </p:childTnLst>
                                </p:cTn>
                              </p:par>
                              <p:par>
                                <p:cTn id="335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716 0.34159 L -0.06337 0.61425 " pathEditMode="relative" rAng="0" ptsTypes="AA">
                                      <p:cBhvr>
                                        <p:cTn id="336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" y="136"/>
                                    </p:animMotion>
                                  </p:childTnLst>
                                </p:cTn>
                              </p:par>
                              <p:par>
                                <p:cTn id="337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716 0.34159 L -0.06337 0.61425 " pathEditMode="relative" rAng="0" ptsTypes="AA">
                                      <p:cBhvr>
                                        <p:cTn id="338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" y="136"/>
                                    </p:animMotion>
                                  </p:childTnLst>
                                </p:cTn>
                              </p:par>
                              <p:par>
                                <p:cTn id="339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261 0.36564 L -0.22882 0.6383 " pathEditMode="relative" rAng="0" ptsTypes="AA">
                                      <p:cBhvr>
                                        <p:cTn id="340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" y="136"/>
                                    </p:animMotion>
                                  </p:childTnLst>
                                </p:cTn>
                              </p:par>
                              <p:par>
                                <p:cTn id="341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261 0.36564 L -0.22882 0.6383 " pathEditMode="relative" rAng="0" ptsTypes="AA">
                                      <p:cBhvr>
                                        <p:cTn id="342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" y="136"/>
                                    </p:animMotion>
                                  </p:childTnLst>
                                </p:cTn>
                              </p:par>
                              <p:par>
                                <p:cTn id="3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5" dur="1000" fill="hold"/>
                                        <p:tgtEl>
                                          <p:spTgt spid="10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6" dur="1000" fill="hold"/>
                                        <p:tgtEl>
                                          <p:spTgt spid="10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64" grpId="1" animBg="1"/>
      <p:bldP spid="64" grpId="2" animBg="1"/>
      <p:bldP spid="64" grpId="3" animBg="1"/>
      <p:bldP spid="66" grpId="0" animBg="1"/>
      <p:bldP spid="66" grpId="1" animBg="1"/>
      <p:bldP spid="66" grpId="2" animBg="1"/>
      <p:bldP spid="66" grpId="3" animBg="1"/>
      <p:bldP spid="67" grpId="0" animBg="1"/>
      <p:bldP spid="67" grpId="1" animBg="1"/>
      <p:bldP spid="67" grpId="2" animBg="1"/>
      <p:bldP spid="67" grpId="3" animBg="1"/>
      <p:bldP spid="71" grpId="0" animBg="1"/>
      <p:bldP spid="71" grpId="1" animBg="1"/>
      <p:bldP spid="71" grpId="2" animBg="1"/>
      <p:bldP spid="71" grpId="3" animBg="1"/>
      <p:bldP spid="72" grpId="0" animBg="1"/>
      <p:bldP spid="72" grpId="1" animBg="1"/>
      <p:bldP spid="72" grpId="2" animBg="1"/>
      <p:bldP spid="72" grpId="3" animBg="1"/>
      <p:bldP spid="73" grpId="0" animBg="1"/>
      <p:bldP spid="73" grpId="1" animBg="1"/>
      <p:bldP spid="73" grpId="2" animBg="1"/>
      <p:bldP spid="73" grpId="3" animBg="1"/>
      <p:bldP spid="74" grpId="0" animBg="1"/>
      <p:bldP spid="74" grpId="1" animBg="1"/>
      <p:bldP spid="74" grpId="2" animBg="1"/>
      <p:bldP spid="74" grpId="3" animBg="1"/>
      <p:bldP spid="75" grpId="0" animBg="1"/>
      <p:bldP spid="75" grpId="1" animBg="1"/>
      <p:bldP spid="75" grpId="2" animBg="1"/>
      <p:bldP spid="75" grpId="3" animBg="1"/>
      <p:bldP spid="76" grpId="0" animBg="1"/>
      <p:bldP spid="76" grpId="1" animBg="1"/>
      <p:bldP spid="76" grpId="2" animBg="1"/>
      <p:bldP spid="76" grpId="3" animBg="1"/>
      <p:bldP spid="77" grpId="0" animBg="1"/>
      <p:bldP spid="77" grpId="1" animBg="1"/>
      <p:bldP spid="77" grpId="2" animBg="1"/>
      <p:bldP spid="77" grpId="3" animBg="1"/>
      <p:bldP spid="78" grpId="0" animBg="1"/>
      <p:bldP spid="78" grpId="1" animBg="1"/>
      <p:bldP spid="78" grpId="2" animBg="1"/>
      <p:bldP spid="78" grpId="3" animBg="1"/>
      <p:bldP spid="79" grpId="0" animBg="1"/>
      <p:bldP spid="79" grpId="1" animBg="1"/>
      <p:bldP spid="79" grpId="2" animBg="1"/>
      <p:bldP spid="79" grpId="3" animBg="1"/>
      <p:bldP spid="123" grpId="0" animBg="1"/>
      <p:bldP spid="123" grpId="1" animBg="1"/>
      <p:bldP spid="123" grpId="2" animBg="1"/>
      <p:bldP spid="123" grpId="3" animBg="1"/>
      <p:bldP spid="124" grpId="0" animBg="1"/>
      <p:bldP spid="124" grpId="1" animBg="1"/>
      <p:bldP spid="124" grpId="2" animBg="1"/>
      <p:bldP spid="124" grpId="3" animBg="1"/>
      <p:bldP spid="125" grpId="0" animBg="1"/>
      <p:bldP spid="125" grpId="1" animBg="1"/>
      <p:bldP spid="125" grpId="2" animBg="1"/>
      <p:bldP spid="125" grpId="3" animBg="1"/>
      <p:bldP spid="126" grpId="0" animBg="1"/>
      <p:bldP spid="126" grpId="1" animBg="1"/>
      <p:bldP spid="126" grpId="2" animBg="1"/>
      <p:bldP spid="126" grpId="3" animBg="1"/>
      <p:bldP spid="133" grpId="0" animBg="1"/>
      <p:bldP spid="133" grpId="1" animBg="1"/>
      <p:bldP spid="133" grpId="2" animBg="1"/>
      <p:bldP spid="133" grpId="3" animBg="1"/>
      <p:bldP spid="135" grpId="0" animBg="1"/>
      <p:bldP spid="135" grpId="1" animBg="1"/>
      <p:bldP spid="135" grpId="2" animBg="1"/>
      <p:bldP spid="135" grpId="3" animBg="1"/>
      <p:bldP spid="136" grpId="0" animBg="1"/>
      <p:bldP spid="136" grpId="1" animBg="1"/>
      <p:bldP spid="136" grpId="2" animBg="1"/>
      <p:bldP spid="136" grpId="3" animBg="1"/>
      <p:bldP spid="137" grpId="0" animBg="1"/>
      <p:bldP spid="137" grpId="1" animBg="1"/>
      <p:bldP spid="137" grpId="2" animBg="1"/>
      <p:bldP spid="137" grpId="3" animBg="1"/>
      <p:bldP spid="138" grpId="0" animBg="1"/>
      <p:bldP spid="138" grpId="1" animBg="1"/>
      <p:bldP spid="138" grpId="2" animBg="1"/>
      <p:bldP spid="138" grpId="3" animBg="1"/>
      <p:bldP spid="139" grpId="0" animBg="1"/>
      <p:bldP spid="139" grpId="1" animBg="1"/>
      <p:bldP spid="139" grpId="2" animBg="1"/>
      <p:bldP spid="139" grpId="3" animBg="1"/>
      <p:bldP spid="140" grpId="0" animBg="1"/>
      <p:bldP spid="140" grpId="1" animBg="1"/>
      <p:bldP spid="140" grpId="2" animBg="1"/>
      <p:bldP spid="140" grpId="3" animBg="1"/>
      <p:bldP spid="141" grpId="0" animBg="1"/>
      <p:bldP spid="141" grpId="1" animBg="1"/>
      <p:bldP spid="141" grpId="2" animBg="1"/>
      <p:bldP spid="141" grpId="3" animBg="1"/>
      <p:bldP spid="142" grpId="0" animBg="1"/>
      <p:bldP spid="142" grpId="1" animBg="1"/>
      <p:bldP spid="142" grpId="2" animBg="1"/>
      <p:bldP spid="142" grpId="3" animBg="1"/>
      <p:bldP spid="143" grpId="0" animBg="1"/>
      <p:bldP spid="143" grpId="1" animBg="1"/>
      <p:bldP spid="143" grpId="2" animBg="1"/>
      <p:bldP spid="143" grpId="3" animBg="1"/>
      <p:bldP spid="144" grpId="0" animBg="1"/>
      <p:bldP spid="144" grpId="1" animBg="1"/>
      <p:bldP spid="144" grpId="2" animBg="1"/>
      <p:bldP spid="144" grpId="3" animBg="1"/>
      <p:bldP spid="145" grpId="0" animBg="1"/>
      <p:bldP spid="145" grpId="1" animBg="1"/>
      <p:bldP spid="145" grpId="2" animBg="1"/>
      <p:bldP spid="145" grpId="3" animBg="1"/>
      <p:bldP spid="148" grpId="0" animBg="1"/>
      <p:bldP spid="148" grpId="1" animBg="1"/>
      <p:bldP spid="148" grpId="2" animBg="1"/>
      <p:bldP spid="148" grpId="3" animBg="1"/>
      <p:bldP spid="149" grpId="0" animBg="1"/>
      <p:bldP spid="149" grpId="1" animBg="1"/>
      <p:bldP spid="149" grpId="2" animBg="1"/>
      <p:bldP spid="149" grpId="3" animBg="1"/>
      <p:bldP spid="152" grpId="0" animBg="1"/>
      <p:bldP spid="152" grpId="1" animBg="1"/>
      <p:bldP spid="152" grpId="2" animBg="1"/>
      <p:bldP spid="152" grpId="3" animBg="1"/>
      <p:bldP spid="153" grpId="0" animBg="1"/>
      <p:bldP spid="153" grpId="1" animBg="1"/>
      <p:bldP spid="153" grpId="2" animBg="1"/>
      <p:bldP spid="153" grpId="3" animBg="1"/>
      <p:bldP spid="10274" grpId="0"/>
      <p:bldP spid="1027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-640868"/>
            <a:ext cx="8228160" cy="2426655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How many weak transitions?</a:t>
            </a:r>
          </a:p>
        </p:txBody>
      </p:sp>
      <p:sp>
        <p:nvSpPr>
          <p:cNvPr id="12340" name="Text Box 52"/>
          <p:cNvSpPr txBox="1">
            <a:spLocks noChangeArrowheads="1"/>
          </p:cNvSpPr>
          <p:nvPr/>
        </p:nvSpPr>
        <p:spPr bwMode="auto">
          <a:xfrm>
            <a:off x="3980160" y="3863927"/>
            <a:ext cx="1054080" cy="33699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6328" tIns="55221" rIns="16328" bIns="40820"/>
          <a:lstStyle/>
          <a:p>
            <a:pPr>
              <a:tabLst>
                <a:tab pos="656650" algn="l"/>
              </a:tabLst>
            </a:pPr>
            <a:r>
              <a:rPr lang="en-US" dirty="0">
                <a:solidFill>
                  <a:srgbClr val="000000"/>
                </a:solidFill>
              </a:rPr>
              <a:t>C</a:t>
            </a:r>
            <a:r>
              <a:rPr lang="en-US" baseline="-20000" dirty="0">
                <a:solidFill>
                  <a:srgbClr val="000000"/>
                </a:solidFill>
              </a:rPr>
              <a:t>00</a:t>
            </a:r>
            <a:r>
              <a:rPr lang="en-US" dirty="0">
                <a:solidFill>
                  <a:srgbClr val="000000"/>
                </a:solidFill>
              </a:rPr>
              <a:t>: </a:t>
            </a:r>
            <a:r>
              <a:rPr lang="en-US" dirty="0">
                <a:solidFill>
                  <a:srgbClr val="FF0000"/>
                </a:solidFill>
                <a:latin typeface="Liberation Mono" pitchFamily="50" charset="0"/>
                <a:cs typeface="Courier New" pitchFamily="49" charset="0"/>
              </a:rPr>
              <a:t>bbbbb</a:t>
            </a:r>
          </a:p>
        </p:txBody>
      </p:sp>
      <p:sp>
        <p:nvSpPr>
          <p:cNvPr id="12341" name="Text Box 53"/>
          <p:cNvSpPr txBox="1">
            <a:spLocks noChangeArrowheads="1"/>
          </p:cNvSpPr>
          <p:nvPr/>
        </p:nvSpPr>
        <p:spPr bwMode="auto">
          <a:xfrm>
            <a:off x="3980160" y="4136115"/>
            <a:ext cx="1054080" cy="33699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6328" tIns="55221" rIns="16328" bIns="40820"/>
          <a:lstStyle/>
          <a:p>
            <a:pPr>
              <a:tabLst>
                <a:tab pos="656650" algn="l"/>
              </a:tabLst>
            </a:pPr>
            <a:r>
              <a:rPr lang="en-US" dirty="0">
                <a:solidFill>
                  <a:srgbClr val="000000"/>
                </a:solidFill>
              </a:rPr>
              <a:t>C</a:t>
            </a:r>
            <a:r>
              <a:rPr lang="en-US" baseline="-20000" dirty="0">
                <a:solidFill>
                  <a:srgbClr val="000000"/>
                </a:solidFill>
              </a:rPr>
              <a:t>01</a:t>
            </a:r>
            <a:r>
              <a:rPr lang="en-US" dirty="0">
                <a:solidFill>
                  <a:srgbClr val="000000"/>
                </a:solidFill>
              </a:rPr>
              <a:t>: </a:t>
            </a:r>
            <a:r>
              <a:rPr lang="en-US" dirty="0">
                <a:solidFill>
                  <a:srgbClr val="FF0000"/>
                </a:solidFill>
                <a:latin typeface="Liberation Mono" pitchFamily="50" charset="0"/>
              </a:rPr>
              <a:t>bbbb</a:t>
            </a:r>
            <a:r>
              <a:rPr lang="en-US" dirty="0">
                <a:solidFill>
                  <a:srgbClr val="0000FF"/>
                </a:solidFill>
                <a:latin typeface="Liberation Mono" pitchFamily="50" charset="0"/>
              </a:rPr>
              <a:t>t</a:t>
            </a:r>
          </a:p>
        </p:txBody>
      </p:sp>
      <p:sp>
        <p:nvSpPr>
          <p:cNvPr id="12342" name="Text Box 54"/>
          <p:cNvSpPr txBox="1">
            <a:spLocks noChangeArrowheads="1"/>
          </p:cNvSpPr>
          <p:nvPr/>
        </p:nvSpPr>
        <p:spPr bwMode="auto">
          <a:xfrm>
            <a:off x="3980160" y="4409744"/>
            <a:ext cx="1054080" cy="33699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6328" tIns="55221" rIns="16328" bIns="40820"/>
          <a:lstStyle/>
          <a:p>
            <a:pPr>
              <a:tabLst>
                <a:tab pos="656650" algn="l"/>
              </a:tabLst>
            </a:pPr>
            <a:r>
              <a:rPr lang="en-US" dirty="0">
                <a:solidFill>
                  <a:srgbClr val="000000"/>
                </a:solidFill>
              </a:rPr>
              <a:t>C</a:t>
            </a:r>
            <a:r>
              <a:rPr lang="en-US" baseline="-20000" dirty="0">
                <a:solidFill>
                  <a:srgbClr val="000000"/>
                </a:solidFill>
              </a:rPr>
              <a:t>02</a:t>
            </a:r>
            <a:r>
              <a:rPr lang="en-US" dirty="0">
                <a:solidFill>
                  <a:srgbClr val="000000"/>
                </a:solidFill>
              </a:rPr>
              <a:t>: </a:t>
            </a:r>
            <a:r>
              <a:rPr lang="en-US" dirty="0">
                <a:solidFill>
                  <a:srgbClr val="FF0000"/>
                </a:solidFill>
                <a:latin typeface="Liberation Mono" pitchFamily="50" charset="0"/>
              </a:rPr>
              <a:t>bbb</a:t>
            </a:r>
            <a:r>
              <a:rPr lang="en-US" dirty="0">
                <a:solidFill>
                  <a:srgbClr val="0000FF"/>
                </a:solidFill>
                <a:latin typeface="Liberation Mono" pitchFamily="50" charset="0"/>
              </a:rPr>
              <a:t>t</a:t>
            </a:r>
            <a:r>
              <a:rPr lang="en-US" dirty="0">
                <a:solidFill>
                  <a:srgbClr val="FF0000"/>
                </a:solidFill>
                <a:latin typeface="Liberation Mono" pitchFamily="50" charset="0"/>
              </a:rPr>
              <a:t>b</a:t>
            </a:r>
          </a:p>
        </p:txBody>
      </p:sp>
      <p:sp>
        <p:nvSpPr>
          <p:cNvPr id="12343" name="Text Box 55"/>
          <p:cNvSpPr txBox="1">
            <a:spLocks noChangeArrowheads="1"/>
          </p:cNvSpPr>
          <p:nvPr/>
        </p:nvSpPr>
        <p:spPr bwMode="auto">
          <a:xfrm>
            <a:off x="3980160" y="5053492"/>
            <a:ext cx="1054080" cy="33699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6328" tIns="55221" rIns="16328" bIns="40820"/>
          <a:lstStyle/>
          <a:p>
            <a:pPr>
              <a:tabLst>
                <a:tab pos="656650" algn="l"/>
              </a:tabLst>
            </a:pPr>
            <a:r>
              <a:rPr lang="en-US" dirty="0">
                <a:solidFill>
                  <a:srgbClr val="000000"/>
                </a:solidFill>
              </a:rPr>
              <a:t>C</a:t>
            </a:r>
            <a:r>
              <a:rPr lang="en-US" baseline="-20000" dirty="0">
                <a:solidFill>
                  <a:srgbClr val="000000"/>
                </a:solidFill>
              </a:rPr>
              <a:t>30</a:t>
            </a:r>
            <a:r>
              <a:rPr lang="en-US" dirty="0">
                <a:solidFill>
                  <a:srgbClr val="000000"/>
                </a:solidFill>
              </a:rPr>
              <a:t>: </a:t>
            </a:r>
            <a:r>
              <a:rPr lang="en-US" dirty="0">
                <a:solidFill>
                  <a:srgbClr val="0000FF"/>
                </a:solidFill>
                <a:latin typeface="Liberation Mono" pitchFamily="50" charset="0"/>
              </a:rPr>
              <a:t>tttt</a:t>
            </a:r>
            <a:r>
              <a:rPr lang="en-US" dirty="0">
                <a:solidFill>
                  <a:srgbClr val="FF0000"/>
                </a:solidFill>
                <a:latin typeface="Liberation Mono" pitchFamily="50" charset="0"/>
              </a:rPr>
              <a:t>b</a:t>
            </a:r>
          </a:p>
        </p:txBody>
      </p:sp>
      <p:sp>
        <p:nvSpPr>
          <p:cNvPr id="12344" name="Text Box 56"/>
          <p:cNvSpPr txBox="1">
            <a:spLocks noChangeArrowheads="1"/>
          </p:cNvSpPr>
          <p:nvPr/>
        </p:nvSpPr>
        <p:spPr bwMode="auto">
          <a:xfrm>
            <a:off x="3980160" y="5347282"/>
            <a:ext cx="1054080" cy="33699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6328" tIns="55221" rIns="16328" bIns="40820"/>
          <a:lstStyle/>
          <a:p>
            <a:pPr>
              <a:tabLst>
                <a:tab pos="656650" algn="l"/>
              </a:tabLst>
            </a:pPr>
            <a:r>
              <a:rPr lang="en-US" dirty="0">
                <a:solidFill>
                  <a:srgbClr val="000000"/>
                </a:solidFill>
              </a:rPr>
              <a:t>C</a:t>
            </a:r>
            <a:r>
              <a:rPr lang="en-US" baseline="-20000" dirty="0">
                <a:solidFill>
                  <a:srgbClr val="000000"/>
                </a:solidFill>
              </a:rPr>
              <a:t>31</a:t>
            </a:r>
            <a:r>
              <a:rPr lang="en-US" dirty="0">
                <a:solidFill>
                  <a:srgbClr val="000000"/>
                </a:solidFill>
              </a:rPr>
              <a:t>: </a:t>
            </a:r>
            <a:r>
              <a:rPr lang="en-US" dirty="0">
                <a:solidFill>
                  <a:srgbClr val="0000FF"/>
                </a:solidFill>
                <a:latin typeface="Liberation Mono" pitchFamily="50" charset="0"/>
              </a:rPr>
              <a:t>ttttt</a:t>
            </a:r>
          </a:p>
        </p:txBody>
      </p:sp>
      <p:sp>
        <p:nvSpPr>
          <p:cNvPr id="12345" name="Freeform 57"/>
          <p:cNvSpPr>
            <a:spLocks noChangeArrowheads="1"/>
          </p:cNvSpPr>
          <p:nvPr/>
        </p:nvSpPr>
        <p:spPr bwMode="auto">
          <a:xfrm>
            <a:off x="4572001" y="4778421"/>
            <a:ext cx="1440" cy="28227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864"/>
              </a:cxn>
            </a:cxnLst>
            <a:rect l="0" t="0" r="r" b="b"/>
            <a:pathLst>
              <a:path w="1" h="865">
                <a:moveTo>
                  <a:pt x="0" y="0"/>
                </a:moveTo>
                <a:lnTo>
                  <a:pt x="0" y="864"/>
                </a:lnTo>
              </a:path>
            </a:pathLst>
          </a:custGeom>
          <a:noFill/>
          <a:ln w="14400">
            <a:solidFill>
              <a:srgbClr val="000000"/>
            </a:solidFill>
            <a:prstDash val="sysDot"/>
            <a:round/>
            <a:headEnd/>
            <a:tailEnd/>
          </a:ln>
          <a:effectLst/>
        </p:spPr>
        <p:txBody>
          <a:bodyPr lIns="82945" tIns="41473" rIns="82945" bIns="41473"/>
          <a:lstStyle/>
          <a:p>
            <a:endParaRPr lang="it-IT"/>
          </a:p>
        </p:txBody>
      </p:sp>
      <p:grpSp>
        <p:nvGrpSpPr>
          <p:cNvPr id="2" name="Gruppo 133"/>
          <p:cNvGrpSpPr/>
          <p:nvPr/>
        </p:nvGrpSpPr>
        <p:grpSpPr>
          <a:xfrm>
            <a:off x="864000" y="2503854"/>
            <a:ext cx="1491840" cy="996584"/>
            <a:chOff x="857224" y="2503854"/>
            <a:chExt cx="1491840" cy="996584"/>
          </a:xfrm>
        </p:grpSpPr>
        <p:grpSp>
          <p:nvGrpSpPr>
            <p:cNvPr id="3" name="Gruppo 107"/>
            <p:cNvGrpSpPr/>
            <p:nvPr/>
          </p:nvGrpSpPr>
          <p:grpSpPr>
            <a:xfrm flipV="1">
              <a:off x="857224" y="2503854"/>
              <a:ext cx="1491840" cy="996584"/>
              <a:chOff x="816481" y="1434392"/>
              <a:chExt cx="1491840" cy="996584"/>
            </a:xfrm>
          </p:grpSpPr>
          <p:sp>
            <p:nvSpPr>
              <p:cNvPr id="109" name="Line 3"/>
              <p:cNvSpPr>
                <a:spLocks noChangeShapeType="1"/>
              </p:cNvSpPr>
              <p:nvPr/>
            </p:nvSpPr>
            <p:spPr bwMode="auto">
              <a:xfrm flipV="1">
                <a:off x="816481" y="1434392"/>
                <a:ext cx="1491840" cy="996584"/>
              </a:xfrm>
              <a:prstGeom prst="line">
                <a:avLst/>
              </a:prstGeom>
              <a:noFill/>
              <a:ln w="14400">
                <a:solidFill>
                  <a:srgbClr val="FF0000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it-IT">
                  <a:solidFill>
                    <a:srgbClr val="FF0000"/>
                  </a:solidFill>
                </a:endParaRPr>
              </a:p>
            </p:txBody>
          </p:sp>
          <p:sp>
            <p:nvSpPr>
              <p:cNvPr id="110" name="Freeform 4"/>
              <p:cNvSpPr>
                <a:spLocks/>
              </p:cNvSpPr>
              <p:nvPr/>
            </p:nvSpPr>
            <p:spPr bwMode="auto">
              <a:xfrm>
                <a:off x="957862" y="2207753"/>
                <a:ext cx="1196640" cy="129614"/>
              </a:xfrm>
              <a:custGeom>
                <a:avLst/>
                <a:gdLst/>
                <a:ahLst/>
                <a:cxnLst>
                  <a:cxn ang="0">
                    <a:pos x="3666" y="399"/>
                  </a:cxn>
                  <a:cxn ang="0">
                    <a:pos x="3532" y="337"/>
                  </a:cxn>
                  <a:cxn ang="0">
                    <a:pos x="3392" y="280"/>
                  </a:cxn>
                  <a:cxn ang="0">
                    <a:pos x="3249" y="227"/>
                  </a:cxn>
                  <a:cxn ang="0">
                    <a:pos x="3102" y="180"/>
                  </a:cxn>
                  <a:cxn ang="0">
                    <a:pos x="2951" y="139"/>
                  </a:cxn>
                  <a:cxn ang="0">
                    <a:pos x="2797" y="102"/>
                  </a:cxn>
                  <a:cxn ang="0">
                    <a:pos x="2640" y="71"/>
                  </a:cxn>
                  <a:cxn ang="0">
                    <a:pos x="2482" y="46"/>
                  </a:cxn>
                  <a:cxn ang="0">
                    <a:pos x="2321" y="26"/>
                  </a:cxn>
                  <a:cxn ang="0">
                    <a:pos x="2159" y="11"/>
                  </a:cxn>
                  <a:cxn ang="0">
                    <a:pos x="1996" y="3"/>
                  </a:cxn>
                  <a:cxn ang="0">
                    <a:pos x="1833" y="0"/>
                  </a:cxn>
                  <a:cxn ang="0">
                    <a:pos x="1670" y="3"/>
                  </a:cxn>
                  <a:cxn ang="0">
                    <a:pos x="1507" y="11"/>
                  </a:cxn>
                  <a:cxn ang="0">
                    <a:pos x="1345" y="26"/>
                  </a:cxn>
                  <a:cxn ang="0">
                    <a:pos x="1184" y="46"/>
                  </a:cxn>
                  <a:cxn ang="0">
                    <a:pos x="1026" y="71"/>
                  </a:cxn>
                  <a:cxn ang="0">
                    <a:pos x="869" y="102"/>
                  </a:cxn>
                  <a:cxn ang="0">
                    <a:pos x="715" y="139"/>
                  </a:cxn>
                  <a:cxn ang="0">
                    <a:pos x="564" y="180"/>
                  </a:cxn>
                  <a:cxn ang="0">
                    <a:pos x="417" y="227"/>
                  </a:cxn>
                  <a:cxn ang="0">
                    <a:pos x="274" y="280"/>
                  </a:cxn>
                  <a:cxn ang="0">
                    <a:pos x="134" y="337"/>
                  </a:cxn>
                  <a:cxn ang="0">
                    <a:pos x="0" y="399"/>
                  </a:cxn>
                </a:cxnLst>
                <a:rect l="0" t="0" r="r" b="b"/>
                <a:pathLst>
                  <a:path w="3667" h="400">
                    <a:moveTo>
                      <a:pt x="3666" y="399"/>
                    </a:moveTo>
                    <a:lnTo>
                      <a:pt x="3532" y="337"/>
                    </a:lnTo>
                    <a:lnTo>
                      <a:pt x="3392" y="280"/>
                    </a:lnTo>
                    <a:lnTo>
                      <a:pt x="3249" y="227"/>
                    </a:lnTo>
                    <a:lnTo>
                      <a:pt x="3102" y="180"/>
                    </a:lnTo>
                    <a:lnTo>
                      <a:pt x="2951" y="139"/>
                    </a:lnTo>
                    <a:lnTo>
                      <a:pt x="2797" y="102"/>
                    </a:lnTo>
                    <a:lnTo>
                      <a:pt x="2640" y="71"/>
                    </a:lnTo>
                    <a:lnTo>
                      <a:pt x="2482" y="46"/>
                    </a:lnTo>
                    <a:lnTo>
                      <a:pt x="2321" y="26"/>
                    </a:lnTo>
                    <a:lnTo>
                      <a:pt x="2159" y="11"/>
                    </a:lnTo>
                    <a:lnTo>
                      <a:pt x="1996" y="3"/>
                    </a:lnTo>
                    <a:lnTo>
                      <a:pt x="1833" y="0"/>
                    </a:lnTo>
                    <a:lnTo>
                      <a:pt x="1670" y="3"/>
                    </a:lnTo>
                    <a:lnTo>
                      <a:pt x="1507" y="11"/>
                    </a:lnTo>
                    <a:lnTo>
                      <a:pt x="1345" y="26"/>
                    </a:lnTo>
                    <a:lnTo>
                      <a:pt x="1184" y="46"/>
                    </a:lnTo>
                    <a:lnTo>
                      <a:pt x="1026" y="71"/>
                    </a:lnTo>
                    <a:lnTo>
                      <a:pt x="869" y="102"/>
                    </a:lnTo>
                    <a:lnTo>
                      <a:pt x="715" y="139"/>
                    </a:lnTo>
                    <a:lnTo>
                      <a:pt x="564" y="180"/>
                    </a:lnTo>
                    <a:lnTo>
                      <a:pt x="417" y="227"/>
                    </a:lnTo>
                    <a:lnTo>
                      <a:pt x="274" y="280"/>
                    </a:lnTo>
                    <a:lnTo>
                      <a:pt x="134" y="337"/>
                    </a:lnTo>
                    <a:lnTo>
                      <a:pt x="0" y="399"/>
                    </a:lnTo>
                  </a:path>
                </a:pathLst>
              </a:custGeom>
              <a:noFill/>
              <a:ln w="14400">
                <a:solidFill>
                  <a:srgbClr val="FF0000"/>
                </a:solidFill>
                <a:miter lim="800000"/>
                <a:headEnd type="triangle" w="med" len="med"/>
                <a:tailEnd/>
              </a:ln>
              <a:effectLst/>
            </p:spPr>
            <p:txBody>
              <a:bodyPr/>
              <a:lstStyle/>
              <a:p>
                <a:endParaRPr lang="it-IT">
                  <a:solidFill>
                    <a:srgbClr val="FF0000"/>
                  </a:solidFill>
                </a:endParaRPr>
              </a:p>
            </p:txBody>
          </p:sp>
          <p:sp>
            <p:nvSpPr>
              <p:cNvPr id="111" name="Freeform 5"/>
              <p:cNvSpPr>
                <a:spLocks noChangeArrowheads="1"/>
              </p:cNvSpPr>
              <p:nvPr/>
            </p:nvSpPr>
            <p:spPr bwMode="auto">
              <a:xfrm>
                <a:off x="1571603" y="1928801"/>
                <a:ext cx="71439" cy="285753"/>
              </a:xfrm>
              <a:custGeom>
                <a:avLst/>
                <a:gdLst/>
                <a:ahLst/>
                <a:cxnLst>
                  <a:cxn ang="0">
                    <a:pos x="504" y="986"/>
                  </a:cxn>
                  <a:cxn ang="0">
                    <a:pos x="518" y="934"/>
                  </a:cxn>
                  <a:cxn ang="0">
                    <a:pos x="527" y="882"/>
                  </a:cxn>
                  <a:cxn ang="0">
                    <a:pos x="533" y="829"/>
                  </a:cxn>
                  <a:cxn ang="0">
                    <a:pos x="535" y="777"/>
                  </a:cxn>
                  <a:cxn ang="0">
                    <a:pos x="533" y="724"/>
                  </a:cxn>
                  <a:cxn ang="0">
                    <a:pos x="527" y="672"/>
                  </a:cxn>
                  <a:cxn ang="0">
                    <a:pos x="517" y="620"/>
                  </a:cxn>
                  <a:cxn ang="0">
                    <a:pos x="503" y="568"/>
                  </a:cxn>
                  <a:cxn ang="0">
                    <a:pos x="485" y="517"/>
                  </a:cxn>
                  <a:cxn ang="0">
                    <a:pos x="464" y="466"/>
                  </a:cxn>
                  <a:cxn ang="0">
                    <a:pos x="438" y="417"/>
                  </a:cxn>
                  <a:cxn ang="0">
                    <a:pos x="409" y="368"/>
                  </a:cxn>
                  <a:cxn ang="0">
                    <a:pos x="377" y="321"/>
                  </a:cxn>
                  <a:cxn ang="0">
                    <a:pos x="341" y="275"/>
                  </a:cxn>
                  <a:cxn ang="0">
                    <a:pos x="301" y="230"/>
                  </a:cxn>
                  <a:cxn ang="0">
                    <a:pos x="258" y="187"/>
                  </a:cxn>
                  <a:cxn ang="0">
                    <a:pos x="212" y="146"/>
                  </a:cxn>
                  <a:cxn ang="0">
                    <a:pos x="163" y="107"/>
                  </a:cxn>
                  <a:cxn ang="0">
                    <a:pos x="112" y="69"/>
                  </a:cxn>
                  <a:cxn ang="0">
                    <a:pos x="57" y="33"/>
                  </a:cxn>
                  <a:cxn ang="0">
                    <a:pos x="0" y="0"/>
                  </a:cxn>
                </a:cxnLst>
                <a:rect l="0" t="0" r="r" b="b"/>
                <a:pathLst>
                  <a:path w="536" h="987">
                    <a:moveTo>
                      <a:pt x="504" y="986"/>
                    </a:moveTo>
                    <a:lnTo>
                      <a:pt x="518" y="934"/>
                    </a:lnTo>
                    <a:lnTo>
                      <a:pt x="527" y="882"/>
                    </a:lnTo>
                    <a:lnTo>
                      <a:pt x="533" y="829"/>
                    </a:lnTo>
                    <a:lnTo>
                      <a:pt x="535" y="777"/>
                    </a:lnTo>
                    <a:lnTo>
                      <a:pt x="533" y="724"/>
                    </a:lnTo>
                    <a:lnTo>
                      <a:pt x="527" y="672"/>
                    </a:lnTo>
                    <a:lnTo>
                      <a:pt x="517" y="620"/>
                    </a:lnTo>
                    <a:lnTo>
                      <a:pt x="503" y="568"/>
                    </a:lnTo>
                    <a:lnTo>
                      <a:pt x="485" y="517"/>
                    </a:lnTo>
                    <a:lnTo>
                      <a:pt x="464" y="466"/>
                    </a:lnTo>
                    <a:lnTo>
                      <a:pt x="438" y="417"/>
                    </a:lnTo>
                    <a:lnTo>
                      <a:pt x="409" y="368"/>
                    </a:lnTo>
                    <a:lnTo>
                      <a:pt x="377" y="321"/>
                    </a:lnTo>
                    <a:lnTo>
                      <a:pt x="341" y="275"/>
                    </a:lnTo>
                    <a:lnTo>
                      <a:pt x="301" y="230"/>
                    </a:lnTo>
                    <a:lnTo>
                      <a:pt x="258" y="187"/>
                    </a:lnTo>
                    <a:lnTo>
                      <a:pt x="212" y="146"/>
                    </a:lnTo>
                    <a:lnTo>
                      <a:pt x="163" y="107"/>
                    </a:lnTo>
                    <a:lnTo>
                      <a:pt x="112" y="69"/>
                    </a:lnTo>
                    <a:lnTo>
                      <a:pt x="57" y="33"/>
                    </a:lnTo>
                    <a:lnTo>
                      <a:pt x="0" y="0"/>
                    </a:lnTo>
                  </a:path>
                </a:pathLst>
              </a:custGeom>
              <a:noFill/>
              <a:ln w="144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t-IT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24" name="Text Box 43"/>
            <p:cNvSpPr txBox="1">
              <a:spLocks noChangeArrowheads="1"/>
            </p:cNvSpPr>
            <p:nvPr/>
          </p:nvSpPr>
          <p:spPr bwMode="auto">
            <a:xfrm>
              <a:off x="1223755" y="2821525"/>
              <a:ext cx="146880" cy="391721"/>
            </a:xfrm>
            <a:prstGeom prst="rect">
              <a:avLst/>
            </a:prstGeom>
            <a:noFill/>
            <a:ln w="9525">
              <a:noFill/>
              <a:round/>
              <a:headEnd/>
              <a:tailEnd type="triangle" w="med" len="med"/>
            </a:ln>
            <a:effectLst/>
          </p:spPr>
          <p:txBody>
            <a:bodyPr wrap="none" lIns="16328" tIns="40820" rIns="16328" bIns="40820"/>
            <a:lstStyle/>
            <a:p>
              <a:pPr>
                <a:lnSpc>
                  <a:spcPct val="102000"/>
                </a:lnSpc>
              </a:pPr>
              <a:r>
                <a:rPr lang="en-US" sz="2000" i="1" dirty="0">
                  <a:solidFill>
                    <a:srgbClr val="FF9966"/>
                  </a:solidFill>
                  <a:latin typeface="Symbol" pitchFamily="18" charset="2"/>
                </a:rPr>
                <a:t>t</a:t>
              </a:r>
            </a:p>
          </p:txBody>
        </p:sp>
      </p:grpSp>
      <p:grpSp>
        <p:nvGrpSpPr>
          <p:cNvPr id="4" name="Gruppo 134"/>
          <p:cNvGrpSpPr/>
          <p:nvPr/>
        </p:nvGrpSpPr>
        <p:grpSpPr>
          <a:xfrm>
            <a:off x="2286000" y="2503854"/>
            <a:ext cx="1491840" cy="996584"/>
            <a:chOff x="2277626" y="2503854"/>
            <a:chExt cx="1491840" cy="996584"/>
          </a:xfrm>
        </p:grpSpPr>
        <p:grpSp>
          <p:nvGrpSpPr>
            <p:cNvPr id="5" name="Gruppo 103"/>
            <p:cNvGrpSpPr/>
            <p:nvPr/>
          </p:nvGrpSpPr>
          <p:grpSpPr>
            <a:xfrm flipV="1">
              <a:off x="2277626" y="2503854"/>
              <a:ext cx="1491840" cy="996584"/>
              <a:chOff x="816481" y="1434392"/>
              <a:chExt cx="1491840" cy="996584"/>
            </a:xfrm>
          </p:grpSpPr>
          <p:sp>
            <p:nvSpPr>
              <p:cNvPr id="105" name="Line 3"/>
              <p:cNvSpPr>
                <a:spLocks noChangeShapeType="1"/>
              </p:cNvSpPr>
              <p:nvPr/>
            </p:nvSpPr>
            <p:spPr bwMode="auto">
              <a:xfrm flipV="1">
                <a:off x="816481" y="1434392"/>
                <a:ext cx="1491840" cy="996584"/>
              </a:xfrm>
              <a:prstGeom prst="line">
                <a:avLst/>
              </a:prstGeom>
              <a:noFill/>
              <a:ln w="14400">
                <a:solidFill>
                  <a:srgbClr val="FF0000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it-IT">
                  <a:solidFill>
                    <a:srgbClr val="FF0000"/>
                  </a:solidFill>
                </a:endParaRPr>
              </a:p>
            </p:txBody>
          </p:sp>
          <p:sp>
            <p:nvSpPr>
              <p:cNvPr id="106" name="Freeform 4"/>
              <p:cNvSpPr>
                <a:spLocks/>
              </p:cNvSpPr>
              <p:nvPr/>
            </p:nvSpPr>
            <p:spPr bwMode="auto">
              <a:xfrm>
                <a:off x="957862" y="2207753"/>
                <a:ext cx="1196640" cy="129614"/>
              </a:xfrm>
              <a:custGeom>
                <a:avLst/>
                <a:gdLst/>
                <a:ahLst/>
                <a:cxnLst>
                  <a:cxn ang="0">
                    <a:pos x="3666" y="399"/>
                  </a:cxn>
                  <a:cxn ang="0">
                    <a:pos x="3532" y="337"/>
                  </a:cxn>
                  <a:cxn ang="0">
                    <a:pos x="3392" y="280"/>
                  </a:cxn>
                  <a:cxn ang="0">
                    <a:pos x="3249" y="227"/>
                  </a:cxn>
                  <a:cxn ang="0">
                    <a:pos x="3102" y="180"/>
                  </a:cxn>
                  <a:cxn ang="0">
                    <a:pos x="2951" y="139"/>
                  </a:cxn>
                  <a:cxn ang="0">
                    <a:pos x="2797" y="102"/>
                  </a:cxn>
                  <a:cxn ang="0">
                    <a:pos x="2640" y="71"/>
                  </a:cxn>
                  <a:cxn ang="0">
                    <a:pos x="2482" y="46"/>
                  </a:cxn>
                  <a:cxn ang="0">
                    <a:pos x="2321" y="26"/>
                  </a:cxn>
                  <a:cxn ang="0">
                    <a:pos x="2159" y="11"/>
                  </a:cxn>
                  <a:cxn ang="0">
                    <a:pos x="1996" y="3"/>
                  </a:cxn>
                  <a:cxn ang="0">
                    <a:pos x="1833" y="0"/>
                  </a:cxn>
                  <a:cxn ang="0">
                    <a:pos x="1670" y="3"/>
                  </a:cxn>
                  <a:cxn ang="0">
                    <a:pos x="1507" y="11"/>
                  </a:cxn>
                  <a:cxn ang="0">
                    <a:pos x="1345" y="26"/>
                  </a:cxn>
                  <a:cxn ang="0">
                    <a:pos x="1184" y="46"/>
                  </a:cxn>
                  <a:cxn ang="0">
                    <a:pos x="1026" y="71"/>
                  </a:cxn>
                  <a:cxn ang="0">
                    <a:pos x="869" y="102"/>
                  </a:cxn>
                  <a:cxn ang="0">
                    <a:pos x="715" y="139"/>
                  </a:cxn>
                  <a:cxn ang="0">
                    <a:pos x="564" y="180"/>
                  </a:cxn>
                  <a:cxn ang="0">
                    <a:pos x="417" y="227"/>
                  </a:cxn>
                  <a:cxn ang="0">
                    <a:pos x="274" y="280"/>
                  </a:cxn>
                  <a:cxn ang="0">
                    <a:pos x="134" y="337"/>
                  </a:cxn>
                  <a:cxn ang="0">
                    <a:pos x="0" y="399"/>
                  </a:cxn>
                </a:cxnLst>
                <a:rect l="0" t="0" r="r" b="b"/>
                <a:pathLst>
                  <a:path w="3667" h="400">
                    <a:moveTo>
                      <a:pt x="3666" y="399"/>
                    </a:moveTo>
                    <a:lnTo>
                      <a:pt x="3532" y="337"/>
                    </a:lnTo>
                    <a:lnTo>
                      <a:pt x="3392" y="280"/>
                    </a:lnTo>
                    <a:lnTo>
                      <a:pt x="3249" y="227"/>
                    </a:lnTo>
                    <a:lnTo>
                      <a:pt x="3102" y="180"/>
                    </a:lnTo>
                    <a:lnTo>
                      <a:pt x="2951" y="139"/>
                    </a:lnTo>
                    <a:lnTo>
                      <a:pt x="2797" y="102"/>
                    </a:lnTo>
                    <a:lnTo>
                      <a:pt x="2640" y="71"/>
                    </a:lnTo>
                    <a:lnTo>
                      <a:pt x="2482" y="46"/>
                    </a:lnTo>
                    <a:lnTo>
                      <a:pt x="2321" y="26"/>
                    </a:lnTo>
                    <a:lnTo>
                      <a:pt x="2159" y="11"/>
                    </a:lnTo>
                    <a:lnTo>
                      <a:pt x="1996" y="3"/>
                    </a:lnTo>
                    <a:lnTo>
                      <a:pt x="1833" y="0"/>
                    </a:lnTo>
                    <a:lnTo>
                      <a:pt x="1670" y="3"/>
                    </a:lnTo>
                    <a:lnTo>
                      <a:pt x="1507" y="11"/>
                    </a:lnTo>
                    <a:lnTo>
                      <a:pt x="1345" y="26"/>
                    </a:lnTo>
                    <a:lnTo>
                      <a:pt x="1184" y="46"/>
                    </a:lnTo>
                    <a:lnTo>
                      <a:pt x="1026" y="71"/>
                    </a:lnTo>
                    <a:lnTo>
                      <a:pt x="869" y="102"/>
                    </a:lnTo>
                    <a:lnTo>
                      <a:pt x="715" y="139"/>
                    </a:lnTo>
                    <a:lnTo>
                      <a:pt x="564" y="180"/>
                    </a:lnTo>
                    <a:lnTo>
                      <a:pt x="417" y="227"/>
                    </a:lnTo>
                    <a:lnTo>
                      <a:pt x="274" y="280"/>
                    </a:lnTo>
                    <a:lnTo>
                      <a:pt x="134" y="337"/>
                    </a:lnTo>
                    <a:lnTo>
                      <a:pt x="0" y="399"/>
                    </a:lnTo>
                  </a:path>
                </a:pathLst>
              </a:custGeom>
              <a:noFill/>
              <a:ln w="14400">
                <a:solidFill>
                  <a:srgbClr val="FF0000"/>
                </a:solidFill>
                <a:miter lim="800000"/>
                <a:headEnd type="triangle" w="med" len="med"/>
                <a:tailEnd/>
              </a:ln>
              <a:effectLst/>
            </p:spPr>
            <p:txBody>
              <a:bodyPr/>
              <a:lstStyle/>
              <a:p>
                <a:endParaRPr lang="it-IT">
                  <a:solidFill>
                    <a:srgbClr val="FF0000"/>
                  </a:solidFill>
                </a:endParaRPr>
              </a:p>
            </p:txBody>
          </p:sp>
          <p:sp>
            <p:nvSpPr>
              <p:cNvPr id="107" name="Freeform 5"/>
              <p:cNvSpPr>
                <a:spLocks noChangeArrowheads="1"/>
              </p:cNvSpPr>
              <p:nvPr/>
            </p:nvSpPr>
            <p:spPr bwMode="auto">
              <a:xfrm>
                <a:off x="1571603" y="1928801"/>
                <a:ext cx="71439" cy="285753"/>
              </a:xfrm>
              <a:custGeom>
                <a:avLst/>
                <a:gdLst/>
                <a:ahLst/>
                <a:cxnLst>
                  <a:cxn ang="0">
                    <a:pos x="504" y="986"/>
                  </a:cxn>
                  <a:cxn ang="0">
                    <a:pos x="518" y="934"/>
                  </a:cxn>
                  <a:cxn ang="0">
                    <a:pos x="527" y="882"/>
                  </a:cxn>
                  <a:cxn ang="0">
                    <a:pos x="533" y="829"/>
                  </a:cxn>
                  <a:cxn ang="0">
                    <a:pos x="535" y="777"/>
                  </a:cxn>
                  <a:cxn ang="0">
                    <a:pos x="533" y="724"/>
                  </a:cxn>
                  <a:cxn ang="0">
                    <a:pos x="527" y="672"/>
                  </a:cxn>
                  <a:cxn ang="0">
                    <a:pos x="517" y="620"/>
                  </a:cxn>
                  <a:cxn ang="0">
                    <a:pos x="503" y="568"/>
                  </a:cxn>
                  <a:cxn ang="0">
                    <a:pos x="485" y="517"/>
                  </a:cxn>
                  <a:cxn ang="0">
                    <a:pos x="464" y="466"/>
                  </a:cxn>
                  <a:cxn ang="0">
                    <a:pos x="438" y="417"/>
                  </a:cxn>
                  <a:cxn ang="0">
                    <a:pos x="409" y="368"/>
                  </a:cxn>
                  <a:cxn ang="0">
                    <a:pos x="377" y="321"/>
                  </a:cxn>
                  <a:cxn ang="0">
                    <a:pos x="341" y="275"/>
                  </a:cxn>
                  <a:cxn ang="0">
                    <a:pos x="301" y="230"/>
                  </a:cxn>
                  <a:cxn ang="0">
                    <a:pos x="258" y="187"/>
                  </a:cxn>
                  <a:cxn ang="0">
                    <a:pos x="212" y="146"/>
                  </a:cxn>
                  <a:cxn ang="0">
                    <a:pos x="163" y="107"/>
                  </a:cxn>
                  <a:cxn ang="0">
                    <a:pos x="112" y="69"/>
                  </a:cxn>
                  <a:cxn ang="0">
                    <a:pos x="57" y="33"/>
                  </a:cxn>
                  <a:cxn ang="0">
                    <a:pos x="0" y="0"/>
                  </a:cxn>
                </a:cxnLst>
                <a:rect l="0" t="0" r="r" b="b"/>
                <a:pathLst>
                  <a:path w="536" h="987">
                    <a:moveTo>
                      <a:pt x="504" y="986"/>
                    </a:moveTo>
                    <a:lnTo>
                      <a:pt x="518" y="934"/>
                    </a:lnTo>
                    <a:lnTo>
                      <a:pt x="527" y="882"/>
                    </a:lnTo>
                    <a:lnTo>
                      <a:pt x="533" y="829"/>
                    </a:lnTo>
                    <a:lnTo>
                      <a:pt x="535" y="777"/>
                    </a:lnTo>
                    <a:lnTo>
                      <a:pt x="533" y="724"/>
                    </a:lnTo>
                    <a:lnTo>
                      <a:pt x="527" y="672"/>
                    </a:lnTo>
                    <a:lnTo>
                      <a:pt x="517" y="620"/>
                    </a:lnTo>
                    <a:lnTo>
                      <a:pt x="503" y="568"/>
                    </a:lnTo>
                    <a:lnTo>
                      <a:pt x="485" y="517"/>
                    </a:lnTo>
                    <a:lnTo>
                      <a:pt x="464" y="466"/>
                    </a:lnTo>
                    <a:lnTo>
                      <a:pt x="438" y="417"/>
                    </a:lnTo>
                    <a:lnTo>
                      <a:pt x="409" y="368"/>
                    </a:lnTo>
                    <a:lnTo>
                      <a:pt x="377" y="321"/>
                    </a:lnTo>
                    <a:lnTo>
                      <a:pt x="341" y="275"/>
                    </a:lnTo>
                    <a:lnTo>
                      <a:pt x="301" y="230"/>
                    </a:lnTo>
                    <a:lnTo>
                      <a:pt x="258" y="187"/>
                    </a:lnTo>
                    <a:lnTo>
                      <a:pt x="212" y="146"/>
                    </a:lnTo>
                    <a:lnTo>
                      <a:pt x="163" y="107"/>
                    </a:lnTo>
                    <a:lnTo>
                      <a:pt x="112" y="69"/>
                    </a:lnTo>
                    <a:lnTo>
                      <a:pt x="57" y="33"/>
                    </a:lnTo>
                    <a:lnTo>
                      <a:pt x="0" y="0"/>
                    </a:lnTo>
                  </a:path>
                </a:pathLst>
              </a:custGeom>
              <a:noFill/>
              <a:ln w="144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t-IT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25" name="Text Box 44"/>
            <p:cNvSpPr txBox="1">
              <a:spLocks noChangeArrowheads="1"/>
            </p:cNvSpPr>
            <p:nvPr/>
          </p:nvSpPr>
          <p:spPr bwMode="auto">
            <a:xfrm>
              <a:off x="2727115" y="2821525"/>
              <a:ext cx="146880" cy="391721"/>
            </a:xfrm>
            <a:prstGeom prst="rect">
              <a:avLst/>
            </a:prstGeom>
            <a:noFill/>
            <a:ln w="9525">
              <a:noFill/>
              <a:round/>
              <a:headEnd/>
              <a:tailEnd type="triangle" w="med" len="med"/>
            </a:ln>
            <a:effectLst/>
          </p:spPr>
          <p:txBody>
            <a:bodyPr wrap="none" lIns="16328" tIns="40820" rIns="16328" bIns="40820"/>
            <a:lstStyle/>
            <a:p>
              <a:pPr>
                <a:lnSpc>
                  <a:spcPct val="102000"/>
                </a:lnSpc>
              </a:pPr>
              <a:r>
                <a:rPr lang="en-US" sz="2000" i="1" dirty="0">
                  <a:solidFill>
                    <a:srgbClr val="FF9966"/>
                  </a:solidFill>
                  <a:latin typeface="Symbol" pitchFamily="18" charset="2"/>
                </a:rPr>
                <a:t>t</a:t>
              </a:r>
            </a:p>
          </p:txBody>
        </p:sp>
      </p:grpSp>
      <p:grpSp>
        <p:nvGrpSpPr>
          <p:cNvPr id="6" name="Gruppo 135"/>
          <p:cNvGrpSpPr/>
          <p:nvPr/>
        </p:nvGrpSpPr>
        <p:grpSpPr>
          <a:xfrm>
            <a:off x="3715200" y="2503854"/>
            <a:ext cx="1491840" cy="996584"/>
            <a:chOff x="3706386" y="2503854"/>
            <a:chExt cx="1491840" cy="996584"/>
          </a:xfrm>
        </p:grpSpPr>
        <p:grpSp>
          <p:nvGrpSpPr>
            <p:cNvPr id="7" name="Gruppo 111"/>
            <p:cNvGrpSpPr/>
            <p:nvPr/>
          </p:nvGrpSpPr>
          <p:grpSpPr>
            <a:xfrm flipV="1">
              <a:off x="3706386" y="2503854"/>
              <a:ext cx="1491840" cy="996584"/>
              <a:chOff x="816481" y="1434392"/>
              <a:chExt cx="1491840" cy="996584"/>
            </a:xfrm>
          </p:grpSpPr>
          <p:sp>
            <p:nvSpPr>
              <p:cNvPr id="113" name="Line 3"/>
              <p:cNvSpPr>
                <a:spLocks noChangeShapeType="1"/>
              </p:cNvSpPr>
              <p:nvPr/>
            </p:nvSpPr>
            <p:spPr bwMode="auto">
              <a:xfrm flipV="1">
                <a:off x="816481" y="1434392"/>
                <a:ext cx="1491840" cy="996584"/>
              </a:xfrm>
              <a:prstGeom prst="line">
                <a:avLst/>
              </a:prstGeom>
              <a:noFill/>
              <a:ln w="14400">
                <a:solidFill>
                  <a:srgbClr val="FF0000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it-IT">
                  <a:solidFill>
                    <a:srgbClr val="FF0000"/>
                  </a:solidFill>
                </a:endParaRPr>
              </a:p>
            </p:txBody>
          </p:sp>
          <p:sp>
            <p:nvSpPr>
              <p:cNvPr id="114" name="Freeform 4"/>
              <p:cNvSpPr>
                <a:spLocks/>
              </p:cNvSpPr>
              <p:nvPr/>
            </p:nvSpPr>
            <p:spPr bwMode="auto">
              <a:xfrm>
                <a:off x="957862" y="2207753"/>
                <a:ext cx="1196640" cy="129614"/>
              </a:xfrm>
              <a:custGeom>
                <a:avLst/>
                <a:gdLst/>
                <a:ahLst/>
                <a:cxnLst>
                  <a:cxn ang="0">
                    <a:pos x="3666" y="399"/>
                  </a:cxn>
                  <a:cxn ang="0">
                    <a:pos x="3532" y="337"/>
                  </a:cxn>
                  <a:cxn ang="0">
                    <a:pos x="3392" y="280"/>
                  </a:cxn>
                  <a:cxn ang="0">
                    <a:pos x="3249" y="227"/>
                  </a:cxn>
                  <a:cxn ang="0">
                    <a:pos x="3102" y="180"/>
                  </a:cxn>
                  <a:cxn ang="0">
                    <a:pos x="2951" y="139"/>
                  </a:cxn>
                  <a:cxn ang="0">
                    <a:pos x="2797" y="102"/>
                  </a:cxn>
                  <a:cxn ang="0">
                    <a:pos x="2640" y="71"/>
                  </a:cxn>
                  <a:cxn ang="0">
                    <a:pos x="2482" y="46"/>
                  </a:cxn>
                  <a:cxn ang="0">
                    <a:pos x="2321" y="26"/>
                  </a:cxn>
                  <a:cxn ang="0">
                    <a:pos x="2159" y="11"/>
                  </a:cxn>
                  <a:cxn ang="0">
                    <a:pos x="1996" y="3"/>
                  </a:cxn>
                  <a:cxn ang="0">
                    <a:pos x="1833" y="0"/>
                  </a:cxn>
                  <a:cxn ang="0">
                    <a:pos x="1670" y="3"/>
                  </a:cxn>
                  <a:cxn ang="0">
                    <a:pos x="1507" y="11"/>
                  </a:cxn>
                  <a:cxn ang="0">
                    <a:pos x="1345" y="26"/>
                  </a:cxn>
                  <a:cxn ang="0">
                    <a:pos x="1184" y="46"/>
                  </a:cxn>
                  <a:cxn ang="0">
                    <a:pos x="1026" y="71"/>
                  </a:cxn>
                  <a:cxn ang="0">
                    <a:pos x="869" y="102"/>
                  </a:cxn>
                  <a:cxn ang="0">
                    <a:pos x="715" y="139"/>
                  </a:cxn>
                  <a:cxn ang="0">
                    <a:pos x="564" y="180"/>
                  </a:cxn>
                  <a:cxn ang="0">
                    <a:pos x="417" y="227"/>
                  </a:cxn>
                  <a:cxn ang="0">
                    <a:pos x="274" y="280"/>
                  </a:cxn>
                  <a:cxn ang="0">
                    <a:pos x="134" y="337"/>
                  </a:cxn>
                  <a:cxn ang="0">
                    <a:pos x="0" y="399"/>
                  </a:cxn>
                </a:cxnLst>
                <a:rect l="0" t="0" r="r" b="b"/>
                <a:pathLst>
                  <a:path w="3667" h="400">
                    <a:moveTo>
                      <a:pt x="3666" y="399"/>
                    </a:moveTo>
                    <a:lnTo>
                      <a:pt x="3532" y="337"/>
                    </a:lnTo>
                    <a:lnTo>
                      <a:pt x="3392" y="280"/>
                    </a:lnTo>
                    <a:lnTo>
                      <a:pt x="3249" y="227"/>
                    </a:lnTo>
                    <a:lnTo>
                      <a:pt x="3102" y="180"/>
                    </a:lnTo>
                    <a:lnTo>
                      <a:pt x="2951" y="139"/>
                    </a:lnTo>
                    <a:lnTo>
                      <a:pt x="2797" y="102"/>
                    </a:lnTo>
                    <a:lnTo>
                      <a:pt x="2640" y="71"/>
                    </a:lnTo>
                    <a:lnTo>
                      <a:pt x="2482" y="46"/>
                    </a:lnTo>
                    <a:lnTo>
                      <a:pt x="2321" y="26"/>
                    </a:lnTo>
                    <a:lnTo>
                      <a:pt x="2159" y="11"/>
                    </a:lnTo>
                    <a:lnTo>
                      <a:pt x="1996" y="3"/>
                    </a:lnTo>
                    <a:lnTo>
                      <a:pt x="1833" y="0"/>
                    </a:lnTo>
                    <a:lnTo>
                      <a:pt x="1670" y="3"/>
                    </a:lnTo>
                    <a:lnTo>
                      <a:pt x="1507" y="11"/>
                    </a:lnTo>
                    <a:lnTo>
                      <a:pt x="1345" y="26"/>
                    </a:lnTo>
                    <a:lnTo>
                      <a:pt x="1184" y="46"/>
                    </a:lnTo>
                    <a:lnTo>
                      <a:pt x="1026" y="71"/>
                    </a:lnTo>
                    <a:lnTo>
                      <a:pt x="869" y="102"/>
                    </a:lnTo>
                    <a:lnTo>
                      <a:pt x="715" y="139"/>
                    </a:lnTo>
                    <a:lnTo>
                      <a:pt x="564" y="180"/>
                    </a:lnTo>
                    <a:lnTo>
                      <a:pt x="417" y="227"/>
                    </a:lnTo>
                    <a:lnTo>
                      <a:pt x="274" y="280"/>
                    </a:lnTo>
                    <a:lnTo>
                      <a:pt x="134" y="337"/>
                    </a:lnTo>
                    <a:lnTo>
                      <a:pt x="0" y="399"/>
                    </a:lnTo>
                  </a:path>
                </a:pathLst>
              </a:custGeom>
              <a:noFill/>
              <a:ln w="14400">
                <a:solidFill>
                  <a:srgbClr val="FF0000"/>
                </a:solidFill>
                <a:miter lim="800000"/>
                <a:headEnd type="triangle" w="med" len="med"/>
                <a:tailEnd/>
              </a:ln>
              <a:effectLst/>
            </p:spPr>
            <p:txBody>
              <a:bodyPr/>
              <a:lstStyle/>
              <a:p>
                <a:endParaRPr lang="it-IT">
                  <a:solidFill>
                    <a:srgbClr val="FF0000"/>
                  </a:solidFill>
                </a:endParaRPr>
              </a:p>
            </p:txBody>
          </p:sp>
          <p:sp>
            <p:nvSpPr>
              <p:cNvPr id="115" name="Freeform 5"/>
              <p:cNvSpPr>
                <a:spLocks noChangeArrowheads="1"/>
              </p:cNvSpPr>
              <p:nvPr/>
            </p:nvSpPr>
            <p:spPr bwMode="auto">
              <a:xfrm>
                <a:off x="1571603" y="1928801"/>
                <a:ext cx="71439" cy="285753"/>
              </a:xfrm>
              <a:custGeom>
                <a:avLst/>
                <a:gdLst/>
                <a:ahLst/>
                <a:cxnLst>
                  <a:cxn ang="0">
                    <a:pos x="504" y="986"/>
                  </a:cxn>
                  <a:cxn ang="0">
                    <a:pos x="518" y="934"/>
                  </a:cxn>
                  <a:cxn ang="0">
                    <a:pos x="527" y="882"/>
                  </a:cxn>
                  <a:cxn ang="0">
                    <a:pos x="533" y="829"/>
                  </a:cxn>
                  <a:cxn ang="0">
                    <a:pos x="535" y="777"/>
                  </a:cxn>
                  <a:cxn ang="0">
                    <a:pos x="533" y="724"/>
                  </a:cxn>
                  <a:cxn ang="0">
                    <a:pos x="527" y="672"/>
                  </a:cxn>
                  <a:cxn ang="0">
                    <a:pos x="517" y="620"/>
                  </a:cxn>
                  <a:cxn ang="0">
                    <a:pos x="503" y="568"/>
                  </a:cxn>
                  <a:cxn ang="0">
                    <a:pos x="485" y="517"/>
                  </a:cxn>
                  <a:cxn ang="0">
                    <a:pos x="464" y="466"/>
                  </a:cxn>
                  <a:cxn ang="0">
                    <a:pos x="438" y="417"/>
                  </a:cxn>
                  <a:cxn ang="0">
                    <a:pos x="409" y="368"/>
                  </a:cxn>
                  <a:cxn ang="0">
                    <a:pos x="377" y="321"/>
                  </a:cxn>
                  <a:cxn ang="0">
                    <a:pos x="341" y="275"/>
                  </a:cxn>
                  <a:cxn ang="0">
                    <a:pos x="301" y="230"/>
                  </a:cxn>
                  <a:cxn ang="0">
                    <a:pos x="258" y="187"/>
                  </a:cxn>
                  <a:cxn ang="0">
                    <a:pos x="212" y="146"/>
                  </a:cxn>
                  <a:cxn ang="0">
                    <a:pos x="163" y="107"/>
                  </a:cxn>
                  <a:cxn ang="0">
                    <a:pos x="112" y="69"/>
                  </a:cxn>
                  <a:cxn ang="0">
                    <a:pos x="57" y="33"/>
                  </a:cxn>
                  <a:cxn ang="0">
                    <a:pos x="0" y="0"/>
                  </a:cxn>
                </a:cxnLst>
                <a:rect l="0" t="0" r="r" b="b"/>
                <a:pathLst>
                  <a:path w="536" h="987">
                    <a:moveTo>
                      <a:pt x="504" y="986"/>
                    </a:moveTo>
                    <a:lnTo>
                      <a:pt x="518" y="934"/>
                    </a:lnTo>
                    <a:lnTo>
                      <a:pt x="527" y="882"/>
                    </a:lnTo>
                    <a:lnTo>
                      <a:pt x="533" y="829"/>
                    </a:lnTo>
                    <a:lnTo>
                      <a:pt x="535" y="777"/>
                    </a:lnTo>
                    <a:lnTo>
                      <a:pt x="533" y="724"/>
                    </a:lnTo>
                    <a:lnTo>
                      <a:pt x="527" y="672"/>
                    </a:lnTo>
                    <a:lnTo>
                      <a:pt x="517" y="620"/>
                    </a:lnTo>
                    <a:lnTo>
                      <a:pt x="503" y="568"/>
                    </a:lnTo>
                    <a:lnTo>
                      <a:pt x="485" y="517"/>
                    </a:lnTo>
                    <a:lnTo>
                      <a:pt x="464" y="466"/>
                    </a:lnTo>
                    <a:lnTo>
                      <a:pt x="438" y="417"/>
                    </a:lnTo>
                    <a:lnTo>
                      <a:pt x="409" y="368"/>
                    </a:lnTo>
                    <a:lnTo>
                      <a:pt x="377" y="321"/>
                    </a:lnTo>
                    <a:lnTo>
                      <a:pt x="341" y="275"/>
                    </a:lnTo>
                    <a:lnTo>
                      <a:pt x="301" y="230"/>
                    </a:lnTo>
                    <a:lnTo>
                      <a:pt x="258" y="187"/>
                    </a:lnTo>
                    <a:lnTo>
                      <a:pt x="212" y="146"/>
                    </a:lnTo>
                    <a:lnTo>
                      <a:pt x="163" y="107"/>
                    </a:lnTo>
                    <a:lnTo>
                      <a:pt x="112" y="69"/>
                    </a:lnTo>
                    <a:lnTo>
                      <a:pt x="57" y="33"/>
                    </a:lnTo>
                    <a:lnTo>
                      <a:pt x="0" y="0"/>
                    </a:lnTo>
                  </a:path>
                </a:pathLst>
              </a:custGeom>
              <a:noFill/>
              <a:ln w="144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t-IT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26" name="Text Box 45"/>
            <p:cNvSpPr txBox="1">
              <a:spLocks noChangeArrowheads="1"/>
            </p:cNvSpPr>
            <p:nvPr/>
          </p:nvSpPr>
          <p:spPr bwMode="auto">
            <a:xfrm>
              <a:off x="4139368" y="2821525"/>
              <a:ext cx="146880" cy="391721"/>
            </a:xfrm>
            <a:prstGeom prst="rect">
              <a:avLst/>
            </a:prstGeom>
            <a:noFill/>
            <a:ln w="9525">
              <a:noFill/>
              <a:round/>
              <a:headEnd/>
              <a:tailEnd type="triangle" w="med" len="med"/>
            </a:ln>
            <a:effectLst/>
          </p:spPr>
          <p:txBody>
            <a:bodyPr wrap="none" lIns="16328" tIns="40820" rIns="16328" bIns="40820"/>
            <a:lstStyle/>
            <a:p>
              <a:pPr>
                <a:lnSpc>
                  <a:spcPct val="102000"/>
                </a:lnSpc>
              </a:pPr>
              <a:r>
                <a:rPr lang="en-US" sz="2000" i="1" dirty="0">
                  <a:solidFill>
                    <a:srgbClr val="FF9966"/>
                  </a:solidFill>
                  <a:latin typeface="Symbol" pitchFamily="18" charset="2"/>
                </a:rPr>
                <a:t>t</a:t>
              </a:r>
            </a:p>
          </p:txBody>
        </p:sp>
      </p:grpSp>
      <p:grpSp>
        <p:nvGrpSpPr>
          <p:cNvPr id="8" name="Gruppo 136"/>
          <p:cNvGrpSpPr/>
          <p:nvPr/>
        </p:nvGrpSpPr>
        <p:grpSpPr>
          <a:xfrm>
            <a:off x="5140800" y="2503854"/>
            <a:ext cx="1491840" cy="996584"/>
            <a:chOff x="5135146" y="2503854"/>
            <a:chExt cx="1491840" cy="996584"/>
          </a:xfrm>
        </p:grpSpPr>
        <p:grpSp>
          <p:nvGrpSpPr>
            <p:cNvPr id="9" name="Gruppo 115"/>
            <p:cNvGrpSpPr/>
            <p:nvPr/>
          </p:nvGrpSpPr>
          <p:grpSpPr>
            <a:xfrm flipV="1">
              <a:off x="5135146" y="2503854"/>
              <a:ext cx="1491840" cy="996584"/>
              <a:chOff x="816481" y="1434392"/>
              <a:chExt cx="1491840" cy="996584"/>
            </a:xfrm>
          </p:grpSpPr>
          <p:sp>
            <p:nvSpPr>
              <p:cNvPr id="117" name="Line 3"/>
              <p:cNvSpPr>
                <a:spLocks noChangeShapeType="1"/>
              </p:cNvSpPr>
              <p:nvPr/>
            </p:nvSpPr>
            <p:spPr bwMode="auto">
              <a:xfrm flipV="1">
                <a:off x="816481" y="1434392"/>
                <a:ext cx="1491840" cy="996584"/>
              </a:xfrm>
              <a:prstGeom prst="line">
                <a:avLst/>
              </a:prstGeom>
              <a:noFill/>
              <a:ln w="14400">
                <a:solidFill>
                  <a:srgbClr val="FF0000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it-IT">
                  <a:solidFill>
                    <a:srgbClr val="FF0000"/>
                  </a:solidFill>
                </a:endParaRPr>
              </a:p>
            </p:txBody>
          </p:sp>
          <p:sp>
            <p:nvSpPr>
              <p:cNvPr id="118" name="Freeform 4"/>
              <p:cNvSpPr>
                <a:spLocks/>
              </p:cNvSpPr>
              <p:nvPr/>
            </p:nvSpPr>
            <p:spPr bwMode="auto">
              <a:xfrm>
                <a:off x="957862" y="2207753"/>
                <a:ext cx="1196640" cy="129614"/>
              </a:xfrm>
              <a:custGeom>
                <a:avLst/>
                <a:gdLst/>
                <a:ahLst/>
                <a:cxnLst>
                  <a:cxn ang="0">
                    <a:pos x="3666" y="399"/>
                  </a:cxn>
                  <a:cxn ang="0">
                    <a:pos x="3532" y="337"/>
                  </a:cxn>
                  <a:cxn ang="0">
                    <a:pos x="3392" y="280"/>
                  </a:cxn>
                  <a:cxn ang="0">
                    <a:pos x="3249" y="227"/>
                  </a:cxn>
                  <a:cxn ang="0">
                    <a:pos x="3102" y="180"/>
                  </a:cxn>
                  <a:cxn ang="0">
                    <a:pos x="2951" y="139"/>
                  </a:cxn>
                  <a:cxn ang="0">
                    <a:pos x="2797" y="102"/>
                  </a:cxn>
                  <a:cxn ang="0">
                    <a:pos x="2640" y="71"/>
                  </a:cxn>
                  <a:cxn ang="0">
                    <a:pos x="2482" y="46"/>
                  </a:cxn>
                  <a:cxn ang="0">
                    <a:pos x="2321" y="26"/>
                  </a:cxn>
                  <a:cxn ang="0">
                    <a:pos x="2159" y="11"/>
                  </a:cxn>
                  <a:cxn ang="0">
                    <a:pos x="1996" y="3"/>
                  </a:cxn>
                  <a:cxn ang="0">
                    <a:pos x="1833" y="0"/>
                  </a:cxn>
                  <a:cxn ang="0">
                    <a:pos x="1670" y="3"/>
                  </a:cxn>
                  <a:cxn ang="0">
                    <a:pos x="1507" y="11"/>
                  </a:cxn>
                  <a:cxn ang="0">
                    <a:pos x="1345" y="26"/>
                  </a:cxn>
                  <a:cxn ang="0">
                    <a:pos x="1184" y="46"/>
                  </a:cxn>
                  <a:cxn ang="0">
                    <a:pos x="1026" y="71"/>
                  </a:cxn>
                  <a:cxn ang="0">
                    <a:pos x="869" y="102"/>
                  </a:cxn>
                  <a:cxn ang="0">
                    <a:pos x="715" y="139"/>
                  </a:cxn>
                  <a:cxn ang="0">
                    <a:pos x="564" y="180"/>
                  </a:cxn>
                  <a:cxn ang="0">
                    <a:pos x="417" y="227"/>
                  </a:cxn>
                  <a:cxn ang="0">
                    <a:pos x="274" y="280"/>
                  </a:cxn>
                  <a:cxn ang="0">
                    <a:pos x="134" y="337"/>
                  </a:cxn>
                  <a:cxn ang="0">
                    <a:pos x="0" y="399"/>
                  </a:cxn>
                </a:cxnLst>
                <a:rect l="0" t="0" r="r" b="b"/>
                <a:pathLst>
                  <a:path w="3667" h="400">
                    <a:moveTo>
                      <a:pt x="3666" y="399"/>
                    </a:moveTo>
                    <a:lnTo>
                      <a:pt x="3532" y="337"/>
                    </a:lnTo>
                    <a:lnTo>
                      <a:pt x="3392" y="280"/>
                    </a:lnTo>
                    <a:lnTo>
                      <a:pt x="3249" y="227"/>
                    </a:lnTo>
                    <a:lnTo>
                      <a:pt x="3102" y="180"/>
                    </a:lnTo>
                    <a:lnTo>
                      <a:pt x="2951" y="139"/>
                    </a:lnTo>
                    <a:lnTo>
                      <a:pt x="2797" y="102"/>
                    </a:lnTo>
                    <a:lnTo>
                      <a:pt x="2640" y="71"/>
                    </a:lnTo>
                    <a:lnTo>
                      <a:pt x="2482" y="46"/>
                    </a:lnTo>
                    <a:lnTo>
                      <a:pt x="2321" y="26"/>
                    </a:lnTo>
                    <a:lnTo>
                      <a:pt x="2159" y="11"/>
                    </a:lnTo>
                    <a:lnTo>
                      <a:pt x="1996" y="3"/>
                    </a:lnTo>
                    <a:lnTo>
                      <a:pt x="1833" y="0"/>
                    </a:lnTo>
                    <a:lnTo>
                      <a:pt x="1670" y="3"/>
                    </a:lnTo>
                    <a:lnTo>
                      <a:pt x="1507" y="11"/>
                    </a:lnTo>
                    <a:lnTo>
                      <a:pt x="1345" y="26"/>
                    </a:lnTo>
                    <a:lnTo>
                      <a:pt x="1184" y="46"/>
                    </a:lnTo>
                    <a:lnTo>
                      <a:pt x="1026" y="71"/>
                    </a:lnTo>
                    <a:lnTo>
                      <a:pt x="869" y="102"/>
                    </a:lnTo>
                    <a:lnTo>
                      <a:pt x="715" y="139"/>
                    </a:lnTo>
                    <a:lnTo>
                      <a:pt x="564" y="180"/>
                    </a:lnTo>
                    <a:lnTo>
                      <a:pt x="417" y="227"/>
                    </a:lnTo>
                    <a:lnTo>
                      <a:pt x="274" y="280"/>
                    </a:lnTo>
                    <a:lnTo>
                      <a:pt x="134" y="337"/>
                    </a:lnTo>
                    <a:lnTo>
                      <a:pt x="0" y="399"/>
                    </a:lnTo>
                  </a:path>
                </a:pathLst>
              </a:custGeom>
              <a:noFill/>
              <a:ln w="14400">
                <a:solidFill>
                  <a:srgbClr val="FF0000"/>
                </a:solidFill>
                <a:miter lim="800000"/>
                <a:headEnd type="triangle" w="med" len="med"/>
                <a:tailEnd/>
              </a:ln>
              <a:effectLst/>
            </p:spPr>
            <p:txBody>
              <a:bodyPr/>
              <a:lstStyle/>
              <a:p>
                <a:endParaRPr lang="it-IT">
                  <a:solidFill>
                    <a:srgbClr val="FF0000"/>
                  </a:solidFill>
                </a:endParaRPr>
              </a:p>
            </p:txBody>
          </p:sp>
          <p:sp>
            <p:nvSpPr>
              <p:cNvPr id="119" name="Freeform 5"/>
              <p:cNvSpPr>
                <a:spLocks noChangeArrowheads="1"/>
              </p:cNvSpPr>
              <p:nvPr/>
            </p:nvSpPr>
            <p:spPr bwMode="auto">
              <a:xfrm>
                <a:off x="1571603" y="1928801"/>
                <a:ext cx="71439" cy="285753"/>
              </a:xfrm>
              <a:custGeom>
                <a:avLst/>
                <a:gdLst/>
                <a:ahLst/>
                <a:cxnLst>
                  <a:cxn ang="0">
                    <a:pos x="504" y="986"/>
                  </a:cxn>
                  <a:cxn ang="0">
                    <a:pos x="518" y="934"/>
                  </a:cxn>
                  <a:cxn ang="0">
                    <a:pos x="527" y="882"/>
                  </a:cxn>
                  <a:cxn ang="0">
                    <a:pos x="533" y="829"/>
                  </a:cxn>
                  <a:cxn ang="0">
                    <a:pos x="535" y="777"/>
                  </a:cxn>
                  <a:cxn ang="0">
                    <a:pos x="533" y="724"/>
                  </a:cxn>
                  <a:cxn ang="0">
                    <a:pos x="527" y="672"/>
                  </a:cxn>
                  <a:cxn ang="0">
                    <a:pos x="517" y="620"/>
                  </a:cxn>
                  <a:cxn ang="0">
                    <a:pos x="503" y="568"/>
                  </a:cxn>
                  <a:cxn ang="0">
                    <a:pos x="485" y="517"/>
                  </a:cxn>
                  <a:cxn ang="0">
                    <a:pos x="464" y="466"/>
                  </a:cxn>
                  <a:cxn ang="0">
                    <a:pos x="438" y="417"/>
                  </a:cxn>
                  <a:cxn ang="0">
                    <a:pos x="409" y="368"/>
                  </a:cxn>
                  <a:cxn ang="0">
                    <a:pos x="377" y="321"/>
                  </a:cxn>
                  <a:cxn ang="0">
                    <a:pos x="341" y="275"/>
                  </a:cxn>
                  <a:cxn ang="0">
                    <a:pos x="301" y="230"/>
                  </a:cxn>
                  <a:cxn ang="0">
                    <a:pos x="258" y="187"/>
                  </a:cxn>
                  <a:cxn ang="0">
                    <a:pos x="212" y="146"/>
                  </a:cxn>
                  <a:cxn ang="0">
                    <a:pos x="163" y="107"/>
                  </a:cxn>
                  <a:cxn ang="0">
                    <a:pos x="112" y="69"/>
                  </a:cxn>
                  <a:cxn ang="0">
                    <a:pos x="57" y="33"/>
                  </a:cxn>
                  <a:cxn ang="0">
                    <a:pos x="0" y="0"/>
                  </a:cxn>
                </a:cxnLst>
                <a:rect l="0" t="0" r="r" b="b"/>
                <a:pathLst>
                  <a:path w="536" h="987">
                    <a:moveTo>
                      <a:pt x="504" y="986"/>
                    </a:moveTo>
                    <a:lnTo>
                      <a:pt x="518" y="934"/>
                    </a:lnTo>
                    <a:lnTo>
                      <a:pt x="527" y="882"/>
                    </a:lnTo>
                    <a:lnTo>
                      <a:pt x="533" y="829"/>
                    </a:lnTo>
                    <a:lnTo>
                      <a:pt x="535" y="777"/>
                    </a:lnTo>
                    <a:lnTo>
                      <a:pt x="533" y="724"/>
                    </a:lnTo>
                    <a:lnTo>
                      <a:pt x="527" y="672"/>
                    </a:lnTo>
                    <a:lnTo>
                      <a:pt x="517" y="620"/>
                    </a:lnTo>
                    <a:lnTo>
                      <a:pt x="503" y="568"/>
                    </a:lnTo>
                    <a:lnTo>
                      <a:pt x="485" y="517"/>
                    </a:lnTo>
                    <a:lnTo>
                      <a:pt x="464" y="466"/>
                    </a:lnTo>
                    <a:lnTo>
                      <a:pt x="438" y="417"/>
                    </a:lnTo>
                    <a:lnTo>
                      <a:pt x="409" y="368"/>
                    </a:lnTo>
                    <a:lnTo>
                      <a:pt x="377" y="321"/>
                    </a:lnTo>
                    <a:lnTo>
                      <a:pt x="341" y="275"/>
                    </a:lnTo>
                    <a:lnTo>
                      <a:pt x="301" y="230"/>
                    </a:lnTo>
                    <a:lnTo>
                      <a:pt x="258" y="187"/>
                    </a:lnTo>
                    <a:lnTo>
                      <a:pt x="212" y="146"/>
                    </a:lnTo>
                    <a:lnTo>
                      <a:pt x="163" y="107"/>
                    </a:lnTo>
                    <a:lnTo>
                      <a:pt x="112" y="69"/>
                    </a:lnTo>
                    <a:lnTo>
                      <a:pt x="57" y="33"/>
                    </a:lnTo>
                    <a:lnTo>
                      <a:pt x="0" y="0"/>
                    </a:lnTo>
                  </a:path>
                </a:pathLst>
              </a:custGeom>
              <a:noFill/>
              <a:ln w="144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t-IT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27" name="Text Box 46"/>
            <p:cNvSpPr txBox="1">
              <a:spLocks noChangeArrowheads="1"/>
            </p:cNvSpPr>
            <p:nvPr/>
          </p:nvSpPr>
          <p:spPr bwMode="auto">
            <a:xfrm>
              <a:off x="5568128" y="2821525"/>
              <a:ext cx="146880" cy="391721"/>
            </a:xfrm>
            <a:prstGeom prst="rect">
              <a:avLst/>
            </a:prstGeom>
            <a:noFill/>
            <a:ln w="9525">
              <a:noFill/>
              <a:round/>
              <a:headEnd/>
              <a:tailEnd type="triangle" w="med" len="med"/>
            </a:ln>
            <a:effectLst/>
          </p:spPr>
          <p:txBody>
            <a:bodyPr wrap="none" lIns="16328" tIns="40820" rIns="16328" bIns="40820"/>
            <a:lstStyle/>
            <a:p>
              <a:pPr>
                <a:lnSpc>
                  <a:spcPct val="102000"/>
                </a:lnSpc>
              </a:pPr>
              <a:r>
                <a:rPr lang="en-US" sz="2000" i="1" dirty="0">
                  <a:solidFill>
                    <a:srgbClr val="FF9966"/>
                  </a:solidFill>
                  <a:latin typeface="Symbol" pitchFamily="18" charset="2"/>
                </a:rPr>
                <a:t>t</a:t>
              </a:r>
            </a:p>
          </p:txBody>
        </p:sp>
      </p:grpSp>
      <p:grpSp>
        <p:nvGrpSpPr>
          <p:cNvPr id="10" name="Gruppo 137"/>
          <p:cNvGrpSpPr/>
          <p:nvPr/>
        </p:nvGrpSpPr>
        <p:grpSpPr>
          <a:xfrm>
            <a:off x="6570000" y="2503854"/>
            <a:ext cx="1491840" cy="996584"/>
            <a:chOff x="6563906" y="2503854"/>
            <a:chExt cx="1491840" cy="996584"/>
          </a:xfrm>
        </p:grpSpPr>
        <p:grpSp>
          <p:nvGrpSpPr>
            <p:cNvPr id="11" name="Gruppo 119"/>
            <p:cNvGrpSpPr/>
            <p:nvPr/>
          </p:nvGrpSpPr>
          <p:grpSpPr>
            <a:xfrm flipV="1">
              <a:off x="6563906" y="2503854"/>
              <a:ext cx="1491840" cy="996584"/>
              <a:chOff x="816481" y="1434392"/>
              <a:chExt cx="1491840" cy="996584"/>
            </a:xfrm>
          </p:grpSpPr>
          <p:sp>
            <p:nvSpPr>
              <p:cNvPr id="121" name="Line 3"/>
              <p:cNvSpPr>
                <a:spLocks noChangeShapeType="1"/>
              </p:cNvSpPr>
              <p:nvPr/>
            </p:nvSpPr>
            <p:spPr bwMode="auto">
              <a:xfrm flipV="1">
                <a:off x="816481" y="1434392"/>
                <a:ext cx="1491840" cy="996584"/>
              </a:xfrm>
              <a:prstGeom prst="line">
                <a:avLst/>
              </a:prstGeom>
              <a:noFill/>
              <a:ln w="14400">
                <a:solidFill>
                  <a:srgbClr val="FF0000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it-IT">
                  <a:solidFill>
                    <a:srgbClr val="FF0000"/>
                  </a:solidFill>
                </a:endParaRPr>
              </a:p>
            </p:txBody>
          </p:sp>
          <p:sp>
            <p:nvSpPr>
              <p:cNvPr id="122" name="Freeform 4"/>
              <p:cNvSpPr>
                <a:spLocks/>
              </p:cNvSpPr>
              <p:nvPr/>
            </p:nvSpPr>
            <p:spPr bwMode="auto">
              <a:xfrm>
                <a:off x="957862" y="2207753"/>
                <a:ext cx="1196640" cy="129614"/>
              </a:xfrm>
              <a:custGeom>
                <a:avLst/>
                <a:gdLst/>
                <a:ahLst/>
                <a:cxnLst>
                  <a:cxn ang="0">
                    <a:pos x="3666" y="399"/>
                  </a:cxn>
                  <a:cxn ang="0">
                    <a:pos x="3532" y="337"/>
                  </a:cxn>
                  <a:cxn ang="0">
                    <a:pos x="3392" y="280"/>
                  </a:cxn>
                  <a:cxn ang="0">
                    <a:pos x="3249" y="227"/>
                  </a:cxn>
                  <a:cxn ang="0">
                    <a:pos x="3102" y="180"/>
                  </a:cxn>
                  <a:cxn ang="0">
                    <a:pos x="2951" y="139"/>
                  </a:cxn>
                  <a:cxn ang="0">
                    <a:pos x="2797" y="102"/>
                  </a:cxn>
                  <a:cxn ang="0">
                    <a:pos x="2640" y="71"/>
                  </a:cxn>
                  <a:cxn ang="0">
                    <a:pos x="2482" y="46"/>
                  </a:cxn>
                  <a:cxn ang="0">
                    <a:pos x="2321" y="26"/>
                  </a:cxn>
                  <a:cxn ang="0">
                    <a:pos x="2159" y="11"/>
                  </a:cxn>
                  <a:cxn ang="0">
                    <a:pos x="1996" y="3"/>
                  </a:cxn>
                  <a:cxn ang="0">
                    <a:pos x="1833" y="0"/>
                  </a:cxn>
                  <a:cxn ang="0">
                    <a:pos x="1670" y="3"/>
                  </a:cxn>
                  <a:cxn ang="0">
                    <a:pos x="1507" y="11"/>
                  </a:cxn>
                  <a:cxn ang="0">
                    <a:pos x="1345" y="26"/>
                  </a:cxn>
                  <a:cxn ang="0">
                    <a:pos x="1184" y="46"/>
                  </a:cxn>
                  <a:cxn ang="0">
                    <a:pos x="1026" y="71"/>
                  </a:cxn>
                  <a:cxn ang="0">
                    <a:pos x="869" y="102"/>
                  </a:cxn>
                  <a:cxn ang="0">
                    <a:pos x="715" y="139"/>
                  </a:cxn>
                  <a:cxn ang="0">
                    <a:pos x="564" y="180"/>
                  </a:cxn>
                  <a:cxn ang="0">
                    <a:pos x="417" y="227"/>
                  </a:cxn>
                  <a:cxn ang="0">
                    <a:pos x="274" y="280"/>
                  </a:cxn>
                  <a:cxn ang="0">
                    <a:pos x="134" y="337"/>
                  </a:cxn>
                  <a:cxn ang="0">
                    <a:pos x="0" y="399"/>
                  </a:cxn>
                </a:cxnLst>
                <a:rect l="0" t="0" r="r" b="b"/>
                <a:pathLst>
                  <a:path w="3667" h="400">
                    <a:moveTo>
                      <a:pt x="3666" y="399"/>
                    </a:moveTo>
                    <a:lnTo>
                      <a:pt x="3532" y="337"/>
                    </a:lnTo>
                    <a:lnTo>
                      <a:pt x="3392" y="280"/>
                    </a:lnTo>
                    <a:lnTo>
                      <a:pt x="3249" y="227"/>
                    </a:lnTo>
                    <a:lnTo>
                      <a:pt x="3102" y="180"/>
                    </a:lnTo>
                    <a:lnTo>
                      <a:pt x="2951" y="139"/>
                    </a:lnTo>
                    <a:lnTo>
                      <a:pt x="2797" y="102"/>
                    </a:lnTo>
                    <a:lnTo>
                      <a:pt x="2640" y="71"/>
                    </a:lnTo>
                    <a:lnTo>
                      <a:pt x="2482" y="46"/>
                    </a:lnTo>
                    <a:lnTo>
                      <a:pt x="2321" y="26"/>
                    </a:lnTo>
                    <a:lnTo>
                      <a:pt x="2159" y="11"/>
                    </a:lnTo>
                    <a:lnTo>
                      <a:pt x="1996" y="3"/>
                    </a:lnTo>
                    <a:lnTo>
                      <a:pt x="1833" y="0"/>
                    </a:lnTo>
                    <a:lnTo>
                      <a:pt x="1670" y="3"/>
                    </a:lnTo>
                    <a:lnTo>
                      <a:pt x="1507" y="11"/>
                    </a:lnTo>
                    <a:lnTo>
                      <a:pt x="1345" y="26"/>
                    </a:lnTo>
                    <a:lnTo>
                      <a:pt x="1184" y="46"/>
                    </a:lnTo>
                    <a:lnTo>
                      <a:pt x="1026" y="71"/>
                    </a:lnTo>
                    <a:lnTo>
                      <a:pt x="869" y="102"/>
                    </a:lnTo>
                    <a:lnTo>
                      <a:pt x="715" y="139"/>
                    </a:lnTo>
                    <a:lnTo>
                      <a:pt x="564" y="180"/>
                    </a:lnTo>
                    <a:lnTo>
                      <a:pt x="417" y="227"/>
                    </a:lnTo>
                    <a:lnTo>
                      <a:pt x="274" y="280"/>
                    </a:lnTo>
                    <a:lnTo>
                      <a:pt x="134" y="337"/>
                    </a:lnTo>
                    <a:lnTo>
                      <a:pt x="0" y="399"/>
                    </a:lnTo>
                  </a:path>
                </a:pathLst>
              </a:custGeom>
              <a:noFill/>
              <a:ln w="14400">
                <a:solidFill>
                  <a:srgbClr val="FF0000"/>
                </a:solidFill>
                <a:miter lim="800000"/>
                <a:headEnd type="triangle" w="med" len="med"/>
                <a:tailEnd/>
              </a:ln>
              <a:effectLst/>
            </p:spPr>
            <p:txBody>
              <a:bodyPr/>
              <a:lstStyle/>
              <a:p>
                <a:endParaRPr lang="it-IT">
                  <a:solidFill>
                    <a:srgbClr val="FF0000"/>
                  </a:solidFill>
                </a:endParaRPr>
              </a:p>
            </p:txBody>
          </p:sp>
          <p:sp>
            <p:nvSpPr>
              <p:cNvPr id="123" name="Freeform 5"/>
              <p:cNvSpPr>
                <a:spLocks noChangeArrowheads="1"/>
              </p:cNvSpPr>
              <p:nvPr/>
            </p:nvSpPr>
            <p:spPr bwMode="auto">
              <a:xfrm>
                <a:off x="1571603" y="1928801"/>
                <a:ext cx="71439" cy="285753"/>
              </a:xfrm>
              <a:custGeom>
                <a:avLst/>
                <a:gdLst/>
                <a:ahLst/>
                <a:cxnLst>
                  <a:cxn ang="0">
                    <a:pos x="504" y="986"/>
                  </a:cxn>
                  <a:cxn ang="0">
                    <a:pos x="518" y="934"/>
                  </a:cxn>
                  <a:cxn ang="0">
                    <a:pos x="527" y="882"/>
                  </a:cxn>
                  <a:cxn ang="0">
                    <a:pos x="533" y="829"/>
                  </a:cxn>
                  <a:cxn ang="0">
                    <a:pos x="535" y="777"/>
                  </a:cxn>
                  <a:cxn ang="0">
                    <a:pos x="533" y="724"/>
                  </a:cxn>
                  <a:cxn ang="0">
                    <a:pos x="527" y="672"/>
                  </a:cxn>
                  <a:cxn ang="0">
                    <a:pos x="517" y="620"/>
                  </a:cxn>
                  <a:cxn ang="0">
                    <a:pos x="503" y="568"/>
                  </a:cxn>
                  <a:cxn ang="0">
                    <a:pos x="485" y="517"/>
                  </a:cxn>
                  <a:cxn ang="0">
                    <a:pos x="464" y="466"/>
                  </a:cxn>
                  <a:cxn ang="0">
                    <a:pos x="438" y="417"/>
                  </a:cxn>
                  <a:cxn ang="0">
                    <a:pos x="409" y="368"/>
                  </a:cxn>
                  <a:cxn ang="0">
                    <a:pos x="377" y="321"/>
                  </a:cxn>
                  <a:cxn ang="0">
                    <a:pos x="341" y="275"/>
                  </a:cxn>
                  <a:cxn ang="0">
                    <a:pos x="301" y="230"/>
                  </a:cxn>
                  <a:cxn ang="0">
                    <a:pos x="258" y="187"/>
                  </a:cxn>
                  <a:cxn ang="0">
                    <a:pos x="212" y="146"/>
                  </a:cxn>
                  <a:cxn ang="0">
                    <a:pos x="163" y="107"/>
                  </a:cxn>
                  <a:cxn ang="0">
                    <a:pos x="112" y="69"/>
                  </a:cxn>
                  <a:cxn ang="0">
                    <a:pos x="57" y="33"/>
                  </a:cxn>
                  <a:cxn ang="0">
                    <a:pos x="0" y="0"/>
                  </a:cxn>
                </a:cxnLst>
                <a:rect l="0" t="0" r="r" b="b"/>
                <a:pathLst>
                  <a:path w="536" h="987">
                    <a:moveTo>
                      <a:pt x="504" y="986"/>
                    </a:moveTo>
                    <a:lnTo>
                      <a:pt x="518" y="934"/>
                    </a:lnTo>
                    <a:lnTo>
                      <a:pt x="527" y="882"/>
                    </a:lnTo>
                    <a:lnTo>
                      <a:pt x="533" y="829"/>
                    </a:lnTo>
                    <a:lnTo>
                      <a:pt x="535" y="777"/>
                    </a:lnTo>
                    <a:lnTo>
                      <a:pt x="533" y="724"/>
                    </a:lnTo>
                    <a:lnTo>
                      <a:pt x="527" y="672"/>
                    </a:lnTo>
                    <a:lnTo>
                      <a:pt x="517" y="620"/>
                    </a:lnTo>
                    <a:lnTo>
                      <a:pt x="503" y="568"/>
                    </a:lnTo>
                    <a:lnTo>
                      <a:pt x="485" y="517"/>
                    </a:lnTo>
                    <a:lnTo>
                      <a:pt x="464" y="466"/>
                    </a:lnTo>
                    <a:lnTo>
                      <a:pt x="438" y="417"/>
                    </a:lnTo>
                    <a:lnTo>
                      <a:pt x="409" y="368"/>
                    </a:lnTo>
                    <a:lnTo>
                      <a:pt x="377" y="321"/>
                    </a:lnTo>
                    <a:lnTo>
                      <a:pt x="341" y="275"/>
                    </a:lnTo>
                    <a:lnTo>
                      <a:pt x="301" y="230"/>
                    </a:lnTo>
                    <a:lnTo>
                      <a:pt x="258" y="187"/>
                    </a:lnTo>
                    <a:lnTo>
                      <a:pt x="212" y="146"/>
                    </a:lnTo>
                    <a:lnTo>
                      <a:pt x="163" y="107"/>
                    </a:lnTo>
                    <a:lnTo>
                      <a:pt x="112" y="69"/>
                    </a:lnTo>
                    <a:lnTo>
                      <a:pt x="57" y="33"/>
                    </a:lnTo>
                    <a:lnTo>
                      <a:pt x="0" y="0"/>
                    </a:lnTo>
                  </a:path>
                </a:pathLst>
              </a:custGeom>
              <a:noFill/>
              <a:ln w="144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t-IT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28" name="Text Box 47"/>
            <p:cNvSpPr txBox="1">
              <a:spLocks noChangeArrowheads="1"/>
            </p:cNvSpPr>
            <p:nvPr/>
          </p:nvSpPr>
          <p:spPr bwMode="auto">
            <a:xfrm>
              <a:off x="6996888" y="2822965"/>
              <a:ext cx="146880" cy="391721"/>
            </a:xfrm>
            <a:prstGeom prst="rect">
              <a:avLst/>
            </a:prstGeom>
            <a:noFill/>
            <a:ln w="9525">
              <a:noFill/>
              <a:round/>
              <a:headEnd/>
              <a:tailEnd type="triangle" w="med" len="med"/>
            </a:ln>
            <a:effectLst/>
          </p:spPr>
          <p:txBody>
            <a:bodyPr wrap="none" lIns="16328" tIns="40820" rIns="16328" bIns="40820"/>
            <a:lstStyle/>
            <a:p>
              <a:pPr>
                <a:lnSpc>
                  <a:spcPct val="102000"/>
                </a:lnSpc>
              </a:pPr>
              <a:r>
                <a:rPr lang="en-US" sz="2000" i="1" dirty="0">
                  <a:solidFill>
                    <a:srgbClr val="FF9966"/>
                  </a:solidFill>
                  <a:latin typeface="Symbol" pitchFamily="18" charset="2"/>
                </a:rPr>
                <a:t>t</a:t>
              </a:r>
            </a:p>
          </p:txBody>
        </p:sp>
      </p:grpSp>
      <p:grpSp>
        <p:nvGrpSpPr>
          <p:cNvPr id="12" name="Gruppo 138"/>
          <p:cNvGrpSpPr/>
          <p:nvPr/>
        </p:nvGrpSpPr>
        <p:grpSpPr>
          <a:xfrm>
            <a:off x="865582" y="1428736"/>
            <a:ext cx="1491840" cy="996584"/>
            <a:chOff x="865582" y="1428736"/>
            <a:chExt cx="1491840" cy="996584"/>
          </a:xfrm>
        </p:grpSpPr>
        <p:grpSp>
          <p:nvGrpSpPr>
            <p:cNvPr id="13" name="Gruppo 63"/>
            <p:cNvGrpSpPr/>
            <p:nvPr/>
          </p:nvGrpSpPr>
          <p:grpSpPr>
            <a:xfrm>
              <a:off x="865582" y="1428736"/>
              <a:ext cx="1491840" cy="996584"/>
              <a:chOff x="816481" y="1434392"/>
              <a:chExt cx="1491840" cy="996584"/>
            </a:xfrm>
          </p:grpSpPr>
          <p:sp>
            <p:nvSpPr>
              <p:cNvPr id="65" name="Line 3"/>
              <p:cNvSpPr>
                <a:spLocks noChangeShapeType="1"/>
              </p:cNvSpPr>
              <p:nvPr/>
            </p:nvSpPr>
            <p:spPr bwMode="auto">
              <a:xfrm flipV="1">
                <a:off x="816481" y="1434392"/>
                <a:ext cx="1491840" cy="996584"/>
              </a:xfrm>
              <a:prstGeom prst="line">
                <a:avLst/>
              </a:prstGeom>
              <a:noFill/>
              <a:ln w="14400">
                <a:solidFill>
                  <a:srgbClr val="0000FF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6" name="Freeform 4"/>
              <p:cNvSpPr>
                <a:spLocks/>
              </p:cNvSpPr>
              <p:nvPr/>
            </p:nvSpPr>
            <p:spPr bwMode="auto">
              <a:xfrm>
                <a:off x="957862" y="2207753"/>
                <a:ext cx="1196640" cy="129614"/>
              </a:xfrm>
              <a:custGeom>
                <a:avLst/>
                <a:gdLst/>
                <a:ahLst/>
                <a:cxnLst>
                  <a:cxn ang="0">
                    <a:pos x="3666" y="399"/>
                  </a:cxn>
                  <a:cxn ang="0">
                    <a:pos x="3532" y="337"/>
                  </a:cxn>
                  <a:cxn ang="0">
                    <a:pos x="3392" y="280"/>
                  </a:cxn>
                  <a:cxn ang="0">
                    <a:pos x="3249" y="227"/>
                  </a:cxn>
                  <a:cxn ang="0">
                    <a:pos x="3102" y="180"/>
                  </a:cxn>
                  <a:cxn ang="0">
                    <a:pos x="2951" y="139"/>
                  </a:cxn>
                  <a:cxn ang="0">
                    <a:pos x="2797" y="102"/>
                  </a:cxn>
                  <a:cxn ang="0">
                    <a:pos x="2640" y="71"/>
                  </a:cxn>
                  <a:cxn ang="0">
                    <a:pos x="2482" y="46"/>
                  </a:cxn>
                  <a:cxn ang="0">
                    <a:pos x="2321" y="26"/>
                  </a:cxn>
                  <a:cxn ang="0">
                    <a:pos x="2159" y="11"/>
                  </a:cxn>
                  <a:cxn ang="0">
                    <a:pos x="1996" y="3"/>
                  </a:cxn>
                  <a:cxn ang="0">
                    <a:pos x="1833" y="0"/>
                  </a:cxn>
                  <a:cxn ang="0">
                    <a:pos x="1670" y="3"/>
                  </a:cxn>
                  <a:cxn ang="0">
                    <a:pos x="1507" y="11"/>
                  </a:cxn>
                  <a:cxn ang="0">
                    <a:pos x="1345" y="26"/>
                  </a:cxn>
                  <a:cxn ang="0">
                    <a:pos x="1184" y="46"/>
                  </a:cxn>
                  <a:cxn ang="0">
                    <a:pos x="1026" y="71"/>
                  </a:cxn>
                  <a:cxn ang="0">
                    <a:pos x="869" y="102"/>
                  </a:cxn>
                  <a:cxn ang="0">
                    <a:pos x="715" y="139"/>
                  </a:cxn>
                  <a:cxn ang="0">
                    <a:pos x="564" y="180"/>
                  </a:cxn>
                  <a:cxn ang="0">
                    <a:pos x="417" y="227"/>
                  </a:cxn>
                  <a:cxn ang="0">
                    <a:pos x="274" y="280"/>
                  </a:cxn>
                  <a:cxn ang="0">
                    <a:pos x="134" y="337"/>
                  </a:cxn>
                  <a:cxn ang="0">
                    <a:pos x="0" y="399"/>
                  </a:cxn>
                </a:cxnLst>
                <a:rect l="0" t="0" r="r" b="b"/>
                <a:pathLst>
                  <a:path w="3667" h="400">
                    <a:moveTo>
                      <a:pt x="3666" y="399"/>
                    </a:moveTo>
                    <a:lnTo>
                      <a:pt x="3532" y="337"/>
                    </a:lnTo>
                    <a:lnTo>
                      <a:pt x="3392" y="280"/>
                    </a:lnTo>
                    <a:lnTo>
                      <a:pt x="3249" y="227"/>
                    </a:lnTo>
                    <a:lnTo>
                      <a:pt x="3102" y="180"/>
                    </a:lnTo>
                    <a:lnTo>
                      <a:pt x="2951" y="139"/>
                    </a:lnTo>
                    <a:lnTo>
                      <a:pt x="2797" y="102"/>
                    </a:lnTo>
                    <a:lnTo>
                      <a:pt x="2640" y="71"/>
                    </a:lnTo>
                    <a:lnTo>
                      <a:pt x="2482" y="46"/>
                    </a:lnTo>
                    <a:lnTo>
                      <a:pt x="2321" y="26"/>
                    </a:lnTo>
                    <a:lnTo>
                      <a:pt x="2159" y="11"/>
                    </a:lnTo>
                    <a:lnTo>
                      <a:pt x="1996" y="3"/>
                    </a:lnTo>
                    <a:lnTo>
                      <a:pt x="1833" y="0"/>
                    </a:lnTo>
                    <a:lnTo>
                      <a:pt x="1670" y="3"/>
                    </a:lnTo>
                    <a:lnTo>
                      <a:pt x="1507" y="11"/>
                    </a:lnTo>
                    <a:lnTo>
                      <a:pt x="1345" y="26"/>
                    </a:lnTo>
                    <a:lnTo>
                      <a:pt x="1184" y="46"/>
                    </a:lnTo>
                    <a:lnTo>
                      <a:pt x="1026" y="71"/>
                    </a:lnTo>
                    <a:lnTo>
                      <a:pt x="869" y="102"/>
                    </a:lnTo>
                    <a:lnTo>
                      <a:pt x="715" y="139"/>
                    </a:lnTo>
                    <a:lnTo>
                      <a:pt x="564" y="180"/>
                    </a:lnTo>
                    <a:lnTo>
                      <a:pt x="417" y="227"/>
                    </a:lnTo>
                    <a:lnTo>
                      <a:pt x="274" y="280"/>
                    </a:lnTo>
                    <a:lnTo>
                      <a:pt x="134" y="337"/>
                    </a:lnTo>
                    <a:lnTo>
                      <a:pt x="0" y="399"/>
                    </a:lnTo>
                  </a:path>
                </a:pathLst>
              </a:custGeom>
              <a:noFill/>
              <a:ln w="14400">
                <a:solidFill>
                  <a:srgbClr val="0000FF"/>
                </a:solidFill>
                <a:miter lim="800000"/>
                <a:headEnd type="triangle" w="med" len="med"/>
                <a:tailEnd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7" name="Freeform 5"/>
              <p:cNvSpPr>
                <a:spLocks noChangeArrowheads="1"/>
              </p:cNvSpPr>
              <p:nvPr/>
            </p:nvSpPr>
            <p:spPr bwMode="auto">
              <a:xfrm>
                <a:off x="1571603" y="1928801"/>
                <a:ext cx="71439" cy="285753"/>
              </a:xfrm>
              <a:custGeom>
                <a:avLst/>
                <a:gdLst/>
                <a:ahLst/>
                <a:cxnLst>
                  <a:cxn ang="0">
                    <a:pos x="504" y="986"/>
                  </a:cxn>
                  <a:cxn ang="0">
                    <a:pos x="518" y="934"/>
                  </a:cxn>
                  <a:cxn ang="0">
                    <a:pos x="527" y="882"/>
                  </a:cxn>
                  <a:cxn ang="0">
                    <a:pos x="533" y="829"/>
                  </a:cxn>
                  <a:cxn ang="0">
                    <a:pos x="535" y="777"/>
                  </a:cxn>
                  <a:cxn ang="0">
                    <a:pos x="533" y="724"/>
                  </a:cxn>
                  <a:cxn ang="0">
                    <a:pos x="527" y="672"/>
                  </a:cxn>
                  <a:cxn ang="0">
                    <a:pos x="517" y="620"/>
                  </a:cxn>
                  <a:cxn ang="0">
                    <a:pos x="503" y="568"/>
                  </a:cxn>
                  <a:cxn ang="0">
                    <a:pos x="485" y="517"/>
                  </a:cxn>
                  <a:cxn ang="0">
                    <a:pos x="464" y="466"/>
                  </a:cxn>
                  <a:cxn ang="0">
                    <a:pos x="438" y="417"/>
                  </a:cxn>
                  <a:cxn ang="0">
                    <a:pos x="409" y="368"/>
                  </a:cxn>
                  <a:cxn ang="0">
                    <a:pos x="377" y="321"/>
                  </a:cxn>
                  <a:cxn ang="0">
                    <a:pos x="341" y="275"/>
                  </a:cxn>
                  <a:cxn ang="0">
                    <a:pos x="301" y="230"/>
                  </a:cxn>
                  <a:cxn ang="0">
                    <a:pos x="258" y="187"/>
                  </a:cxn>
                  <a:cxn ang="0">
                    <a:pos x="212" y="146"/>
                  </a:cxn>
                  <a:cxn ang="0">
                    <a:pos x="163" y="107"/>
                  </a:cxn>
                  <a:cxn ang="0">
                    <a:pos x="112" y="69"/>
                  </a:cxn>
                  <a:cxn ang="0">
                    <a:pos x="57" y="33"/>
                  </a:cxn>
                  <a:cxn ang="0">
                    <a:pos x="0" y="0"/>
                  </a:cxn>
                </a:cxnLst>
                <a:rect l="0" t="0" r="r" b="b"/>
                <a:pathLst>
                  <a:path w="536" h="987">
                    <a:moveTo>
                      <a:pt x="504" y="986"/>
                    </a:moveTo>
                    <a:lnTo>
                      <a:pt x="518" y="934"/>
                    </a:lnTo>
                    <a:lnTo>
                      <a:pt x="527" y="882"/>
                    </a:lnTo>
                    <a:lnTo>
                      <a:pt x="533" y="829"/>
                    </a:lnTo>
                    <a:lnTo>
                      <a:pt x="535" y="777"/>
                    </a:lnTo>
                    <a:lnTo>
                      <a:pt x="533" y="724"/>
                    </a:lnTo>
                    <a:lnTo>
                      <a:pt x="527" y="672"/>
                    </a:lnTo>
                    <a:lnTo>
                      <a:pt x="517" y="620"/>
                    </a:lnTo>
                    <a:lnTo>
                      <a:pt x="503" y="568"/>
                    </a:lnTo>
                    <a:lnTo>
                      <a:pt x="485" y="517"/>
                    </a:lnTo>
                    <a:lnTo>
                      <a:pt x="464" y="466"/>
                    </a:lnTo>
                    <a:lnTo>
                      <a:pt x="438" y="417"/>
                    </a:lnTo>
                    <a:lnTo>
                      <a:pt x="409" y="368"/>
                    </a:lnTo>
                    <a:lnTo>
                      <a:pt x="377" y="321"/>
                    </a:lnTo>
                    <a:lnTo>
                      <a:pt x="341" y="275"/>
                    </a:lnTo>
                    <a:lnTo>
                      <a:pt x="301" y="230"/>
                    </a:lnTo>
                    <a:lnTo>
                      <a:pt x="258" y="187"/>
                    </a:lnTo>
                    <a:lnTo>
                      <a:pt x="212" y="146"/>
                    </a:lnTo>
                    <a:lnTo>
                      <a:pt x="163" y="107"/>
                    </a:lnTo>
                    <a:lnTo>
                      <a:pt x="112" y="69"/>
                    </a:lnTo>
                    <a:lnTo>
                      <a:pt x="57" y="33"/>
                    </a:lnTo>
                    <a:lnTo>
                      <a:pt x="0" y="0"/>
                    </a:lnTo>
                  </a:path>
                </a:pathLst>
              </a:custGeom>
              <a:noFill/>
              <a:ln w="144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129" name="Text Box 43"/>
            <p:cNvSpPr txBox="1">
              <a:spLocks noChangeArrowheads="1"/>
            </p:cNvSpPr>
            <p:nvPr/>
          </p:nvSpPr>
          <p:spPr bwMode="auto">
            <a:xfrm>
              <a:off x="1223755" y="1749955"/>
              <a:ext cx="146880" cy="391721"/>
            </a:xfrm>
            <a:prstGeom prst="rect">
              <a:avLst/>
            </a:prstGeom>
            <a:noFill/>
            <a:ln w="9525">
              <a:noFill/>
              <a:round/>
              <a:headEnd/>
              <a:tailEnd type="triangle" w="med" len="med"/>
            </a:ln>
            <a:effectLst/>
          </p:spPr>
          <p:txBody>
            <a:bodyPr wrap="none" lIns="16328" tIns="40820" rIns="16328" bIns="40820"/>
            <a:lstStyle/>
            <a:p>
              <a:pPr>
                <a:lnSpc>
                  <a:spcPct val="102000"/>
                </a:lnSpc>
              </a:pPr>
              <a:r>
                <a:rPr lang="en-US" sz="2000" i="1" dirty="0">
                  <a:solidFill>
                    <a:srgbClr val="FF9966"/>
                  </a:solidFill>
                  <a:latin typeface="Symbol" pitchFamily="18" charset="2"/>
                </a:rPr>
                <a:t>t</a:t>
              </a:r>
            </a:p>
          </p:txBody>
        </p:sp>
      </p:grpSp>
      <p:grpSp>
        <p:nvGrpSpPr>
          <p:cNvPr id="14" name="Gruppo 139"/>
          <p:cNvGrpSpPr/>
          <p:nvPr/>
        </p:nvGrpSpPr>
        <p:grpSpPr>
          <a:xfrm>
            <a:off x="2285984" y="1428736"/>
            <a:ext cx="1491840" cy="996584"/>
            <a:chOff x="2285984" y="1428736"/>
            <a:chExt cx="1491840" cy="996584"/>
          </a:xfrm>
        </p:grpSpPr>
        <p:grpSp>
          <p:nvGrpSpPr>
            <p:cNvPr id="15" name="Gruppo 59"/>
            <p:cNvGrpSpPr/>
            <p:nvPr/>
          </p:nvGrpSpPr>
          <p:grpSpPr>
            <a:xfrm>
              <a:off x="2285984" y="1428736"/>
              <a:ext cx="1491840" cy="996584"/>
              <a:chOff x="816481" y="1434392"/>
              <a:chExt cx="1491840" cy="996584"/>
            </a:xfrm>
          </p:grpSpPr>
          <p:sp>
            <p:nvSpPr>
              <p:cNvPr id="61" name="Line 3"/>
              <p:cNvSpPr>
                <a:spLocks noChangeShapeType="1"/>
              </p:cNvSpPr>
              <p:nvPr/>
            </p:nvSpPr>
            <p:spPr bwMode="auto">
              <a:xfrm flipV="1">
                <a:off x="816481" y="1434392"/>
                <a:ext cx="1491840" cy="996584"/>
              </a:xfrm>
              <a:prstGeom prst="line">
                <a:avLst/>
              </a:prstGeom>
              <a:noFill/>
              <a:ln w="14400">
                <a:solidFill>
                  <a:srgbClr val="0000FF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2" name="Freeform 4"/>
              <p:cNvSpPr>
                <a:spLocks/>
              </p:cNvSpPr>
              <p:nvPr/>
            </p:nvSpPr>
            <p:spPr bwMode="auto">
              <a:xfrm>
                <a:off x="957862" y="2207753"/>
                <a:ext cx="1196640" cy="129614"/>
              </a:xfrm>
              <a:custGeom>
                <a:avLst/>
                <a:gdLst/>
                <a:ahLst/>
                <a:cxnLst>
                  <a:cxn ang="0">
                    <a:pos x="3666" y="399"/>
                  </a:cxn>
                  <a:cxn ang="0">
                    <a:pos x="3532" y="337"/>
                  </a:cxn>
                  <a:cxn ang="0">
                    <a:pos x="3392" y="280"/>
                  </a:cxn>
                  <a:cxn ang="0">
                    <a:pos x="3249" y="227"/>
                  </a:cxn>
                  <a:cxn ang="0">
                    <a:pos x="3102" y="180"/>
                  </a:cxn>
                  <a:cxn ang="0">
                    <a:pos x="2951" y="139"/>
                  </a:cxn>
                  <a:cxn ang="0">
                    <a:pos x="2797" y="102"/>
                  </a:cxn>
                  <a:cxn ang="0">
                    <a:pos x="2640" y="71"/>
                  </a:cxn>
                  <a:cxn ang="0">
                    <a:pos x="2482" y="46"/>
                  </a:cxn>
                  <a:cxn ang="0">
                    <a:pos x="2321" y="26"/>
                  </a:cxn>
                  <a:cxn ang="0">
                    <a:pos x="2159" y="11"/>
                  </a:cxn>
                  <a:cxn ang="0">
                    <a:pos x="1996" y="3"/>
                  </a:cxn>
                  <a:cxn ang="0">
                    <a:pos x="1833" y="0"/>
                  </a:cxn>
                  <a:cxn ang="0">
                    <a:pos x="1670" y="3"/>
                  </a:cxn>
                  <a:cxn ang="0">
                    <a:pos x="1507" y="11"/>
                  </a:cxn>
                  <a:cxn ang="0">
                    <a:pos x="1345" y="26"/>
                  </a:cxn>
                  <a:cxn ang="0">
                    <a:pos x="1184" y="46"/>
                  </a:cxn>
                  <a:cxn ang="0">
                    <a:pos x="1026" y="71"/>
                  </a:cxn>
                  <a:cxn ang="0">
                    <a:pos x="869" y="102"/>
                  </a:cxn>
                  <a:cxn ang="0">
                    <a:pos x="715" y="139"/>
                  </a:cxn>
                  <a:cxn ang="0">
                    <a:pos x="564" y="180"/>
                  </a:cxn>
                  <a:cxn ang="0">
                    <a:pos x="417" y="227"/>
                  </a:cxn>
                  <a:cxn ang="0">
                    <a:pos x="274" y="280"/>
                  </a:cxn>
                  <a:cxn ang="0">
                    <a:pos x="134" y="337"/>
                  </a:cxn>
                  <a:cxn ang="0">
                    <a:pos x="0" y="399"/>
                  </a:cxn>
                </a:cxnLst>
                <a:rect l="0" t="0" r="r" b="b"/>
                <a:pathLst>
                  <a:path w="3667" h="400">
                    <a:moveTo>
                      <a:pt x="3666" y="399"/>
                    </a:moveTo>
                    <a:lnTo>
                      <a:pt x="3532" y="337"/>
                    </a:lnTo>
                    <a:lnTo>
                      <a:pt x="3392" y="280"/>
                    </a:lnTo>
                    <a:lnTo>
                      <a:pt x="3249" y="227"/>
                    </a:lnTo>
                    <a:lnTo>
                      <a:pt x="3102" y="180"/>
                    </a:lnTo>
                    <a:lnTo>
                      <a:pt x="2951" y="139"/>
                    </a:lnTo>
                    <a:lnTo>
                      <a:pt x="2797" y="102"/>
                    </a:lnTo>
                    <a:lnTo>
                      <a:pt x="2640" y="71"/>
                    </a:lnTo>
                    <a:lnTo>
                      <a:pt x="2482" y="46"/>
                    </a:lnTo>
                    <a:lnTo>
                      <a:pt x="2321" y="26"/>
                    </a:lnTo>
                    <a:lnTo>
                      <a:pt x="2159" y="11"/>
                    </a:lnTo>
                    <a:lnTo>
                      <a:pt x="1996" y="3"/>
                    </a:lnTo>
                    <a:lnTo>
                      <a:pt x="1833" y="0"/>
                    </a:lnTo>
                    <a:lnTo>
                      <a:pt x="1670" y="3"/>
                    </a:lnTo>
                    <a:lnTo>
                      <a:pt x="1507" y="11"/>
                    </a:lnTo>
                    <a:lnTo>
                      <a:pt x="1345" y="26"/>
                    </a:lnTo>
                    <a:lnTo>
                      <a:pt x="1184" y="46"/>
                    </a:lnTo>
                    <a:lnTo>
                      <a:pt x="1026" y="71"/>
                    </a:lnTo>
                    <a:lnTo>
                      <a:pt x="869" y="102"/>
                    </a:lnTo>
                    <a:lnTo>
                      <a:pt x="715" y="139"/>
                    </a:lnTo>
                    <a:lnTo>
                      <a:pt x="564" y="180"/>
                    </a:lnTo>
                    <a:lnTo>
                      <a:pt x="417" y="227"/>
                    </a:lnTo>
                    <a:lnTo>
                      <a:pt x="274" y="280"/>
                    </a:lnTo>
                    <a:lnTo>
                      <a:pt x="134" y="337"/>
                    </a:lnTo>
                    <a:lnTo>
                      <a:pt x="0" y="399"/>
                    </a:lnTo>
                  </a:path>
                </a:pathLst>
              </a:custGeom>
              <a:noFill/>
              <a:ln w="14400">
                <a:solidFill>
                  <a:srgbClr val="0000FF"/>
                </a:solidFill>
                <a:miter lim="800000"/>
                <a:headEnd type="triangle" w="med" len="med"/>
                <a:tailEnd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3" name="Freeform 5"/>
              <p:cNvSpPr>
                <a:spLocks noChangeArrowheads="1"/>
              </p:cNvSpPr>
              <p:nvPr/>
            </p:nvSpPr>
            <p:spPr bwMode="auto">
              <a:xfrm>
                <a:off x="1571603" y="1928801"/>
                <a:ext cx="71439" cy="285753"/>
              </a:xfrm>
              <a:custGeom>
                <a:avLst/>
                <a:gdLst/>
                <a:ahLst/>
                <a:cxnLst>
                  <a:cxn ang="0">
                    <a:pos x="504" y="986"/>
                  </a:cxn>
                  <a:cxn ang="0">
                    <a:pos x="518" y="934"/>
                  </a:cxn>
                  <a:cxn ang="0">
                    <a:pos x="527" y="882"/>
                  </a:cxn>
                  <a:cxn ang="0">
                    <a:pos x="533" y="829"/>
                  </a:cxn>
                  <a:cxn ang="0">
                    <a:pos x="535" y="777"/>
                  </a:cxn>
                  <a:cxn ang="0">
                    <a:pos x="533" y="724"/>
                  </a:cxn>
                  <a:cxn ang="0">
                    <a:pos x="527" y="672"/>
                  </a:cxn>
                  <a:cxn ang="0">
                    <a:pos x="517" y="620"/>
                  </a:cxn>
                  <a:cxn ang="0">
                    <a:pos x="503" y="568"/>
                  </a:cxn>
                  <a:cxn ang="0">
                    <a:pos x="485" y="517"/>
                  </a:cxn>
                  <a:cxn ang="0">
                    <a:pos x="464" y="466"/>
                  </a:cxn>
                  <a:cxn ang="0">
                    <a:pos x="438" y="417"/>
                  </a:cxn>
                  <a:cxn ang="0">
                    <a:pos x="409" y="368"/>
                  </a:cxn>
                  <a:cxn ang="0">
                    <a:pos x="377" y="321"/>
                  </a:cxn>
                  <a:cxn ang="0">
                    <a:pos x="341" y="275"/>
                  </a:cxn>
                  <a:cxn ang="0">
                    <a:pos x="301" y="230"/>
                  </a:cxn>
                  <a:cxn ang="0">
                    <a:pos x="258" y="187"/>
                  </a:cxn>
                  <a:cxn ang="0">
                    <a:pos x="212" y="146"/>
                  </a:cxn>
                  <a:cxn ang="0">
                    <a:pos x="163" y="107"/>
                  </a:cxn>
                  <a:cxn ang="0">
                    <a:pos x="112" y="69"/>
                  </a:cxn>
                  <a:cxn ang="0">
                    <a:pos x="57" y="33"/>
                  </a:cxn>
                  <a:cxn ang="0">
                    <a:pos x="0" y="0"/>
                  </a:cxn>
                </a:cxnLst>
                <a:rect l="0" t="0" r="r" b="b"/>
                <a:pathLst>
                  <a:path w="536" h="987">
                    <a:moveTo>
                      <a:pt x="504" y="986"/>
                    </a:moveTo>
                    <a:lnTo>
                      <a:pt x="518" y="934"/>
                    </a:lnTo>
                    <a:lnTo>
                      <a:pt x="527" y="882"/>
                    </a:lnTo>
                    <a:lnTo>
                      <a:pt x="533" y="829"/>
                    </a:lnTo>
                    <a:lnTo>
                      <a:pt x="535" y="777"/>
                    </a:lnTo>
                    <a:lnTo>
                      <a:pt x="533" y="724"/>
                    </a:lnTo>
                    <a:lnTo>
                      <a:pt x="527" y="672"/>
                    </a:lnTo>
                    <a:lnTo>
                      <a:pt x="517" y="620"/>
                    </a:lnTo>
                    <a:lnTo>
                      <a:pt x="503" y="568"/>
                    </a:lnTo>
                    <a:lnTo>
                      <a:pt x="485" y="517"/>
                    </a:lnTo>
                    <a:lnTo>
                      <a:pt x="464" y="466"/>
                    </a:lnTo>
                    <a:lnTo>
                      <a:pt x="438" y="417"/>
                    </a:lnTo>
                    <a:lnTo>
                      <a:pt x="409" y="368"/>
                    </a:lnTo>
                    <a:lnTo>
                      <a:pt x="377" y="321"/>
                    </a:lnTo>
                    <a:lnTo>
                      <a:pt x="341" y="275"/>
                    </a:lnTo>
                    <a:lnTo>
                      <a:pt x="301" y="230"/>
                    </a:lnTo>
                    <a:lnTo>
                      <a:pt x="258" y="187"/>
                    </a:lnTo>
                    <a:lnTo>
                      <a:pt x="212" y="146"/>
                    </a:lnTo>
                    <a:lnTo>
                      <a:pt x="163" y="107"/>
                    </a:lnTo>
                    <a:lnTo>
                      <a:pt x="112" y="69"/>
                    </a:lnTo>
                    <a:lnTo>
                      <a:pt x="57" y="33"/>
                    </a:lnTo>
                    <a:lnTo>
                      <a:pt x="0" y="0"/>
                    </a:lnTo>
                  </a:path>
                </a:pathLst>
              </a:custGeom>
              <a:noFill/>
              <a:ln w="144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130" name="Text Box 44"/>
            <p:cNvSpPr txBox="1">
              <a:spLocks noChangeArrowheads="1"/>
            </p:cNvSpPr>
            <p:nvPr/>
          </p:nvSpPr>
          <p:spPr bwMode="auto">
            <a:xfrm>
              <a:off x="2710608" y="1714488"/>
              <a:ext cx="146880" cy="391721"/>
            </a:xfrm>
            <a:prstGeom prst="rect">
              <a:avLst/>
            </a:prstGeom>
            <a:noFill/>
            <a:ln w="9525">
              <a:noFill/>
              <a:round/>
              <a:headEnd/>
              <a:tailEnd type="triangle" w="med" len="med"/>
            </a:ln>
            <a:effectLst/>
          </p:spPr>
          <p:txBody>
            <a:bodyPr wrap="none" lIns="16328" tIns="40820" rIns="16328" bIns="40820"/>
            <a:lstStyle/>
            <a:p>
              <a:pPr>
                <a:lnSpc>
                  <a:spcPct val="102000"/>
                </a:lnSpc>
              </a:pPr>
              <a:r>
                <a:rPr lang="en-US" sz="2000" i="1" dirty="0">
                  <a:solidFill>
                    <a:srgbClr val="FF9966"/>
                  </a:solidFill>
                  <a:latin typeface="Symbol" pitchFamily="18" charset="2"/>
                </a:rPr>
                <a:t>t</a:t>
              </a:r>
            </a:p>
          </p:txBody>
        </p:sp>
      </p:grpSp>
      <p:grpSp>
        <p:nvGrpSpPr>
          <p:cNvPr id="16" name="Gruppo 140"/>
          <p:cNvGrpSpPr/>
          <p:nvPr/>
        </p:nvGrpSpPr>
        <p:grpSpPr>
          <a:xfrm>
            <a:off x="3714744" y="1428736"/>
            <a:ext cx="1491840" cy="996584"/>
            <a:chOff x="3714744" y="1428736"/>
            <a:chExt cx="1491840" cy="996584"/>
          </a:xfrm>
        </p:grpSpPr>
        <p:grpSp>
          <p:nvGrpSpPr>
            <p:cNvPr id="17" name="Gruppo 67"/>
            <p:cNvGrpSpPr/>
            <p:nvPr/>
          </p:nvGrpSpPr>
          <p:grpSpPr>
            <a:xfrm>
              <a:off x="3714744" y="1428736"/>
              <a:ext cx="1491840" cy="996584"/>
              <a:chOff x="816481" y="1434392"/>
              <a:chExt cx="1491840" cy="996584"/>
            </a:xfrm>
          </p:grpSpPr>
          <p:sp>
            <p:nvSpPr>
              <p:cNvPr id="69" name="Line 3"/>
              <p:cNvSpPr>
                <a:spLocks noChangeShapeType="1"/>
              </p:cNvSpPr>
              <p:nvPr/>
            </p:nvSpPr>
            <p:spPr bwMode="auto">
              <a:xfrm flipV="1">
                <a:off x="816481" y="1434392"/>
                <a:ext cx="1491840" cy="996584"/>
              </a:xfrm>
              <a:prstGeom prst="line">
                <a:avLst/>
              </a:prstGeom>
              <a:noFill/>
              <a:ln w="14400">
                <a:solidFill>
                  <a:srgbClr val="0000FF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70" name="Freeform 4"/>
              <p:cNvSpPr>
                <a:spLocks/>
              </p:cNvSpPr>
              <p:nvPr/>
            </p:nvSpPr>
            <p:spPr bwMode="auto">
              <a:xfrm>
                <a:off x="957862" y="2207753"/>
                <a:ext cx="1196640" cy="129614"/>
              </a:xfrm>
              <a:custGeom>
                <a:avLst/>
                <a:gdLst/>
                <a:ahLst/>
                <a:cxnLst>
                  <a:cxn ang="0">
                    <a:pos x="3666" y="399"/>
                  </a:cxn>
                  <a:cxn ang="0">
                    <a:pos x="3532" y="337"/>
                  </a:cxn>
                  <a:cxn ang="0">
                    <a:pos x="3392" y="280"/>
                  </a:cxn>
                  <a:cxn ang="0">
                    <a:pos x="3249" y="227"/>
                  </a:cxn>
                  <a:cxn ang="0">
                    <a:pos x="3102" y="180"/>
                  </a:cxn>
                  <a:cxn ang="0">
                    <a:pos x="2951" y="139"/>
                  </a:cxn>
                  <a:cxn ang="0">
                    <a:pos x="2797" y="102"/>
                  </a:cxn>
                  <a:cxn ang="0">
                    <a:pos x="2640" y="71"/>
                  </a:cxn>
                  <a:cxn ang="0">
                    <a:pos x="2482" y="46"/>
                  </a:cxn>
                  <a:cxn ang="0">
                    <a:pos x="2321" y="26"/>
                  </a:cxn>
                  <a:cxn ang="0">
                    <a:pos x="2159" y="11"/>
                  </a:cxn>
                  <a:cxn ang="0">
                    <a:pos x="1996" y="3"/>
                  </a:cxn>
                  <a:cxn ang="0">
                    <a:pos x="1833" y="0"/>
                  </a:cxn>
                  <a:cxn ang="0">
                    <a:pos x="1670" y="3"/>
                  </a:cxn>
                  <a:cxn ang="0">
                    <a:pos x="1507" y="11"/>
                  </a:cxn>
                  <a:cxn ang="0">
                    <a:pos x="1345" y="26"/>
                  </a:cxn>
                  <a:cxn ang="0">
                    <a:pos x="1184" y="46"/>
                  </a:cxn>
                  <a:cxn ang="0">
                    <a:pos x="1026" y="71"/>
                  </a:cxn>
                  <a:cxn ang="0">
                    <a:pos x="869" y="102"/>
                  </a:cxn>
                  <a:cxn ang="0">
                    <a:pos x="715" y="139"/>
                  </a:cxn>
                  <a:cxn ang="0">
                    <a:pos x="564" y="180"/>
                  </a:cxn>
                  <a:cxn ang="0">
                    <a:pos x="417" y="227"/>
                  </a:cxn>
                  <a:cxn ang="0">
                    <a:pos x="274" y="280"/>
                  </a:cxn>
                  <a:cxn ang="0">
                    <a:pos x="134" y="337"/>
                  </a:cxn>
                  <a:cxn ang="0">
                    <a:pos x="0" y="399"/>
                  </a:cxn>
                </a:cxnLst>
                <a:rect l="0" t="0" r="r" b="b"/>
                <a:pathLst>
                  <a:path w="3667" h="400">
                    <a:moveTo>
                      <a:pt x="3666" y="399"/>
                    </a:moveTo>
                    <a:lnTo>
                      <a:pt x="3532" y="337"/>
                    </a:lnTo>
                    <a:lnTo>
                      <a:pt x="3392" y="280"/>
                    </a:lnTo>
                    <a:lnTo>
                      <a:pt x="3249" y="227"/>
                    </a:lnTo>
                    <a:lnTo>
                      <a:pt x="3102" y="180"/>
                    </a:lnTo>
                    <a:lnTo>
                      <a:pt x="2951" y="139"/>
                    </a:lnTo>
                    <a:lnTo>
                      <a:pt x="2797" y="102"/>
                    </a:lnTo>
                    <a:lnTo>
                      <a:pt x="2640" y="71"/>
                    </a:lnTo>
                    <a:lnTo>
                      <a:pt x="2482" y="46"/>
                    </a:lnTo>
                    <a:lnTo>
                      <a:pt x="2321" y="26"/>
                    </a:lnTo>
                    <a:lnTo>
                      <a:pt x="2159" y="11"/>
                    </a:lnTo>
                    <a:lnTo>
                      <a:pt x="1996" y="3"/>
                    </a:lnTo>
                    <a:lnTo>
                      <a:pt x="1833" y="0"/>
                    </a:lnTo>
                    <a:lnTo>
                      <a:pt x="1670" y="3"/>
                    </a:lnTo>
                    <a:lnTo>
                      <a:pt x="1507" y="11"/>
                    </a:lnTo>
                    <a:lnTo>
                      <a:pt x="1345" y="26"/>
                    </a:lnTo>
                    <a:lnTo>
                      <a:pt x="1184" y="46"/>
                    </a:lnTo>
                    <a:lnTo>
                      <a:pt x="1026" y="71"/>
                    </a:lnTo>
                    <a:lnTo>
                      <a:pt x="869" y="102"/>
                    </a:lnTo>
                    <a:lnTo>
                      <a:pt x="715" y="139"/>
                    </a:lnTo>
                    <a:lnTo>
                      <a:pt x="564" y="180"/>
                    </a:lnTo>
                    <a:lnTo>
                      <a:pt x="417" y="227"/>
                    </a:lnTo>
                    <a:lnTo>
                      <a:pt x="274" y="280"/>
                    </a:lnTo>
                    <a:lnTo>
                      <a:pt x="134" y="337"/>
                    </a:lnTo>
                    <a:lnTo>
                      <a:pt x="0" y="399"/>
                    </a:lnTo>
                  </a:path>
                </a:pathLst>
              </a:custGeom>
              <a:noFill/>
              <a:ln w="14400">
                <a:solidFill>
                  <a:srgbClr val="0000FF"/>
                </a:solidFill>
                <a:miter lim="800000"/>
                <a:headEnd type="triangle" w="med" len="med"/>
                <a:tailEnd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71" name="Freeform 5"/>
              <p:cNvSpPr>
                <a:spLocks noChangeArrowheads="1"/>
              </p:cNvSpPr>
              <p:nvPr/>
            </p:nvSpPr>
            <p:spPr bwMode="auto">
              <a:xfrm>
                <a:off x="1571603" y="1928801"/>
                <a:ext cx="71439" cy="285753"/>
              </a:xfrm>
              <a:custGeom>
                <a:avLst/>
                <a:gdLst/>
                <a:ahLst/>
                <a:cxnLst>
                  <a:cxn ang="0">
                    <a:pos x="504" y="986"/>
                  </a:cxn>
                  <a:cxn ang="0">
                    <a:pos x="518" y="934"/>
                  </a:cxn>
                  <a:cxn ang="0">
                    <a:pos x="527" y="882"/>
                  </a:cxn>
                  <a:cxn ang="0">
                    <a:pos x="533" y="829"/>
                  </a:cxn>
                  <a:cxn ang="0">
                    <a:pos x="535" y="777"/>
                  </a:cxn>
                  <a:cxn ang="0">
                    <a:pos x="533" y="724"/>
                  </a:cxn>
                  <a:cxn ang="0">
                    <a:pos x="527" y="672"/>
                  </a:cxn>
                  <a:cxn ang="0">
                    <a:pos x="517" y="620"/>
                  </a:cxn>
                  <a:cxn ang="0">
                    <a:pos x="503" y="568"/>
                  </a:cxn>
                  <a:cxn ang="0">
                    <a:pos x="485" y="517"/>
                  </a:cxn>
                  <a:cxn ang="0">
                    <a:pos x="464" y="466"/>
                  </a:cxn>
                  <a:cxn ang="0">
                    <a:pos x="438" y="417"/>
                  </a:cxn>
                  <a:cxn ang="0">
                    <a:pos x="409" y="368"/>
                  </a:cxn>
                  <a:cxn ang="0">
                    <a:pos x="377" y="321"/>
                  </a:cxn>
                  <a:cxn ang="0">
                    <a:pos x="341" y="275"/>
                  </a:cxn>
                  <a:cxn ang="0">
                    <a:pos x="301" y="230"/>
                  </a:cxn>
                  <a:cxn ang="0">
                    <a:pos x="258" y="187"/>
                  </a:cxn>
                  <a:cxn ang="0">
                    <a:pos x="212" y="146"/>
                  </a:cxn>
                  <a:cxn ang="0">
                    <a:pos x="163" y="107"/>
                  </a:cxn>
                  <a:cxn ang="0">
                    <a:pos x="112" y="69"/>
                  </a:cxn>
                  <a:cxn ang="0">
                    <a:pos x="57" y="33"/>
                  </a:cxn>
                  <a:cxn ang="0">
                    <a:pos x="0" y="0"/>
                  </a:cxn>
                </a:cxnLst>
                <a:rect l="0" t="0" r="r" b="b"/>
                <a:pathLst>
                  <a:path w="536" h="987">
                    <a:moveTo>
                      <a:pt x="504" y="986"/>
                    </a:moveTo>
                    <a:lnTo>
                      <a:pt x="518" y="934"/>
                    </a:lnTo>
                    <a:lnTo>
                      <a:pt x="527" y="882"/>
                    </a:lnTo>
                    <a:lnTo>
                      <a:pt x="533" y="829"/>
                    </a:lnTo>
                    <a:lnTo>
                      <a:pt x="535" y="777"/>
                    </a:lnTo>
                    <a:lnTo>
                      <a:pt x="533" y="724"/>
                    </a:lnTo>
                    <a:lnTo>
                      <a:pt x="527" y="672"/>
                    </a:lnTo>
                    <a:lnTo>
                      <a:pt x="517" y="620"/>
                    </a:lnTo>
                    <a:lnTo>
                      <a:pt x="503" y="568"/>
                    </a:lnTo>
                    <a:lnTo>
                      <a:pt x="485" y="517"/>
                    </a:lnTo>
                    <a:lnTo>
                      <a:pt x="464" y="466"/>
                    </a:lnTo>
                    <a:lnTo>
                      <a:pt x="438" y="417"/>
                    </a:lnTo>
                    <a:lnTo>
                      <a:pt x="409" y="368"/>
                    </a:lnTo>
                    <a:lnTo>
                      <a:pt x="377" y="321"/>
                    </a:lnTo>
                    <a:lnTo>
                      <a:pt x="341" y="275"/>
                    </a:lnTo>
                    <a:lnTo>
                      <a:pt x="301" y="230"/>
                    </a:lnTo>
                    <a:lnTo>
                      <a:pt x="258" y="187"/>
                    </a:lnTo>
                    <a:lnTo>
                      <a:pt x="212" y="146"/>
                    </a:lnTo>
                    <a:lnTo>
                      <a:pt x="163" y="107"/>
                    </a:lnTo>
                    <a:lnTo>
                      <a:pt x="112" y="69"/>
                    </a:lnTo>
                    <a:lnTo>
                      <a:pt x="57" y="33"/>
                    </a:lnTo>
                    <a:lnTo>
                      <a:pt x="0" y="0"/>
                    </a:lnTo>
                  </a:path>
                </a:pathLst>
              </a:custGeom>
              <a:noFill/>
              <a:ln w="144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131" name="Text Box 45"/>
            <p:cNvSpPr txBox="1">
              <a:spLocks noChangeArrowheads="1"/>
            </p:cNvSpPr>
            <p:nvPr/>
          </p:nvSpPr>
          <p:spPr bwMode="auto">
            <a:xfrm>
              <a:off x="4139368" y="1714488"/>
              <a:ext cx="146880" cy="391721"/>
            </a:xfrm>
            <a:prstGeom prst="rect">
              <a:avLst/>
            </a:prstGeom>
            <a:noFill/>
            <a:ln w="9525">
              <a:noFill/>
              <a:round/>
              <a:headEnd/>
              <a:tailEnd type="triangle" w="med" len="med"/>
            </a:ln>
            <a:effectLst/>
          </p:spPr>
          <p:txBody>
            <a:bodyPr wrap="none" lIns="16328" tIns="40820" rIns="16328" bIns="40820"/>
            <a:lstStyle/>
            <a:p>
              <a:pPr>
                <a:lnSpc>
                  <a:spcPct val="102000"/>
                </a:lnSpc>
              </a:pPr>
              <a:r>
                <a:rPr lang="en-US" sz="2000" i="1" dirty="0">
                  <a:solidFill>
                    <a:srgbClr val="FF9966"/>
                  </a:solidFill>
                  <a:latin typeface="Symbol" pitchFamily="18" charset="2"/>
                </a:rPr>
                <a:t>t</a:t>
              </a:r>
            </a:p>
          </p:txBody>
        </p:sp>
      </p:grpSp>
      <p:grpSp>
        <p:nvGrpSpPr>
          <p:cNvPr id="18" name="Gruppo 141"/>
          <p:cNvGrpSpPr/>
          <p:nvPr/>
        </p:nvGrpSpPr>
        <p:grpSpPr>
          <a:xfrm>
            <a:off x="5143504" y="1428736"/>
            <a:ext cx="1491840" cy="996584"/>
            <a:chOff x="5143504" y="1428736"/>
            <a:chExt cx="1491840" cy="996584"/>
          </a:xfrm>
        </p:grpSpPr>
        <p:grpSp>
          <p:nvGrpSpPr>
            <p:cNvPr id="19" name="Gruppo 71"/>
            <p:cNvGrpSpPr/>
            <p:nvPr/>
          </p:nvGrpSpPr>
          <p:grpSpPr>
            <a:xfrm>
              <a:off x="5143504" y="1428736"/>
              <a:ext cx="1491840" cy="996584"/>
              <a:chOff x="816481" y="1434392"/>
              <a:chExt cx="1491840" cy="996584"/>
            </a:xfrm>
          </p:grpSpPr>
          <p:sp>
            <p:nvSpPr>
              <p:cNvPr id="73" name="Line 3"/>
              <p:cNvSpPr>
                <a:spLocks noChangeShapeType="1"/>
              </p:cNvSpPr>
              <p:nvPr/>
            </p:nvSpPr>
            <p:spPr bwMode="auto">
              <a:xfrm flipV="1">
                <a:off x="816481" y="1434392"/>
                <a:ext cx="1491840" cy="996584"/>
              </a:xfrm>
              <a:prstGeom prst="line">
                <a:avLst/>
              </a:prstGeom>
              <a:noFill/>
              <a:ln w="14400">
                <a:solidFill>
                  <a:srgbClr val="0000FF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74" name="Freeform 4"/>
              <p:cNvSpPr>
                <a:spLocks/>
              </p:cNvSpPr>
              <p:nvPr/>
            </p:nvSpPr>
            <p:spPr bwMode="auto">
              <a:xfrm>
                <a:off x="957862" y="2207753"/>
                <a:ext cx="1196640" cy="129614"/>
              </a:xfrm>
              <a:custGeom>
                <a:avLst/>
                <a:gdLst/>
                <a:ahLst/>
                <a:cxnLst>
                  <a:cxn ang="0">
                    <a:pos x="3666" y="399"/>
                  </a:cxn>
                  <a:cxn ang="0">
                    <a:pos x="3532" y="337"/>
                  </a:cxn>
                  <a:cxn ang="0">
                    <a:pos x="3392" y="280"/>
                  </a:cxn>
                  <a:cxn ang="0">
                    <a:pos x="3249" y="227"/>
                  </a:cxn>
                  <a:cxn ang="0">
                    <a:pos x="3102" y="180"/>
                  </a:cxn>
                  <a:cxn ang="0">
                    <a:pos x="2951" y="139"/>
                  </a:cxn>
                  <a:cxn ang="0">
                    <a:pos x="2797" y="102"/>
                  </a:cxn>
                  <a:cxn ang="0">
                    <a:pos x="2640" y="71"/>
                  </a:cxn>
                  <a:cxn ang="0">
                    <a:pos x="2482" y="46"/>
                  </a:cxn>
                  <a:cxn ang="0">
                    <a:pos x="2321" y="26"/>
                  </a:cxn>
                  <a:cxn ang="0">
                    <a:pos x="2159" y="11"/>
                  </a:cxn>
                  <a:cxn ang="0">
                    <a:pos x="1996" y="3"/>
                  </a:cxn>
                  <a:cxn ang="0">
                    <a:pos x="1833" y="0"/>
                  </a:cxn>
                  <a:cxn ang="0">
                    <a:pos x="1670" y="3"/>
                  </a:cxn>
                  <a:cxn ang="0">
                    <a:pos x="1507" y="11"/>
                  </a:cxn>
                  <a:cxn ang="0">
                    <a:pos x="1345" y="26"/>
                  </a:cxn>
                  <a:cxn ang="0">
                    <a:pos x="1184" y="46"/>
                  </a:cxn>
                  <a:cxn ang="0">
                    <a:pos x="1026" y="71"/>
                  </a:cxn>
                  <a:cxn ang="0">
                    <a:pos x="869" y="102"/>
                  </a:cxn>
                  <a:cxn ang="0">
                    <a:pos x="715" y="139"/>
                  </a:cxn>
                  <a:cxn ang="0">
                    <a:pos x="564" y="180"/>
                  </a:cxn>
                  <a:cxn ang="0">
                    <a:pos x="417" y="227"/>
                  </a:cxn>
                  <a:cxn ang="0">
                    <a:pos x="274" y="280"/>
                  </a:cxn>
                  <a:cxn ang="0">
                    <a:pos x="134" y="337"/>
                  </a:cxn>
                  <a:cxn ang="0">
                    <a:pos x="0" y="399"/>
                  </a:cxn>
                </a:cxnLst>
                <a:rect l="0" t="0" r="r" b="b"/>
                <a:pathLst>
                  <a:path w="3667" h="400">
                    <a:moveTo>
                      <a:pt x="3666" y="399"/>
                    </a:moveTo>
                    <a:lnTo>
                      <a:pt x="3532" y="337"/>
                    </a:lnTo>
                    <a:lnTo>
                      <a:pt x="3392" y="280"/>
                    </a:lnTo>
                    <a:lnTo>
                      <a:pt x="3249" y="227"/>
                    </a:lnTo>
                    <a:lnTo>
                      <a:pt x="3102" y="180"/>
                    </a:lnTo>
                    <a:lnTo>
                      <a:pt x="2951" y="139"/>
                    </a:lnTo>
                    <a:lnTo>
                      <a:pt x="2797" y="102"/>
                    </a:lnTo>
                    <a:lnTo>
                      <a:pt x="2640" y="71"/>
                    </a:lnTo>
                    <a:lnTo>
                      <a:pt x="2482" y="46"/>
                    </a:lnTo>
                    <a:lnTo>
                      <a:pt x="2321" y="26"/>
                    </a:lnTo>
                    <a:lnTo>
                      <a:pt x="2159" y="11"/>
                    </a:lnTo>
                    <a:lnTo>
                      <a:pt x="1996" y="3"/>
                    </a:lnTo>
                    <a:lnTo>
                      <a:pt x="1833" y="0"/>
                    </a:lnTo>
                    <a:lnTo>
                      <a:pt x="1670" y="3"/>
                    </a:lnTo>
                    <a:lnTo>
                      <a:pt x="1507" y="11"/>
                    </a:lnTo>
                    <a:lnTo>
                      <a:pt x="1345" y="26"/>
                    </a:lnTo>
                    <a:lnTo>
                      <a:pt x="1184" y="46"/>
                    </a:lnTo>
                    <a:lnTo>
                      <a:pt x="1026" y="71"/>
                    </a:lnTo>
                    <a:lnTo>
                      <a:pt x="869" y="102"/>
                    </a:lnTo>
                    <a:lnTo>
                      <a:pt x="715" y="139"/>
                    </a:lnTo>
                    <a:lnTo>
                      <a:pt x="564" y="180"/>
                    </a:lnTo>
                    <a:lnTo>
                      <a:pt x="417" y="227"/>
                    </a:lnTo>
                    <a:lnTo>
                      <a:pt x="274" y="280"/>
                    </a:lnTo>
                    <a:lnTo>
                      <a:pt x="134" y="337"/>
                    </a:lnTo>
                    <a:lnTo>
                      <a:pt x="0" y="399"/>
                    </a:lnTo>
                  </a:path>
                </a:pathLst>
              </a:custGeom>
              <a:noFill/>
              <a:ln w="14400">
                <a:solidFill>
                  <a:srgbClr val="0000FF"/>
                </a:solidFill>
                <a:miter lim="800000"/>
                <a:headEnd type="triangle" w="med" len="med"/>
                <a:tailEnd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75" name="Freeform 5"/>
              <p:cNvSpPr>
                <a:spLocks noChangeArrowheads="1"/>
              </p:cNvSpPr>
              <p:nvPr/>
            </p:nvSpPr>
            <p:spPr bwMode="auto">
              <a:xfrm>
                <a:off x="1571603" y="1928801"/>
                <a:ext cx="71439" cy="285753"/>
              </a:xfrm>
              <a:custGeom>
                <a:avLst/>
                <a:gdLst/>
                <a:ahLst/>
                <a:cxnLst>
                  <a:cxn ang="0">
                    <a:pos x="504" y="986"/>
                  </a:cxn>
                  <a:cxn ang="0">
                    <a:pos x="518" y="934"/>
                  </a:cxn>
                  <a:cxn ang="0">
                    <a:pos x="527" y="882"/>
                  </a:cxn>
                  <a:cxn ang="0">
                    <a:pos x="533" y="829"/>
                  </a:cxn>
                  <a:cxn ang="0">
                    <a:pos x="535" y="777"/>
                  </a:cxn>
                  <a:cxn ang="0">
                    <a:pos x="533" y="724"/>
                  </a:cxn>
                  <a:cxn ang="0">
                    <a:pos x="527" y="672"/>
                  </a:cxn>
                  <a:cxn ang="0">
                    <a:pos x="517" y="620"/>
                  </a:cxn>
                  <a:cxn ang="0">
                    <a:pos x="503" y="568"/>
                  </a:cxn>
                  <a:cxn ang="0">
                    <a:pos x="485" y="517"/>
                  </a:cxn>
                  <a:cxn ang="0">
                    <a:pos x="464" y="466"/>
                  </a:cxn>
                  <a:cxn ang="0">
                    <a:pos x="438" y="417"/>
                  </a:cxn>
                  <a:cxn ang="0">
                    <a:pos x="409" y="368"/>
                  </a:cxn>
                  <a:cxn ang="0">
                    <a:pos x="377" y="321"/>
                  </a:cxn>
                  <a:cxn ang="0">
                    <a:pos x="341" y="275"/>
                  </a:cxn>
                  <a:cxn ang="0">
                    <a:pos x="301" y="230"/>
                  </a:cxn>
                  <a:cxn ang="0">
                    <a:pos x="258" y="187"/>
                  </a:cxn>
                  <a:cxn ang="0">
                    <a:pos x="212" y="146"/>
                  </a:cxn>
                  <a:cxn ang="0">
                    <a:pos x="163" y="107"/>
                  </a:cxn>
                  <a:cxn ang="0">
                    <a:pos x="112" y="69"/>
                  </a:cxn>
                  <a:cxn ang="0">
                    <a:pos x="57" y="33"/>
                  </a:cxn>
                  <a:cxn ang="0">
                    <a:pos x="0" y="0"/>
                  </a:cxn>
                </a:cxnLst>
                <a:rect l="0" t="0" r="r" b="b"/>
                <a:pathLst>
                  <a:path w="536" h="987">
                    <a:moveTo>
                      <a:pt x="504" y="986"/>
                    </a:moveTo>
                    <a:lnTo>
                      <a:pt x="518" y="934"/>
                    </a:lnTo>
                    <a:lnTo>
                      <a:pt x="527" y="882"/>
                    </a:lnTo>
                    <a:lnTo>
                      <a:pt x="533" y="829"/>
                    </a:lnTo>
                    <a:lnTo>
                      <a:pt x="535" y="777"/>
                    </a:lnTo>
                    <a:lnTo>
                      <a:pt x="533" y="724"/>
                    </a:lnTo>
                    <a:lnTo>
                      <a:pt x="527" y="672"/>
                    </a:lnTo>
                    <a:lnTo>
                      <a:pt x="517" y="620"/>
                    </a:lnTo>
                    <a:lnTo>
                      <a:pt x="503" y="568"/>
                    </a:lnTo>
                    <a:lnTo>
                      <a:pt x="485" y="517"/>
                    </a:lnTo>
                    <a:lnTo>
                      <a:pt x="464" y="466"/>
                    </a:lnTo>
                    <a:lnTo>
                      <a:pt x="438" y="417"/>
                    </a:lnTo>
                    <a:lnTo>
                      <a:pt x="409" y="368"/>
                    </a:lnTo>
                    <a:lnTo>
                      <a:pt x="377" y="321"/>
                    </a:lnTo>
                    <a:lnTo>
                      <a:pt x="341" y="275"/>
                    </a:lnTo>
                    <a:lnTo>
                      <a:pt x="301" y="230"/>
                    </a:lnTo>
                    <a:lnTo>
                      <a:pt x="258" y="187"/>
                    </a:lnTo>
                    <a:lnTo>
                      <a:pt x="212" y="146"/>
                    </a:lnTo>
                    <a:lnTo>
                      <a:pt x="163" y="107"/>
                    </a:lnTo>
                    <a:lnTo>
                      <a:pt x="112" y="69"/>
                    </a:lnTo>
                    <a:lnTo>
                      <a:pt x="57" y="33"/>
                    </a:lnTo>
                    <a:lnTo>
                      <a:pt x="0" y="0"/>
                    </a:lnTo>
                  </a:path>
                </a:pathLst>
              </a:custGeom>
              <a:noFill/>
              <a:ln w="144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132" name="Text Box 46"/>
            <p:cNvSpPr txBox="1">
              <a:spLocks noChangeArrowheads="1"/>
            </p:cNvSpPr>
            <p:nvPr/>
          </p:nvSpPr>
          <p:spPr bwMode="auto">
            <a:xfrm>
              <a:off x="5568128" y="1714488"/>
              <a:ext cx="146880" cy="391721"/>
            </a:xfrm>
            <a:prstGeom prst="rect">
              <a:avLst/>
            </a:prstGeom>
            <a:noFill/>
            <a:ln w="9525">
              <a:noFill/>
              <a:round/>
              <a:headEnd/>
              <a:tailEnd type="triangle" w="med" len="med"/>
            </a:ln>
            <a:effectLst/>
          </p:spPr>
          <p:txBody>
            <a:bodyPr wrap="none" lIns="16328" tIns="40820" rIns="16328" bIns="40820"/>
            <a:lstStyle/>
            <a:p>
              <a:pPr>
                <a:lnSpc>
                  <a:spcPct val="102000"/>
                </a:lnSpc>
              </a:pPr>
              <a:r>
                <a:rPr lang="en-US" sz="2000" i="1" dirty="0">
                  <a:solidFill>
                    <a:srgbClr val="FF9966"/>
                  </a:solidFill>
                  <a:latin typeface="Symbol" pitchFamily="18" charset="2"/>
                </a:rPr>
                <a:t>t</a:t>
              </a:r>
            </a:p>
          </p:txBody>
        </p:sp>
      </p:grpSp>
      <p:grpSp>
        <p:nvGrpSpPr>
          <p:cNvPr id="20" name="Gruppo 142"/>
          <p:cNvGrpSpPr/>
          <p:nvPr/>
        </p:nvGrpSpPr>
        <p:grpSpPr>
          <a:xfrm>
            <a:off x="6572264" y="1428736"/>
            <a:ext cx="1491840" cy="996584"/>
            <a:chOff x="6572264" y="1428736"/>
            <a:chExt cx="1491840" cy="996584"/>
          </a:xfrm>
        </p:grpSpPr>
        <p:grpSp>
          <p:nvGrpSpPr>
            <p:cNvPr id="21" name="Gruppo 75"/>
            <p:cNvGrpSpPr/>
            <p:nvPr/>
          </p:nvGrpSpPr>
          <p:grpSpPr>
            <a:xfrm>
              <a:off x="6572264" y="1428736"/>
              <a:ext cx="1491840" cy="996584"/>
              <a:chOff x="816481" y="1434392"/>
              <a:chExt cx="1491840" cy="996584"/>
            </a:xfrm>
          </p:grpSpPr>
          <p:sp>
            <p:nvSpPr>
              <p:cNvPr id="77" name="Line 3"/>
              <p:cNvSpPr>
                <a:spLocks noChangeShapeType="1"/>
              </p:cNvSpPr>
              <p:nvPr/>
            </p:nvSpPr>
            <p:spPr bwMode="auto">
              <a:xfrm flipV="1">
                <a:off x="816481" y="1434392"/>
                <a:ext cx="1491840" cy="996584"/>
              </a:xfrm>
              <a:prstGeom prst="line">
                <a:avLst/>
              </a:prstGeom>
              <a:noFill/>
              <a:ln w="14400">
                <a:solidFill>
                  <a:srgbClr val="0000FF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78" name="Freeform 4"/>
              <p:cNvSpPr>
                <a:spLocks/>
              </p:cNvSpPr>
              <p:nvPr/>
            </p:nvSpPr>
            <p:spPr bwMode="auto">
              <a:xfrm>
                <a:off x="957862" y="2207753"/>
                <a:ext cx="1196640" cy="129614"/>
              </a:xfrm>
              <a:custGeom>
                <a:avLst/>
                <a:gdLst/>
                <a:ahLst/>
                <a:cxnLst>
                  <a:cxn ang="0">
                    <a:pos x="3666" y="399"/>
                  </a:cxn>
                  <a:cxn ang="0">
                    <a:pos x="3532" y="337"/>
                  </a:cxn>
                  <a:cxn ang="0">
                    <a:pos x="3392" y="280"/>
                  </a:cxn>
                  <a:cxn ang="0">
                    <a:pos x="3249" y="227"/>
                  </a:cxn>
                  <a:cxn ang="0">
                    <a:pos x="3102" y="180"/>
                  </a:cxn>
                  <a:cxn ang="0">
                    <a:pos x="2951" y="139"/>
                  </a:cxn>
                  <a:cxn ang="0">
                    <a:pos x="2797" y="102"/>
                  </a:cxn>
                  <a:cxn ang="0">
                    <a:pos x="2640" y="71"/>
                  </a:cxn>
                  <a:cxn ang="0">
                    <a:pos x="2482" y="46"/>
                  </a:cxn>
                  <a:cxn ang="0">
                    <a:pos x="2321" y="26"/>
                  </a:cxn>
                  <a:cxn ang="0">
                    <a:pos x="2159" y="11"/>
                  </a:cxn>
                  <a:cxn ang="0">
                    <a:pos x="1996" y="3"/>
                  </a:cxn>
                  <a:cxn ang="0">
                    <a:pos x="1833" y="0"/>
                  </a:cxn>
                  <a:cxn ang="0">
                    <a:pos x="1670" y="3"/>
                  </a:cxn>
                  <a:cxn ang="0">
                    <a:pos x="1507" y="11"/>
                  </a:cxn>
                  <a:cxn ang="0">
                    <a:pos x="1345" y="26"/>
                  </a:cxn>
                  <a:cxn ang="0">
                    <a:pos x="1184" y="46"/>
                  </a:cxn>
                  <a:cxn ang="0">
                    <a:pos x="1026" y="71"/>
                  </a:cxn>
                  <a:cxn ang="0">
                    <a:pos x="869" y="102"/>
                  </a:cxn>
                  <a:cxn ang="0">
                    <a:pos x="715" y="139"/>
                  </a:cxn>
                  <a:cxn ang="0">
                    <a:pos x="564" y="180"/>
                  </a:cxn>
                  <a:cxn ang="0">
                    <a:pos x="417" y="227"/>
                  </a:cxn>
                  <a:cxn ang="0">
                    <a:pos x="274" y="280"/>
                  </a:cxn>
                  <a:cxn ang="0">
                    <a:pos x="134" y="337"/>
                  </a:cxn>
                  <a:cxn ang="0">
                    <a:pos x="0" y="399"/>
                  </a:cxn>
                </a:cxnLst>
                <a:rect l="0" t="0" r="r" b="b"/>
                <a:pathLst>
                  <a:path w="3667" h="400">
                    <a:moveTo>
                      <a:pt x="3666" y="399"/>
                    </a:moveTo>
                    <a:lnTo>
                      <a:pt x="3532" y="337"/>
                    </a:lnTo>
                    <a:lnTo>
                      <a:pt x="3392" y="280"/>
                    </a:lnTo>
                    <a:lnTo>
                      <a:pt x="3249" y="227"/>
                    </a:lnTo>
                    <a:lnTo>
                      <a:pt x="3102" y="180"/>
                    </a:lnTo>
                    <a:lnTo>
                      <a:pt x="2951" y="139"/>
                    </a:lnTo>
                    <a:lnTo>
                      <a:pt x="2797" y="102"/>
                    </a:lnTo>
                    <a:lnTo>
                      <a:pt x="2640" y="71"/>
                    </a:lnTo>
                    <a:lnTo>
                      <a:pt x="2482" y="46"/>
                    </a:lnTo>
                    <a:lnTo>
                      <a:pt x="2321" y="26"/>
                    </a:lnTo>
                    <a:lnTo>
                      <a:pt x="2159" y="11"/>
                    </a:lnTo>
                    <a:lnTo>
                      <a:pt x="1996" y="3"/>
                    </a:lnTo>
                    <a:lnTo>
                      <a:pt x="1833" y="0"/>
                    </a:lnTo>
                    <a:lnTo>
                      <a:pt x="1670" y="3"/>
                    </a:lnTo>
                    <a:lnTo>
                      <a:pt x="1507" y="11"/>
                    </a:lnTo>
                    <a:lnTo>
                      <a:pt x="1345" y="26"/>
                    </a:lnTo>
                    <a:lnTo>
                      <a:pt x="1184" y="46"/>
                    </a:lnTo>
                    <a:lnTo>
                      <a:pt x="1026" y="71"/>
                    </a:lnTo>
                    <a:lnTo>
                      <a:pt x="869" y="102"/>
                    </a:lnTo>
                    <a:lnTo>
                      <a:pt x="715" y="139"/>
                    </a:lnTo>
                    <a:lnTo>
                      <a:pt x="564" y="180"/>
                    </a:lnTo>
                    <a:lnTo>
                      <a:pt x="417" y="227"/>
                    </a:lnTo>
                    <a:lnTo>
                      <a:pt x="274" y="280"/>
                    </a:lnTo>
                    <a:lnTo>
                      <a:pt x="134" y="337"/>
                    </a:lnTo>
                    <a:lnTo>
                      <a:pt x="0" y="399"/>
                    </a:lnTo>
                  </a:path>
                </a:pathLst>
              </a:custGeom>
              <a:noFill/>
              <a:ln w="14400">
                <a:solidFill>
                  <a:srgbClr val="0000FF"/>
                </a:solidFill>
                <a:miter lim="800000"/>
                <a:headEnd type="triangle" w="med" len="med"/>
                <a:tailEnd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79" name="Freeform 5"/>
              <p:cNvSpPr>
                <a:spLocks noChangeArrowheads="1"/>
              </p:cNvSpPr>
              <p:nvPr/>
            </p:nvSpPr>
            <p:spPr bwMode="auto">
              <a:xfrm>
                <a:off x="1571603" y="1928801"/>
                <a:ext cx="71439" cy="285753"/>
              </a:xfrm>
              <a:custGeom>
                <a:avLst/>
                <a:gdLst/>
                <a:ahLst/>
                <a:cxnLst>
                  <a:cxn ang="0">
                    <a:pos x="504" y="986"/>
                  </a:cxn>
                  <a:cxn ang="0">
                    <a:pos x="518" y="934"/>
                  </a:cxn>
                  <a:cxn ang="0">
                    <a:pos x="527" y="882"/>
                  </a:cxn>
                  <a:cxn ang="0">
                    <a:pos x="533" y="829"/>
                  </a:cxn>
                  <a:cxn ang="0">
                    <a:pos x="535" y="777"/>
                  </a:cxn>
                  <a:cxn ang="0">
                    <a:pos x="533" y="724"/>
                  </a:cxn>
                  <a:cxn ang="0">
                    <a:pos x="527" y="672"/>
                  </a:cxn>
                  <a:cxn ang="0">
                    <a:pos x="517" y="620"/>
                  </a:cxn>
                  <a:cxn ang="0">
                    <a:pos x="503" y="568"/>
                  </a:cxn>
                  <a:cxn ang="0">
                    <a:pos x="485" y="517"/>
                  </a:cxn>
                  <a:cxn ang="0">
                    <a:pos x="464" y="466"/>
                  </a:cxn>
                  <a:cxn ang="0">
                    <a:pos x="438" y="417"/>
                  </a:cxn>
                  <a:cxn ang="0">
                    <a:pos x="409" y="368"/>
                  </a:cxn>
                  <a:cxn ang="0">
                    <a:pos x="377" y="321"/>
                  </a:cxn>
                  <a:cxn ang="0">
                    <a:pos x="341" y="275"/>
                  </a:cxn>
                  <a:cxn ang="0">
                    <a:pos x="301" y="230"/>
                  </a:cxn>
                  <a:cxn ang="0">
                    <a:pos x="258" y="187"/>
                  </a:cxn>
                  <a:cxn ang="0">
                    <a:pos x="212" y="146"/>
                  </a:cxn>
                  <a:cxn ang="0">
                    <a:pos x="163" y="107"/>
                  </a:cxn>
                  <a:cxn ang="0">
                    <a:pos x="112" y="69"/>
                  </a:cxn>
                  <a:cxn ang="0">
                    <a:pos x="57" y="33"/>
                  </a:cxn>
                  <a:cxn ang="0">
                    <a:pos x="0" y="0"/>
                  </a:cxn>
                </a:cxnLst>
                <a:rect l="0" t="0" r="r" b="b"/>
                <a:pathLst>
                  <a:path w="536" h="987">
                    <a:moveTo>
                      <a:pt x="504" y="986"/>
                    </a:moveTo>
                    <a:lnTo>
                      <a:pt x="518" y="934"/>
                    </a:lnTo>
                    <a:lnTo>
                      <a:pt x="527" y="882"/>
                    </a:lnTo>
                    <a:lnTo>
                      <a:pt x="533" y="829"/>
                    </a:lnTo>
                    <a:lnTo>
                      <a:pt x="535" y="777"/>
                    </a:lnTo>
                    <a:lnTo>
                      <a:pt x="533" y="724"/>
                    </a:lnTo>
                    <a:lnTo>
                      <a:pt x="527" y="672"/>
                    </a:lnTo>
                    <a:lnTo>
                      <a:pt x="517" y="620"/>
                    </a:lnTo>
                    <a:lnTo>
                      <a:pt x="503" y="568"/>
                    </a:lnTo>
                    <a:lnTo>
                      <a:pt x="485" y="517"/>
                    </a:lnTo>
                    <a:lnTo>
                      <a:pt x="464" y="466"/>
                    </a:lnTo>
                    <a:lnTo>
                      <a:pt x="438" y="417"/>
                    </a:lnTo>
                    <a:lnTo>
                      <a:pt x="409" y="368"/>
                    </a:lnTo>
                    <a:lnTo>
                      <a:pt x="377" y="321"/>
                    </a:lnTo>
                    <a:lnTo>
                      <a:pt x="341" y="275"/>
                    </a:lnTo>
                    <a:lnTo>
                      <a:pt x="301" y="230"/>
                    </a:lnTo>
                    <a:lnTo>
                      <a:pt x="258" y="187"/>
                    </a:lnTo>
                    <a:lnTo>
                      <a:pt x="212" y="146"/>
                    </a:lnTo>
                    <a:lnTo>
                      <a:pt x="163" y="107"/>
                    </a:lnTo>
                    <a:lnTo>
                      <a:pt x="112" y="69"/>
                    </a:lnTo>
                    <a:lnTo>
                      <a:pt x="57" y="33"/>
                    </a:lnTo>
                    <a:lnTo>
                      <a:pt x="0" y="0"/>
                    </a:lnTo>
                  </a:path>
                </a:pathLst>
              </a:custGeom>
              <a:noFill/>
              <a:ln w="144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133" name="Text Box 47"/>
            <p:cNvSpPr txBox="1">
              <a:spLocks noChangeArrowheads="1"/>
            </p:cNvSpPr>
            <p:nvPr/>
          </p:nvSpPr>
          <p:spPr bwMode="auto">
            <a:xfrm>
              <a:off x="6996888" y="1714488"/>
              <a:ext cx="146880" cy="391721"/>
            </a:xfrm>
            <a:prstGeom prst="rect">
              <a:avLst/>
            </a:prstGeom>
            <a:noFill/>
            <a:ln w="9525">
              <a:noFill/>
              <a:round/>
              <a:headEnd/>
              <a:tailEnd type="triangle" w="med" len="med"/>
            </a:ln>
            <a:effectLst/>
          </p:spPr>
          <p:txBody>
            <a:bodyPr wrap="none" lIns="16328" tIns="40820" rIns="16328" bIns="40820"/>
            <a:lstStyle/>
            <a:p>
              <a:pPr>
                <a:lnSpc>
                  <a:spcPct val="102000"/>
                </a:lnSpc>
              </a:pPr>
              <a:r>
                <a:rPr lang="en-US" sz="2000" i="1" dirty="0">
                  <a:solidFill>
                    <a:srgbClr val="FF9966"/>
                  </a:solidFill>
                  <a:latin typeface="Symbol" pitchFamily="18" charset="2"/>
                </a:rPr>
                <a:t>t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000"/>
                            </p:stCondLst>
                            <p:childTnLst>
                              <p:par>
                                <p:cTn id="27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0"/>
                            </p:stCondLst>
                            <p:childTnLst>
                              <p:par>
                                <p:cTn id="36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1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2000"/>
                            </p:stCondLst>
                            <p:childTnLst>
                              <p:par>
                                <p:cTn id="43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3000"/>
                            </p:stCondLst>
                            <p:childTnLst>
                              <p:par>
                                <p:cTn id="46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4000"/>
                            </p:stCondLst>
                            <p:childTnLst>
                              <p:par>
                                <p:cTn id="49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0"/>
                            </p:stCondLst>
                            <p:childTnLst>
                              <p:par>
                                <p:cTn id="52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6000"/>
                            </p:stCondLst>
                            <p:childTnLst>
                              <p:par>
                                <p:cTn id="55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7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2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8000"/>
                            </p:stCondLst>
                            <p:childTnLst>
                              <p:par>
                                <p:cTn id="62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9000"/>
                            </p:stCondLst>
                            <p:childTnLst>
                              <p:par>
                                <p:cTn id="65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0"/>
                            </p:stCondLst>
                            <p:childTnLst>
                              <p:par>
                                <p:cTn id="68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1000"/>
                            </p:stCondLst>
                            <p:childTnLst>
                              <p:par>
                                <p:cTn id="71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2000"/>
                            </p:stCondLst>
                            <p:childTnLst>
                              <p:par>
                                <p:cTn id="74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3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2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40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2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5000"/>
                            </p:stCondLst>
                            <p:childTnLst>
                              <p:par>
                                <p:cTn id="85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6000"/>
                            </p:stCondLst>
                            <p:childTnLst>
                              <p:par>
                                <p:cTn id="88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7000"/>
                            </p:stCondLst>
                            <p:childTnLst>
                              <p:par>
                                <p:cTn id="91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8000"/>
                            </p:stCondLst>
                            <p:childTnLst>
                              <p:par>
                                <p:cTn id="94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9000"/>
                            </p:stCondLst>
                            <p:childTnLst>
                              <p:par>
                                <p:cTn id="97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0000"/>
                            </p:stCondLst>
                            <p:childTnLst>
                              <p:par>
                                <p:cTn id="1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2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40" grpId="0"/>
      <p:bldP spid="12341" grpId="0"/>
      <p:bldP spid="12342" grpId="0"/>
      <p:bldP spid="12343" grpId="0"/>
      <p:bldP spid="12344" grpId="0"/>
      <p:bldP spid="1234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Rectangle 21"/>
          <p:cNvSpPr>
            <a:spLocks/>
          </p:cNvSpPr>
          <p:nvPr/>
        </p:nvSpPr>
        <p:spPr bwMode="auto">
          <a:xfrm>
            <a:off x="4114800" y="1404000"/>
            <a:ext cx="83520" cy="83529"/>
          </a:xfrm>
          <a:prstGeom prst="rect">
            <a:avLst/>
          </a:prstGeom>
          <a:solidFill>
            <a:srgbClr val="0000FF"/>
          </a:solidFill>
          <a:ln w="9525">
            <a:solidFill>
              <a:srgbClr val="000000"/>
            </a:solidFill>
            <a:bevel/>
            <a:headEnd/>
            <a:tailEnd type="triangle" w="med" len="med"/>
          </a:ln>
          <a:effectLst/>
        </p:spPr>
        <p:txBody>
          <a:bodyPr wrap="none" lIns="82945" tIns="41473" rIns="82945" bIns="41473" anchor="ctr"/>
          <a:lstStyle/>
          <a:p>
            <a:endParaRPr lang="it-IT"/>
          </a:p>
        </p:txBody>
      </p:sp>
      <p:sp>
        <p:nvSpPr>
          <p:cNvPr id="127" name="Rectangle 21"/>
          <p:cNvSpPr>
            <a:spLocks/>
          </p:cNvSpPr>
          <p:nvPr/>
        </p:nvSpPr>
        <p:spPr bwMode="auto">
          <a:xfrm>
            <a:off x="4032000" y="1404000"/>
            <a:ext cx="83520" cy="83529"/>
          </a:xfrm>
          <a:prstGeom prst="rect">
            <a:avLst/>
          </a:prstGeom>
          <a:solidFill>
            <a:srgbClr val="0000FF"/>
          </a:solidFill>
          <a:ln w="9525">
            <a:solidFill>
              <a:srgbClr val="000000"/>
            </a:solidFill>
            <a:bevel/>
            <a:headEnd/>
            <a:tailEnd type="triangle" w="med" len="med"/>
          </a:ln>
          <a:effectLst/>
        </p:spPr>
        <p:txBody>
          <a:bodyPr wrap="none" lIns="82945" tIns="41473" rIns="82945" bIns="41473" anchor="ctr"/>
          <a:lstStyle/>
          <a:p>
            <a:endParaRPr lang="it-IT"/>
          </a:p>
        </p:txBody>
      </p:sp>
      <p:sp>
        <p:nvSpPr>
          <p:cNvPr id="129" name="Rectangle 21"/>
          <p:cNvSpPr>
            <a:spLocks/>
          </p:cNvSpPr>
          <p:nvPr/>
        </p:nvSpPr>
        <p:spPr bwMode="auto">
          <a:xfrm>
            <a:off x="4032000" y="1321200"/>
            <a:ext cx="83520" cy="83529"/>
          </a:xfrm>
          <a:prstGeom prst="rect">
            <a:avLst/>
          </a:prstGeom>
          <a:solidFill>
            <a:srgbClr val="0000FF"/>
          </a:solidFill>
          <a:ln w="9525">
            <a:solidFill>
              <a:srgbClr val="000000"/>
            </a:solidFill>
            <a:bevel/>
            <a:headEnd/>
            <a:tailEnd type="triangle" w="med" len="med"/>
          </a:ln>
          <a:effectLst/>
        </p:spPr>
        <p:txBody>
          <a:bodyPr wrap="none" lIns="82945" tIns="41473" rIns="82945" bIns="41473" anchor="ctr"/>
          <a:lstStyle/>
          <a:p>
            <a:endParaRPr lang="it-IT"/>
          </a:p>
        </p:txBody>
      </p:sp>
      <p:sp>
        <p:nvSpPr>
          <p:cNvPr id="130" name="Rectangle 21"/>
          <p:cNvSpPr>
            <a:spLocks/>
          </p:cNvSpPr>
          <p:nvPr/>
        </p:nvSpPr>
        <p:spPr bwMode="auto">
          <a:xfrm>
            <a:off x="4114800" y="1321200"/>
            <a:ext cx="83520" cy="83529"/>
          </a:xfrm>
          <a:prstGeom prst="rect">
            <a:avLst/>
          </a:prstGeom>
          <a:solidFill>
            <a:srgbClr val="0000FF"/>
          </a:solidFill>
          <a:ln w="9525">
            <a:solidFill>
              <a:srgbClr val="000000"/>
            </a:solidFill>
            <a:bevel/>
            <a:headEnd/>
            <a:tailEnd type="triangle" w="med" len="med"/>
          </a:ln>
          <a:effectLst/>
        </p:spPr>
        <p:txBody>
          <a:bodyPr wrap="none" lIns="82945" tIns="41473" rIns="82945" bIns="41473" anchor="ctr"/>
          <a:lstStyle/>
          <a:p>
            <a:endParaRPr lang="it-IT"/>
          </a:p>
        </p:txBody>
      </p:sp>
      <p:sp>
        <p:nvSpPr>
          <p:cNvPr id="147" name="Rectangle 21"/>
          <p:cNvSpPr>
            <a:spLocks/>
          </p:cNvSpPr>
          <p:nvPr/>
        </p:nvSpPr>
        <p:spPr bwMode="auto">
          <a:xfrm>
            <a:off x="4197600" y="1404000"/>
            <a:ext cx="83520" cy="83529"/>
          </a:xfrm>
          <a:prstGeom prst="rect">
            <a:avLst/>
          </a:prstGeom>
          <a:solidFill>
            <a:srgbClr val="0000FF"/>
          </a:solidFill>
          <a:ln w="9525">
            <a:solidFill>
              <a:srgbClr val="000000"/>
            </a:solidFill>
            <a:bevel/>
            <a:headEnd/>
            <a:tailEnd type="triangle" w="med" len="med"/>
          </a:ln>
          <a:effectLst/>
        </p:spPr>
        <p:txBody>
          <a:bodyPr wrap="none" lIns="82945" tIns="41473" rIns="82945" bIns="41473" anchor="ctr"/>
          <a:lstStyle/>
          <a:p>
            <a:endParaRPr lang="it-IT"/>
          </a:p>
        </p:txBody>
      </p:sp>
      <p:sp>
        <p:nvSpPr>
          <p:cNvPr id="150" name="Rectangle 21"/>
          <p:cNvSpPr>
            <a:spLocks/>
          </p:cNvSpPr>
          <p:nvPr/>
        </p:nvSpPr>
        <p:spPr bwMode="auto">
          <a:xfrm>
            <a:off x="4197600" y="1321200"/>
            <a:ext cx="83520" cy="83529"/>
          </a:xfrm>
          <a:prstGeom prst="rect">
            <a:avLst/>
          </a:prstGeom>
          <a:solidFill>
            <a:srgbClr val="0000FF"/>
          </a:solidFill>
          <a:ln w="9525">
            <a:solidFill>
              <a:srgbClr val="000000"/>
            </a:solidFill>
            <a:bevel/>
            <a:headEnd/>
            <a:tailEnd type="triangle" w="med" len="med"/>
          </a:ln>
          <a:effectLst/>
        </p:spPr>
        <p:txBody>
          <a:bodyPr wrap="none" lIns="82945" tIns="41473" rIns="82945" bIns="41473" anchor="ctr"/>
          <a:lstStyle/>
          <a:p>
            <a:endParaRPr lang="it-IT"/>
          </a:p>
        </p:txBody>
      </p:sp>
      <p:sp>
        <p:nvSpPr>
          <p:cNvPr id="151" name="Rectangle 21"/>
          <p:cNvSpPr>
            <a:spLocks/>
          </p:cNvSpPr>
          <p:nvPr/>
        </p:nvSpPr>
        <p:spPr bwMode="auto">
          <a:xfrm>
            <a:off x="4280400" y="1404000"/>
            <a:ext cx="83520" cy="83529"/>
          </a:xfrm>
          <a:prstGeom prst="rect">
            <a:avLst/>
          </a:prstGeom>
          <a:solidFill>
            <a:srgbClr val="0000FF"/>
          </a:solidFill>
          <a:ln w="9525">
            <a:solidFill>
              <a:srgbClr val="000000"/>
            </a:solidFill>
            <a:bevel/>
            <a:headEnd/>
            <a:tailEnd type="triangle" w="med" len="med"/>
          </a:ln>
          <a:effectLst/>
        </p:spPr>
        <p:txBody>
          <a:bodyPr wrap="none" lIns="82945" tIns="41473" rIns="82945" bIns="41473" anchor="ctr"/>
          <a:lstStyle/>
          <a:p>
            <a:endParaRPr lang="it-IT"/>
          </a:p>
        </p:txBody>
      </p:sp>
      <p:sp>
        <p:nvSpPr>
          <p:cNvPr id="154" name="Rectangle 21"/>
          <p:cNvSpPr>
            <a:spLocks/>
          </p:cNvSpPr>
          <p:nvPr/>
        </p:nvSpPr>
        <p:spPr bwMode="auto">
          <a:xfrm>
            <a:off x="4280400" y="1321200"/>
            <a:ext cx="83520" cy="83529"/>
          </a:xfrm>
          <a:prstGeom prst="rect">
            <a:avLst/>
          </a:prstGeom>
          <a:solidFill>
            <a:srgbClr val="0000FF"/>
          </a:solidFill>
          <a:ln w="9525">
            <a:solidFill>
              <a:srgbClr val="000000"/>
            </a:solidFill>
            <a:bevel/>
            <a:headEnd/>
            <a:tailEnd type="triangle" w="med" len="med"/>
          </a:ln>
          <a:effectLst/>
        </p:spPr>
        <p:txBody>
          <a:bodyPr wrap="none" lIns="82945" tIns="41473" rIns="82945" bIns="41473" anchor="ctr"/>
          <a:lstStyle/>
          <a:p>
            <a:endParaRPr lang="it-IT"/>
          </a:p>
        </p:txBody>
      </p:sp>
      <p:sp>
        <p:nvSpPr>
          <p:cNvPr id="155" name="Rectangle 21"/>
          <p:cNvSpPr>
            <a:spLocks/>
          </p:cNvSpPr>
          <p:nvPr/>
        </p:nvSpPr>
        <p:spPr bwMode="auto">
          <a:xfrm>
            <a:off x="4197600" y="1238400"/>
            <a:ext cx="83520" cy="83529"/>
          </a:xfrm>
          <a:prstGeom prst="rect">
            <a:avLst/>
          </a:prstGeom>
          <a:solidFill>
            <a:srgbClr val="0000FF"/>
          </a:solidFill>
          <a:ln w="9525">
            <a:solidFill>
              <a:srgbClr val="000000"/>
            </a:solidFill>
            <a:bevel/>
            <a:headEnd/>
            <a:tailEnd type="triangle" w="med" len="med"/>
          </a:ln>
          <a:effectLst/>
        </p:spPr>
        <p:txBody>
          <a:bodyPr wrap="none" lIns="82945" tIns="41473" rIns="82945" bIns="41473" anchor="ctr"/>
          <a:lstStyle/>
          <a:p>
            <a:endParaRPr lang="it-IT"/>
          </a:p>
        </p:txBody>
      </p:sp>
      <p:sp>
        <p:nvSpPr>
          <p:cNvPr id="156" name="Rectangle 21"/>
          <p:cNvSpPr>
            <a:spLocks/>
          </p:cNvSpPr>
          <p:nvPr/>
        </p:nvSpPr>
        <p:spPr bwMode="auto">
          <a:xfrm>
            <a:off x="4197600" y="1155600"/>
            <a:ext cx="83520" cy="83529"/>
          </a:xfrm>
          <a:prstGeom prst="rect">
            <a:avLst/>
          </a:prstGeom>
          <a:solidFill>
            <a:srgbClr val="0000FF"/>
          </a:solidFill>
          <a:ln w="9525">
            <a:solidFill>
              <a:srgbClr val="000000"/>
            </a:solidFill>
            <a:bevel/>
            <a:headEnd/>
            <a:tailEnd type="triangle" w="med" len="med"/>
          </a:ln>
          <a:effectLst/>
        </p:spPr>
        <p:txBody>
          <a:bodyPr wrap="none" lIns="82945" tIns="41473" rIns="82945" bIns="41473" anchor="ctr"/>
          <a:lstStyle/>
          <a:p>
            <a:endParaRPr lang="it-IT"/>
          </a:p>
        </p:txBody>
      </p:sp>
      <p:sp>
        <p:nvSpPr>
          <p:cNvPr id="157" name="Rectangle 21"/>
          <p:cNvSpPr>
            <a:spLocks/>
          </p:cNvSpPr>
          <p:nvPr/>
        </p:nvSpPr>
        <p:spPr bwMode="auto">
          <a:xfrm>
            <a:off x="4280400" y="1155600"/>
            <a:ext cx="83520" cy="83529"/>
          </a:xfrm>
          <a:prstGeom prst="rect">
            <a:avLst/>
          </a:prstGeom>
          <a:solidFill>
            <a:srgbClr val="0000FF"/>
          </a:solidFill>
          <a:ln w="9525">
            <a:solidFill>
              <a:srgbClr val="000000"/>
            </a:solidFill>
            <a:bevel/>
            <a:headEnd/>
            <a:tailEnd type="triangle" w="med" len="med"/>
          </a:ln>
          <a:effectLst/>
        </p:spPr>
        <p:txBody>
          <a:bodyPr wrap="none" lIns="82945" tIns="41473" rIns="82945" bIns="41473" anchor="ctr"/>
          <a:lstStyle/>
          <a:p>
            <a:endParaRPr lang="it-IT"/>
          </a:p>
        </p:txBody>
      </p:sp>
      <p:sp>
        <p:nvSpPr>
          <p:cNvPr id="159" name="Rectangle 21"/>
          <p:cNvSpPr>
            <a:spLocks/>
          </p:cNvSpPr>
          <p:nvPr/>
        </p:nvSpPr>
        <p:spPr bwMode="auto">
          <a:xfrm>
            <a:off x="4280400" y="1238400"/>
            <a:ext cx="83520" cy="83529"/>
          </a:xfrm>
          <a:prstGeom prst="rect">
            <a:avLst/>
          </a:prstGeom>
          <a:solidFill>
            <a:srgbClr val="0000FF"/>
          </a:solidFill>
          <a:ln w="9525">
            <a:solidFill>
              <a:srgbClr val="000000"/>
            </a:solidFill>
            <a:bevel/>
            <a:headEnd/>
            <a:tailEnd type="triangle" w="med" len="med"/>
          </a:ln>
          <a:effectLst/>
        </p:spPr>
        <p:txBody>
          <a:bodyPr wrap="none" lIns="82945" tIns="41473" rIns="82945" bIns="41473" anchor="ctr"/>
          <a:lstStyle/>
          <a:p>
            <a:endParaRPr lang="it-IT"/>
          </a:p>
        </p:txBody>
      </p:sp>
      <p:sp>
        <p:nvSpPr>
          <p:cNvPr id="161" name="Rectangle 21"/>
          <p:cNvSpPr>
            <a:spLocks/>
          </p:cNvSpPr>
          <p:nvPr/>
        </p:nvSpPr>
        <p:spPr bwMode="auto">
          <a:xfrm>
            <a:off x="4032000" y="1238400"/>
            <a:ext cx="83520" cy="83529"/>
          </a:xfrm>
          <a:prstGeom prst="rect">
            <a:avLst/>
          </a:prstGeom>
          <a:solidFill>
            <a:srgbClr val="0000FF"/>
          </a:solidFill>
          <a:ln w="9525">
            <a:solidFill>
              <a:srgbClr val="000000"/>
            </a:solidFill>
            <a:bevel/>
            <a:headEnd/>
            <a:tailEnd type="triangle" w="med" len="med"/>
          </a:ln>
          <a:effectLst/>
        </p:spPr>
        <p:txBody>
          <a:bodyPr wrap="none" lIns="82945" tIns="41473" rIns="82945" bIns="41473" anchor="ctr"/>
          <a:lstStyle/>
          <a:p>
            <a:endParaRPr lang="it-IT"/>
          </a:p>
        </p:txBody>
      </p:sp>
      <p:sp>
        <p:nvSpPr>
          <p:cNvPr id="162" name="Rectangle 21"/>
          <p:cNvSpPr>
            <a:spLocks/>
          </p:cNvSpPr>
          <p:nvPr/>
        </p:nvSpPr>
        <p:spPr bwMode="auto">
          <a:xfrm>
            <a:off x="4032000" y="1155600"/>
            <a:ext cx="83520" cy="83529"/>
          </a:xfrm>
          <a:prstGeom prst="rect">
            <a:avLst/>
          </a:prstGeom>
          <a:solidFill>
            <a:srgbClr val="0000FF"/>
          </a:solidFill>
          <a:ln w="9525">
            <a:solidFill>
              <a:srgbClr val="000000"/>
            </a:solidFill>
            <a:bevel/>
            <a:headEnd/>
            <a:tailEnd type="triangle" w="med" len="med"/>
          </a:ln>
          <a:effectLst/>
        </p:spPr>
        <p:txBody>
          <a:bodyPr wrap="none" lIns="82945" tIns="41473" rIns="82945" bIns="41473" anchor="ctr"/>
          <a:lstStyle/>
          <a:p>
            <a:endParaRPr lang="it-IT"/>
          </a:p>
        </p:txBody>
      </p:sp>
      <p:sp>
        <p:nvSpPr>
          <p:cNvPr id="163" name="Rectangle 21"/>
          <p:cNvSpPr>
            <a:spLocks/>
          </p:cNvSpPr>
          <p:nvPr/>
        </p:nvSpPr>
        <p:spPr bwMode="auto">
          <a:xfrm>
            <a:off x="4114800" y="1155600"/>
            <a:ext cx="83520" cy="83529"/>
          </a:xfrm>
          <a:prstGeom prst="rect">
            <a:avLst/>
          </a:prstGeom>
          <a:solidFill>
            <a:srgbClr val="0000FF"/>
          </a:solidFill>
          <a:ln w="9525">
            <a:solidFill>
              <a:srgbClr val="000000"/>
            </a:solidFill>
            <a:bevel/>
            <a:headEnd/>
            <a:tailEnd type="triangle" w="med" len="med"/>
          </a:ln>
          <a:effectLst/>
        </p:spPr>
        <p:txBody>
          <a:bodyPr wrap="none" lIns="82945" tIns="41473" rIns="82945" bIns="41473" anchor="ctr"/>
          <a:lstStyle/>
          <a:p>
            <a:endParaRPr lang="it-IT"/>
          </a:p>
        </p:txBody>
      </p:sp>
      <p:sp>
        <p:nvSpPr>
          <p:cNvPr id="164" name="Rectangle 21"/>
          <p:cNvSpPr>
            <a:spLocks/>
          </p:cNvSpPr>
          <p:nvPr/>
        </p:nvSpPr>
        <p:spPr bwMode="auto">
          <a:xfrm>
            <a:off x="4114800" y="1238400"/>
            <a:ext cx="83520" cy="83529"/>
          </a:xfrm>
          <a:prstGeom prst="rect">
            <a:avLst/>
          </a:prstGeom>
          <a:solidFill>
            <a:srgbClr val="0000FF"/>
          </a:solidFill>
          <a:ln w="9525">
            <a:solidFill>
              <a:srgbClr val="000000"/>
            </a:solidFill>
            <a:bevel/>
            <a:headEnd/>
            <a:tailEnd type="triangle" w="med" len="med"/>
          </a:ln>
          <a:effectLst/>
        </p:spPr>
        <p:txBody>
          <a:bodyPr wrap="none" lIns="82945" tIns="41473" rIns="82945" bIns="41473" anchor="ctr"/>
          <a:lstStyle/>
          <a:p>
            <a:endParaRPr lang="it-IT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0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Weak </a:t>
            </a:r>
            <a:r>
              <a:rPr lang="en-US" dirty="0" smtClean="0"/>
              <a:t>transition as Flow</a:t>
            </a:r>
            <a:endParaRPr lang="en-US" dirty="0"/>
          </a:p>
        </p:txBody>
      </p:sp>
      <p:sp>
        <p:nvSpPr>
          <p:cNvPr id="10274" name="Text Box 34"/>
          <p:cNvSpPr txBox="1">
            <a:spLocks noChangeArrowheads="1"/>
          </p:cNvSpPr>
          <p:nvPr/>
        </p:nvSpPr>
        <p:spPr bwMode="auto">
          <a:xfrm>
            <a:off x="3024666" y="5888779"/>
            <a:ext cx="3476160" cy="313953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6328" tIns="55221" rIns="16328" bIns="40820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US" dirty="0">
                <a:solidFill>
                  <a:srgbClr val="0000FF"/>
                </a:solidFill>
                <a:ea typeface="Arial Unicode MS" charset="0"/>
                <a:cs typeface="Arial Unicode MS" charset="0"/>
              </a:rPr>
              <a:t>{</a:t>
            </a:r>
            <a:r>
              <a:rPr lang="en-US" i="1" dirty="0">
                <a:solidFill>
                  <a:srgbClr val="4C4C4C"/>
                </a:solidFill>
                <a:ea typeface="Arial Unicode MS" charset="0"/>
                <a:cs typeface="Arial Unicode MS" charset="0"/>
              </a:rPr>
              <a:t>beep</a:t>
            </a:r>
            <a:r>
              <a:rPr lang="en-US" dirty="0">
                <a:solidFill>
                  <a:srgbClr val="0000FF"/>
                </a:solidFill>
                <a:ea typeface="Arial Unicode MS" charset="0"/>
                <a:cs typeface="Arial Unicode MS" charset="0"/>
              </a:rPr>
              <a:t>: 5/16, </a:t>
            </a:r>
            <a:r>
              <a:rPr lang="en-US" i="1" dirty="0">
                <a:solidFill>
                  <a:srgbClr val="008000"/>
                </a:solidFill>
                <a:ea typeface="Arial Unicode MS" charset="0"/>
                <a:cs typeface="Arial Unicode MS" charset="0"/>
              </a:rPr>
              <a:t>flash</a:t>
            </a:r>
            <a:r>
              <a:rPr lang="en-US" dirty="0">
                <a:solidFill>
                  <a:srgbClr val="0000FF"/>
                </a:solidFill>
                <a:ea typeface="Arial Unicode MS" charset="0"/>
                <a:cs typeface="Arial Unicode MS" charset="0"/>
              </a:rPr>
              <a:t>: 7/16, </a:t>
            </a:r>
            <a:r>
              <a:rPr lang="en-US" i="1" dirty="0">
                <a:solidFill>
                  <a:srgbClr val="6600CC"/>
                </a:solidFill>
                <a:ea typeface="Arial Unicode MS" charset="0"/>
                <a:cs typeface="Arial Unicode MS" charset="0"/>
              </a:rPr>
              <a:t>vibrate</a:t>
            </a:r>
            <a:r>
              <a:rPr lang="en-US" dirty="0">
                <a:solidFill>
                  <a:srgbClr val="0000FF"/>
                </a:solidFill>
                <a:ea typeface="Arial Unicode MS" charset="0"/>
                <a:cs typeface="Arial Unicode MS" charset="0"/>
              </a:rPr>
              <a:t>: 4/16}</a:t>
            </a:r>
          </a:p>
        </p:txBody>
      </p:sp>
      <p:sp>
        <p:nvSpPr>
          <p:cNvPr id="80" name="Text Box 2"/>
          <p:cNvSpPr txBox="1">
            <a:spLocks noChangeArrowheads="1"/>
          </p:cNvSpPr>
          <p:nvPr/>
        </p:nvSpPr>
        <p:spPr bwMode="auto">
          <a:xfrm>
            <a:off x="4135436" y="1285860"/>
            <a:ext cx="150812" cy="3460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s</a:t>
            </a:r>
          </a:p>
        </p:txBody>
      </p:sp>
      <p:sp>
        <p:nvSpPr>
          <p:cNvPr id="81" name="Line 3"/>
          <p:cNvSpPr>
            <a:spLocks noChangeShapeType="1"/>
          </p:cNvSpPr>
          <p:nvPr/>
        </p:nvSpPr>
        <p:spPr bwMode="auto">
          <a:xfrm flipH="1">
            <a:off x="2565424" y="1582723"/>
            <a:ext cx="1509712" cy="4460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2" name="Line 4"/>
          <p:cNvSpPr>
            <a:spLocks noChangeShapeType="1"/>
          </p:cNvSpPr>
          <p:nvPr/>
        </p:nvSpPr>
        <p:spPr bwMode="auto">
          <a:xfrm>
            <a:off x="4338661" y="1582723"/>
            <a:ext cx="2570163" cy="4460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3" name="Line 5"/>
          <p:cNvSpPr>
            <a:spLocks noChangeShapeType="1"/>
          </p:cNvSpPr>
          <p:nvPr/>
        </p:nvSpPr>
        <p:spPr bwMode="auto">
          <a:xfrm>
            <a:off x="2478111" y="2297098"/>
            <a:ext cx="709613" cy="125095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4" name="Freeform 6"/>
          <p:cNvSpPr>
            <a:spLocks noChangeArrowheads="1"/>
          </p:cNvSpPr>
          <p:nvPr/>
        </p:nvSpPr>
        <p:spPr bwMode="auto">
          <a:xfrm>
            <a:off x="2211411" y="2755885"/>
            <a:ext cx="531813" cy="1793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96"/>
              </a:cxn>
              <a:cxn ang="0">
                <a:pos x="288" y="0"/>
              </a:cxn>
            </a:cxnLst>
            <a:rect l="0" t="0" r="r" b="b"/>
            <a:pathLst>
              <a:path w="288" h="96">
                <a:moveTo>
                  <a:pt x="0" y="0"/>
                </a:moveTo>
                <a:cubicBezTo>
                  <a:pt x="48" y="48"/>
                  <a:pt x="96" y="96"/>
                  <a:pt x="144" y="96"/>
                </a:cubicBezTo>
                <a:cubicBezTo>
                  <a:pt x="192" y="96"/>
                  <a:pt x="264" y="16"/>
                  <a:pt x="288" y="0"/>
                </a:cubicBezTo>
              </a:path>
            </a:pathLst>
          </a:custGeom>
          <a:noFill/>
          <a:ln w="12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5" name="Line 7"/>
          <p:cNvSpPr>
            <a:spLocks noChangeShapeType="1"/>
          </p:cNvSpPr>
          <p:nvPr/>
        </p:nvSpPr>
        <p:spPr bwMode="auto">
          <a:xfrm>
            <a:off x="7085036" y="2297098"/>
            <a:ext cx="531813" cy="125095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6" name="Line 8"/>
          <p:cNvSpPr>
            <a:spLocks noChangeShapeType="1"/>
          </p:cNvSpPr>
          <p:nvPr/>
        </p:nvSpPr>
        <p:spPr bwMode="auto">
          <a:xfrm flipH="1">
            <a:off x="6375424" y="2297098"/>
            <a:ext cx="534987" cy="125095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7" name="Line 9"/>
          <p:cNvSpPr>
            <a:spLocks noChangeShapeType="1"/>
          </p:cNvSpPr>
          <p:nvPr/>
        </p:nvSpPr>
        <p:spPr bwMode="auto">
          <a:xfrm flipH="1">
            <a:off x="5222899" y="2297098"/>
            <a:ext cx="1685925" cy="125095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8" name="Line 10"/>
          <p:cNvSpPr>
            <a:spLocks noChangeShapeType="1"/>
          </p:cNvSpPr>
          <p:nvPr/>
        </p:nvSpPr>
        <p:spPr bwMode="auto">
          <a:xfrm flipH="1">
            <a:off x="1766911" y="2297098"/>
            <a:ext cx="712788" cy="125095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9" name="Freeform 11"/>
          <p:cNvSpPr>
            <a:spLocks noChangeArrowheads="1"/>
          </p:cNvSpPr>
          <p:nvPr/>
        </p:nvSpPr>
        <p:spPr bwMode="auto">
          <a:xfrm>
            <a:off x="6457974" y="2636823"/>
            <a:ext cx="266700" cy="1936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96"/>
              </a:cxn>
              <a:cxn ang="0">
                <a:pos x="144" y="48"/>
              </a:cxn>
            </a:cxnLst>
            <a:rect l="0" t="0" r="r" b="b"/>
            <a:pathLst>
              <a:path w="144" h="104">
                <a:moveTo>
                  <a:pt x="0" y="0"/>
                </a:moveTo>
                <a:cubicBezTo>
                  <a:pt x="12" y="44"/>
                  <a:pt x="24" y="88"/>
                  <a:pt x="48" y="96"/>
                </a:cubicBezTo>
                <a:cubicBezTo>
                  <a:pt x="72" y="104"/>
                  <a:pt x="128" y="56"/>
                  <a:pt x="144" y="48"/>
                </a:cubicBezTo>
              </a:path>
            </a:pathLst>
          </a:custGeom>
          <a:noFill/>
          <a:ln w="12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90" name="Line 12"/>
          <p:cNvSpPr>
            <a:spLocks noChangeShapeType="1"/>
          </p:cNvSpPr>
          <p:nvPr/>
        </p:nvSpPr>
        <p:spPr bwMode="auto">
          <a:xfrm flipH="1" flipV="1">
            <a:off x="4219599" y="1685910"/>
            <a:ext cx="960437" cy="186055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91" name="Text Box 13"/>
          <p:cNvSpPr txBox="1">
            <a:spLocks noChangeArrowheads="1"/>
          </p:cNvSpPr>
          <p:nvPr/>
        </p:nvSpPr>
        <p:spPr bwMode="auto">
          <a:xfrm>
            <a:off x="6908818" y="1928802"/>
            <a:ext cx="163512" cy="3460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>
                <a:solidFill>
                  <a:srgbClr val="000000"/>
                </a:solidFill>
                <a:ea typeface="Arial Unicode MS" charset="0"/>
                <a:cs typeface="Arial Unicode MS" charset="0"/>
              </a:rPr>
              <a:t>u</a:t>
            </a:r>
          </a:p>
        </p:txBody>
      </p:sp>
      <p:sp>
        <p:nvSpPr>
          <p:cNvPr id="92" name="Text Box 14"/>
          <p:cNvSpPr txBox="1">
            <a:spLocks noChangeArrowheads="1"/>
          </p:cNvSpPr>
          <p:nvPr/>
        </p:nvSpPr>
        <p:spPr bwMode="auto">
          <a:xfrm>
            <a:off x="1655743" y="3519488"/>
            <a:ext cx="201613" cy="3714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>
                <a:solidFill>
                  <a:srgbClr val="000000"/>
                </a:solidFill>
                <a:ea typeface="Arial Unicode MS" charset="0"/>
                <a:cs typeface="Arial Unicode MS" charset="0"/>
              </a:rPr>
              <a:t>h</a:t>
            </a:r>
            <a:r>
              <a:rPr lang="en-US" baseline="-200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f</a:t>
            </a:r>
          </a:p>
        </p:txBody>
      </p:sp>
      <p:sp>
        <p:nvSpPr>
          <p:cNvPr id="93" name="Text Box 15"/>
          <p:cNvSpPr txBox="1">
            <a:spLocks noChangeArrowheads="1"/>
          </p:cNvSpPr>
          <p:nvPr/>
        </p:nvSpPr>
        <p:spPr bwMode="auto">
          <a:xfrm>
            <a:off x="3193578" y="3500438"/>
            <a:ext cx="139700" cy="3714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>
                <a:solidFill>
                  <a:srgbClr val="000000"/>
                </a:solidFill>
                <a:ea typeface="Arial Unicode MS" charset="0"/>
                <a:cs typeface="Arial Unicode MS" charset="0"/>
              </a:rPr>
              <a:t>t</a:t>
            </a:r>
            <a:r>
              <a:rPr lang="en-US" baseline="-200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f</a:t>
            </a:r>
          </a:p>
        </p:txBody>
      </p:sp>
      <p:sp>
        <p:nvSpPr>
          <p:cNvPr id="94" name="Text Box 16"/>
          <p:cNvSpPr txBox="1">
            <a:spLocks noChangeArrowheads="1"/>
          </p:cNvSpPr>
          <p:nvPr/>
        </p:nvSpPr>
        <p:spPr bwMode="auto">
          <a:xfrm>
            <a:off x="6264289" y="3519488"/>
            <a:ext cx="236537" cy="3714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>
                <a:solidFill>
                  <a:srgbClr val="000000"/>
                </a:solidFill>
                <a:ea typeface="Arial Unicode MS" charset="0"/>
                <a:cs typeface="Arial Unicode MS" charset="0"/>
              </a:rPr>
              <a:t>h</a:t>
            </a:r>
            <a:r>
              <a:rPr lang="en-US" baseline="-200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u</a:t>
            </a:r>
          </a:p>
        </p:txBody>
      </p:sp>
      <p:sp>
        <p:nvSpPr>
          <p:cNvPr id="95" name="Text Box 17"/>
          <p:cNvSpPr txBox="1">
            <a:spLocks noChangeArrowheads="1"/>
          </p:cNvSpPr>
          <p:nvPr/>
        </p:nvSpPr>
        <p:spPr bwMode="auto">
          <a:xfrm>
            <a:off x="7551759" y="3519488"/>
            <a:ext cx="163513" cy="3460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>
                <a:solidFill>
                  <a:srgbClr val="000000"/>
                </a:solidFill>
                <a:ea typeface="Arial Unicode MS" charset="0"/>
                <a:cs typeface="Arial Unicode MS" charset="0"/>
              </a:rPr>
              <a:t>n</a:t>
            </a:r>
          </a:p>
        </p:txBody>
      </p:sp>
      <p:sp>
        <p:nvSpPr>
          <p:cNvPr id="96" name="Text Box 18"/>
          <p:cNvSpPr txBox="1">
            <a:spLocks noChangeArrowheads="1"/>
          </p:cNvSpPr>
          <p:nvPr/>
        </p:nvSpPr>
        <p:spPr bwMode="auto">
          <a:xfrm>
            <a:off x="5095989" y="3508375"/>
            <a:ext cx="174625" cy="3714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>
                <a:solidFill>
                  <a:srgbClr val="000000"/>
                </a:solidFill>
                <a:ea typeface="Arial Unicode MS" charset="0"/>
                <a:cs typeface="Arial Unicode MS" charset="0"/>
              </a:rPr>
              <a:t>t</a:t>
            </a:r>
            <a:r>
              <a:rPr lang="en-US" baseline="-200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u</a:t>
            </a:r>
          </a:p>
        </p:txBody>
      </p:sp>
      <p:sp>
        <p:nvSpPr>
          <p:cNvPr id="97" name="Text Box 19"/>
          <p:cNvSpPr txBox="1">
            <a:spLocks noChangeArrowheads="1"/>
          </p:cNvSpPr>
          <p:nvPr/>
        </p:nvSpPr>
        <p:spPr bwMode="auto">
          <a:xfrm>
            <a:off x="1706586" y="2638410"/>
            <a:ext cx="392113" cy="3460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 i="1">
                <a:solidFill>
                  <a:srgbClr val="FF9966"/>
                </a:solidFill>
                <a:ea typeface="Arial Unicode MS" charset="0"/>
                <a:cs typeface="Arial Unicode MS" charset="0"/>
              </a:rPr>
              <a:t>flip</a:t>
            </a:r>
            <a:r>
              <a:rPr lang="en-US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</a:p>
        </p:txBody>
      </p:sp>
      <p:sp>
        <p:nvSpPr>
          <p:cNvPr id="98" name="Text Box 20"/>
          <p:cNvSpPr txBox="1">
            <a:spLocks noChangeArrowheads="1"/>
          </p:cNvSpPr>
          <p:nvPr/>
        </p:nvSpPr>
        <p:spPr bwMode="auto">
          <a:xfrm>
            <a:off x="5689624" y="2638410"/>
            <a:ext cx="392112" cy="3460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 i="1">
                <a:solidFill>
                  <a:srgbClr val="FF9966"/>
                </a:solidFill>
                <a:ea typeface="Arial Unicode MS" charset="0"/>
                <a:cs typeface="Arial Unicode MS" charset="0"/>
              </a:rPr>
              <a:t>flip</a:t>
            </a:r>
            <a:r>
              <a:rPr lang="en-US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</a:p>
        </p:txBody>
      </p:sp>
      <p:sp>
        <p:nvSpPr>
          <p:cNvPr id="99" name="Text Box 21"/>
          <p:cNvSpPr txBox="1">
            <a:spLocks noChangeArrowheads="1"/>
          </p:cNvSpPr>
          <p:nvPr/>
        </p:nvSpPr>
        <p:spPr bwMode="auto">
          <a:xfrm>
            <a:off x="7427937" y="2638410"/>
            <a:ext cx="644525" cy="3460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 i="1" smtClean="0">
                <a:solidFill>
                  <a:srgbClr val="FF9966"/>
                </a:solidFill>
                <a:ea typeface="Arial Unicode MS" charset="0"/>
                <a:cs typeface="Arial Unicode MS" charset="0"/>
              </a:rPr>
              <a:t>flip</a:t>
            </a:r>
            <a:r>
              <a:rPr lang="en-US" smtClean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  <a:endParaRPr lang="en-US">
              <a:solidFill>
                <a:srgbClr val="000000"/>
              </a:solidFill>
              <a:ea typeface="Arial Unicode MS" charset="0"/>
              <a:cs typeface="Arial Unicode MS" charset="0"/>
            </a:endParaRPr>
          </a:p>
        </p:txBody>
      </p:sp>
      <p:sp>
        <p:nvSpPr>
          <p:cNvPr id="100" name="Text Box 22"/>
          <p:cNvSpPr txBox="1">
            <a:spLocks noChangeArrowheads="1"/>
          </p:cNvSpPr>
          <p:nvPr/>
        </p:nvSpPr>
        <p:spPr bwMode="auto">
          <a:xfrm>
            <a:off x="4192611" y="2627298"/>
            <a:ext cx="557213" cy="3460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 i="1">
                <a:solidFill>
                  <a:srgbClr val="FF9966"/>
                </a:solidFill>
                <a:ea typeface="Arial Unicode MS" charset="0"/>
                <a:cs typeface="Arial Unicode MS" charset="0"/>
              </a:rPr>
              <a:t>retry</a:t>
            </a:r>
            <a:r>
              <a:rPr lang="en-US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</a:p>
        </p:txBody>
      </p:sp>
      <p:sp>
        <p:nvSpPr>
          <p:cNvPr id="101" name="Text Box 23"/>
          <p:cNvSpPr txBox="1">
            <a:spLocks noChangeArrowheads="1"/>
          </p:cNvSpPr>
          <p:nvPr/>
        </p:nvSpPr>
        <p:spPr bwMode="auto">
          <a:xfrm>
            <a:off x="2822599" y="1522398"/>
            <a:ext cx="519112" cy="3460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 i="1">
                <a:solidFill>
                  <a:srgbClr val="FF9966"/>
                </a:solidFill>
                <a:ea typeface="Arial Unicode MS" charset="0"/>
                <a:cs typeface="Arial Unicode MS" charset="0"/>
              </a:rPr>
              <a:t>coin</a:t>
            </a:r>
            <a:r>
              <a:rPr lang="en-US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</a:p>
        </p:txBody>
      </p:sp>
      <p:sp>
        <p:nvSpPr>
          <p:cNvPr id="102" name="Text Box 24"/>
          <p:cNvSpPr txBox="1">
            <a:spLocks noChangeArrowheads="1"/>
          </p:cNvSpPr>
          <p:nvPr/>
        </p:nvSpPr>
        <p:spPr bwMode="auto">
          <a:xfrm>
            <a:off x="6494479" y="3227373"/>
            <a:ext cx="434975" cy="290512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57347" rIns="18000" bIns="45000"/>
          <a:lstStyle/>
          <a:p>
            <a:r>
              <a:rPr lang="en-US" sz="1400" i="1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4/16</a:t>
            </a:r>
            <a:r>
              <a:rPr lang="en-US" sz="1400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</a:p>
        </p:txBody>
      </p:sp>
      <p:sp>
        <p:nvSpPr>
          <p:cNvPr id="103" name="Text Box 25"/>
          <p:cNvSpPr txBox="1">
            <a:spLocks noChangeArrowheads="1"/>
          </p:cNvSpPr>
          <p:nvPr/>
        </p:nvSpPr>
        <p:spPr bwMode="auto">
          <a:xfrm>
            <a:off x="1922447" y="3224198"/>
            <a:ext cx="434975" cy="290512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57347" rIns="18000" bIns="45000"/>
          <a:lstStyle/>
          <a:p>
            <a:r>
              <a:rPr lang="en-US" sz="1400" i="1">
                <a:solidFill>
                  <a:srgbClr val="000000"/>
                </a:solidFill>
                <a:ea typeface="Arial Unicode MS" charset="0"/>
                <a:cs typeface="Arial Unicode MS" charset="0"/>
              </a:rPr>
              <a:t>8/16</a:t>
            </a:r>
            <a:r>
              <a:rPr lang="en-US" sz="14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</a:p>
        </p:txBody>
      </p:sp>
      <p:sp>
        <p:nvSpPr>
          <p:cNvPr id="104" name="Text Box 26"/>
          <p:cNvSpPr txBox="1">
            <a:spLocks noChangeArrowheads="1"/>
          </p:cNvSpPr>
          <p:nvPr/>
        </p:nvSpPr>
        <p:spPr bwMode="auto">
          <a:xfrm>
            <a:off x="2643174" y="3224198"/>
            <a:ext cx="434975" cy="290512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57347" rIns="18000" bIns="45000"/>
          <a:lstStyle/>
          <a:p>
            <a:r>
              <a:rPr lang="en-US" sz="1400" i="1">
                <a:solidFill>
                  <a:srgbClr val="000000"/>
                </a:solidFill>
                <a:ea typeface="Arial Unicode MS" charset="0"/>
                <a:cs typeface="Arial Unicode MS" charset="0"/>
              </a:rPr>
              <a:t>8/16</a:t>
            </a:r>
            <a:r>
              <a:rPr lang="en-US" sz="14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</a:p>
        </p:txBody>
      </p:sp>
      <p:sp>
        <p:nvSpPr>
          <p:cNvPr id="105" name="Text Box 27"/>
          <p:cNvSpPr txBox="1">
            <a:spLocks noChangeArrowheads="1"/>
          </p:cNvSpPr>
          <p:nvPr/>
        </p:nvSpPr>
        <p:spPr bwMode="auto">
          <a:xfrm>
            <a:off x="5538798" y="3224198"/>
            <a:ext cx="533400" cy="290512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57347" rIns="18000" bIns="45000"/>
          <a:lstStyle/>
          <a:p>
            <a:r>
              <a:rPr lang="en-US" sz="1400" i="1">
                <a:solidFill>
                  <a:srgbClr val="000000"/>
                </a:solidFill>
                <a:ea typeface="Arial Unicode MS" charset="0"/>
                <a:cs typeface="Arial Unicode MS" charset="0"/>
              </a:rPr>
              <a:t>12/16</a:t>
            </a:r>
            <a:r>
              <a:rPr lang="en-US" sz="14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</a:p>
        </p:txBody>
      </p:sp>
      <p:sp>
        <p:nvSpPr>
          <p:cNvPr id="106" name="Line 28"/>
          <p:cNvSpPr>
            <a:spLocks noChangeShapeType="1"/>
          </p:cNvSpPr>
          <p:nvPr/>
        </p:nvSpPr>
        <p:spPr bwMode="auto">
          <a:xfrm>
            <a:off x="6380186" y="3924300"/>
            <a:ext cx="1588" cy="143033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07" name="Line 29"/>
          <p:cNvSpPr>
            <a:spLocks noChangeShapeType="1"/>
          </p:cNvSpPr>
          <p:nvPr/>
        </p:nvSpPr>
        <p:spPr bwMode="auto">
          <a:xfrm>
            <a:off x="7612086" y="3921125"/>
            <a:ext cx="1588" cy="143033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08" name="Line 30"/>
          <p:cNvSpPr>
            <a:spLocks noChangeShapeType="1"/>
          </p:cNvSpPr>
          <p:nvPr/>
        </p:nvSpPr>
        <p:spPr bwMode="auto">
          <a:xfrm>
            <a:off x="1765324" y="3921125"/>
            <a:ext cx="1587" cy="1430338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09" name="Line 31"/>
          <p:cNvSpPr>
            <a:spLocks noChangeShapeType="1"/>
          </p:cNvSpPr>
          <p:nvPr/>
        </p:nvSpPr>
        <p:spPr bwMode="auto">
          <a:xfrm>
            <a:off x="3260749" y="3921125"/>
            <a:ext cx="1587" cy="143033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10" name="Line 32"/>
          <p:cNvSpPr>
            <a:spLocks noChangeShapeType="1"/>
          </p:cNvSpPr>
          <p:nvPr/>
        </p:nvSpPr>
        <p:spPr bwMode="auto">
          <a:xfrm>
            <a:off x="5175274" y="3913188"/>
            <a:ext cx="1587" cy="143033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11" name="Text Box 33"/>
          <p:cNvSpPr txBox="1">
            <a:spLocks noChangeArrowheads="1"/>
          </p:cNvSpPr>
          <p:nvPr/>
        </p:nvSpPr>
        <p:spPr bwMode="auto">
          <a:xfrm>
            <a:off x="6108715" y="5365750"/>
            <a:ext cx="606425" cy="3460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 i="1" smtClean="0">
                <a:ea typeface="Arial Unicode MS" charset="0"/>
                <a:cs typeface="Arial Unicode MS" charset="0"/>
              </a:rPr>
              <a:t>beep</a:t>
            </a:r>
            <a:r>
              <a:rPr lang="en-US" i="1" baseline="-20000" smtClean="0">
                <a:ea typeface="Arial Unicode MS" charset="0"/>
                <a:cs typeface="Arial Unicode MS" charset="0"/>
              </a:rPr>
              <a:t>u</a:t>
            </a:r>
            <a:r>
              <a:rPr lang="en-US" smtClean="0">
                <a:ea typeface="Arial Unicode MS" charset="0"/>
                <a:cs typeface="Arial Unicode MS" charset="0"/>
              </a:rPr>
              <a:t> </a:t>
            </a:r>
            <a:endParaRPr lang="en-US">
              <a:ea typeface="Arial Unicode MS" charset="0"/>
              <a:cs typeface="Arial Unicode MS" charset="0"/>
            </a:endParaRPr>
          </a:p>
        </p:txBody>
      </p:sp>
      <p:sp>
        <p:nvSpPr>
          <p:cNvPr id="112" name="Text Box 34"/>
          <p:cNvSpPr txBox="1">
            <a:spLocks noChangeArrowheads="1"/>
          </p:cNvSpPr>
          <p:nvPr/>
        </p:nvSpPr>
        <p:spPr bwMode="auto">
          <a:xfrm>
            <a:off x="1500166" y="5365750"/>
            <a:ext cx="606425" cy="3460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 i="1" smtClean="0">
                <a:ea typeface="Arial Unicode MS" charset="0"/>
                <a:cs typeface="Arial Unicode MS" charset="0"/>
              </a:rPr>
              <a:t>beep</a:t>
            </a:r>
            <a:r>
              <a:rPr lang="en-US" i="1" baseline="-20000" smtClean="0">
                <a:ea typeface="Arial Unicode MS" charset="0"/>
                <a:cs typeface="Arial Unicode MS" charset="0"/>
              </a:rPr>
              <a:t>f</a:t>
            </a:r>
            <a:r>
              <a:rPr lang="en-US" smtClean="0">
                <a:ea typeface="Arial Unicode MS" charset="0"/>
                <a:cs typeface="Arial Unicode MS" charset="0"/>
              </a:rPr>
              <a:t> </a:t>
            </a:r>
            <a:endParaRPr lang="en-US">
              <a:ea typeface="Arial Unicode MS" charset="0"/>
              <a:cs typeface="Arial Unicode MS" charset="0"/>
            </a:endParaRPr>
          </a:p>
        </p:txBody>
      </p:sp>
      <p:sp>
        <p:nvSpPr>
          <p:cNvPr id="113" name="Text Box 35"/>
          <p:cNvSpPr txBox="1">
            <a:spLocks noChangeArrowheads="1"/>
          </p:cNvSpPr>
          <p:nvPr/>
        </p:nvSpPr>
        <p:spPr bwMode="auto">
          <a:xfrm>
            <a:off x="3044927" y="5365750"/>
            <a:ext cx="582613" cy="3460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 i="1" smtClean="0">
                <a:solidFill>
                  <a:srgbClr val="008000"/>
                </a:solidFill>
                <a:ea typeface="Arial Unicode MS" charset="0"/>
                <a:cs typeface="Arial Unicode MS" charset="0"/>
              </a:rPr>
              <a:t>flash</a:t>
            </a:r>
            <a:r>
              <a:rPr lang="en-US" i="1" baseline="-20000" smtClean="0">
                <a:solidFill>
                  <a:srgbClr val="008000"/>
                </a:solidFill>
                <a:ea typeface="Arial Unicode MS" charset="0"/>
                <a:cs typeface="Arial Unicode MS" charset="0"/>
              </a:rPr>
              <a:t>f</a:t>
            </a:r>
            <a:r>
              <a:rPr lang="en-US" smtClean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  <a:endParaRPr lang="en-US">
              <a:solidFill>
                <a:srgbClr val="000000"/>
              </a:solidFill>
              <a:ea typeface="Arial Unicode MS" charset="0"/>
              <a:cs typeface="Arial Unicode MS" charset="0"/>
            </a:endParaRPr>
          </a:p>
        </p:txBody>
      </p:sp>
      <p:sp>
        <p:nvSpPr>
          <p:cNvPr id="114" name="Text Box 36"/>
          <p:cNvSpPr txBox="1">
            <a:spLocks noChangeArrowheads="1"/>
          </p:cNvSpPr>
          <p:nvPr/>
        </p:nvSpPr>
        <p:spPr bwMode="auto">
          <a:xfrm>
            <a:off x="4949613" y="5365750"/>
            <a:ext cx="582613" cy="3460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 i="1" smtClean="0">
                <a:solidFill>
                  <a:srgbClr val="008000"/>
                </a:solidFill>
                <a:ea typeface="Arial Unicode MS" charset="0"/>
                <a:cs typeface="Arial Unicode MS" charset="0"/>
              </a:rPr>
              <a:t>flash</a:t>
            </a:r>
            <a:r>
              <a:rPr lang="en-US" i="1" baseline="-20000" smtClean="0">
                <a:solidFill>
                  <a:srgbClr val="008000"/>
                </a:solidFill>
                <a:ea typeface="Arial Unicode MS" charset="0"/>
                <a:cs typeface="Arial Unicode MS" charset="0"/>
              </a:rPr>
              <a:t>u</a:t>
            </a:r>
            <a:r>
              <a:rPr lang="en-US" smtClean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  <a:endParaRPr lang="en-US">
              <a:solidFill>
                <a:srgbClr val="000000"/>
              </a:solidFill>
              <a:ea typeface="Arial Unicode MS" charset="0"/>
              <a:cs typeface="Arial Unicode MS" charset="0"/>
            </a:endParaRPr>
          </a:p>
        </p:txBody>
      </p:sp>
      <p:sp>
        <p:nvSpPr>
          <p:cNvPr id="116" name="Text Box 38"/>
          <p:cNvSpPr txBox="1">
            <a:spLocks noChangeArrowheads="1"/>
          </p:cNvSpPr>
          <p:nvPr/>
        </p:nvSpPr>
        <p:spPr bwMode="auto">
          <a:xfrm>
            <a:off x="5761049" y="1522398"/>
            <a:ext cx="454025" cy="3460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 i="1">
                <a:solidFill>
                  <a:srgbClr val="FF9966"/>
                </a:solidFill>
                <a:ea typeface="Arial Unicode MS" charset="0"/>
                <a:cs typeface="Arial Unicode MS" charset="0"/>
              </a:rPr>
              <a:t>coin</a:t>
            </a:r>
          </a:p>
        </p:txBody>
      </p:sp>
      <p:sp>
        <p:nvSpPr>
          <p:cNvPr id="117" name="Text Box 39"/>
          <p:cNvSpPr txBox="1">
            <a:spLocks noChangeArrowheads="1"/>
          </p:cNvSpPr>
          <p:nvPr/>
        </p:nvSpPr>
        <p:spPr bwMode="auto">
          <a:xfrm>
            <a:off x="2428860" y="1928802"/>
            <a:ext cx="100012" cy="3460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>
                <a:solidFill>
                  <a:srgbClr val="000000"/>
                </a:solidFill>
                <a:ea typeface="Arial Unicode MS" charset="0"/>
                <a:cs typeface="Arial Unicode MS" charset="0"/>
              </a:rPr>
              <a:t>f</a:t>
            </a:r>
          </a:p>
        </p:txBody>
      </p:sp>
      <p:sp>
        <p:nvSpPr>
          <p:cNvPr id="118" name="Text Box 40"/>
          <p:cNvSpPr txBox="1">
            <a:spLocks noChangeArrowheads="1"/>
          </p:cNvSpPr>
          <p:nvPr/>
        </p:nvSpPr>
        <p:spPr bwMode="auto">
          <a:xfrm>
            <a:off x="7280299" y="5365750"/>
            <a:ext cx="720725" cy="3460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 i="1" dirty="0">
                <a:solidFill>
                  <a:srgbClr val="6600CC"/>
                </a:solidFill>
                <a:ea typeface="Arial Unicode MS" charset="0"/>
                <a:cs typeface="Arial Unicode MS" charset="0"/>
              </a:rPr>
              <a:t>vibrate</a:t>
            </a:r>
          </a:p>
        </p:txBody>
      </p:sp>
      <p:sp>
        <p:nvSpPr>
          <p:cNvPr id="63" name="Text Box 37"/>
          <p:cNvSpPr txBox="1">
            <a:spLocks noChangeArrowheads="1"/>
          </p:cNvSpPr>
          <p:nvPr/>
        </p:nvSpPr>
        <p:spPr bwMode="auto">
          <a:xfrm>
            <a:off x="1357290" y="4276800"/>
            <a:ext cx="180973" cy="3460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 i="1" smtClean="0">
                <a:ea typeface="Arial Unicode MS" charset="0"/>
                <a:cs typeface="Arial Unicode MS" charset="0"/>
              </a:rPr>
              <a:t>sms</a:t>
            </a:r>
            <a:endParaRPr lang="en-US" i="1" dirty="0">
              <a:ea typeface="Arial Unicode MS" charset="0"/>
              <a:cs typeface="Arial Unicode MS" charset="0"/>
            </a:endParaRPr>
          </a:p>
        </p:txBody>
      </p:sp>
      <p:sp>
        <p:nvSpPr>
          <p:cNvPr id="64" name="Text Box 37"/>
          <p:cNvSpPr txBox="1">
            <a:spLocks noChangeArrowheads="1"/>
          </p:cNvSpPr>
          <p:nvPr/>
        </p:nvSpPr>
        <p:spPr bwMode="auto">
          <a:xfrm>
            <a:off x="2857488" y="4276800"/>
            <a:ext cx="180973" cy="3460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 i="1" smtClean="0">
                <a:ea typeface="Arial Unicode MS" charset="0"/>
                <a:cs typeface="Arial Unicode MS" charset="0"/>
              </a:rPr>
              <a:t>sms</a:t>
            </a:r>
            <a:endParaRPr lang="en-US" i="1" dirty="0">
              <a:ea typeface="Arial Unicode MS" charset="0"/>
              <a:cs typeface="Arial Unicode MS" charset="0"/>
            </a:endParaRPr>
          </a:p>
        </p:txBody>
      </p:sp>
      <p:sp>
        <p:nvSpPr>
          <p:cNvPr id="65" name="Text Box 37"/>
          <p:cNvSpPr txBox="1">
            <a:spLocks noChangeArrowheads="1"/>
          </p:cNvSpPr>
          <p:nvPr/>
        </p:nvSpPr>
        <p:spPr bwMode="auto">
          <a:xfrm>
            <a:off x="4748217" y="4276800"/>
            <a:ext cx="180973" cy="3460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 i="1" smtClean="0">
                <a:ea typeface="Arial Unicode MS" charset="0"/>
                <a:cs typeface="Arial Unicode MS" charset="0"/>
              </a:rPr>
              <a:t>sms</a:t>
            </a:r>
            <a:endParaRPr lang="en-US" i="1" dirty="0">
              <a:ea typeface="Arial Unicode MS" charset="0"/>
              <a:cs typeface="Arial Unicode MS" charset="0"/>
            </a:endParaRPr>
          </a:p>
        </p:txBody>
      </p:sp>
      <p:sp>
        <p:nvSpPr>
          <p:cNvPr id="66" name="Text Box 37"/>
          <p:cNvSpPr txBox="1">
            <a:spLocks noChangeArrowheads="1"/>
          </p:cNvSpPr>
          <p:nvPr/>
        </p:nvSpPr>
        <p:spPr bwMode="auto">
          <a:xfrm>
            <a:off x="5962663" y="4276800"/>
            <a:ext cx="180973" cy="3460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 i="1" smtClean="0">
                <a:ea typeface="Arial Unicode MS" charset="0"/>
                <a:cs typeface="Arial Unicode MS" charset="0"/>
              </a:rPr>
              <a:t>sms</a:t>
            </a:r>
            <a:endParaRPr lang="en-US" i="1" dirty="0">
              <a:ea typeface="Arial Unicode MS" charset="0"/>
              <a:cs typeface="Arial Unicode MS" charset="0"/>
            </a:endParaRPr>
          </a:p>
        </p:txBody>
      </p:sp>
      <p:sp>
        <p:nvSpPr>
          <p:cNvPr id="67" name="Text Box 37"/>
          <p:cNvSpPr txBox="1">
            <a:spLocks noChangeArrowheads="1"/>
          </p:cNvSpPr>
          <p:nvPr/>
        </p:nvSpPr>
        <p:spPr bwMode="auto">
          <a:xfrm>
            <a:off x="7215206" y="4276800"/>
            <a:ext cx="180973" cy="3460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 i="1" smtClean="0">
                <a:ea typeface="Arial Unicode MS" charset="0"/>
                <a:cs typeface="Arial Unicode MS" charset="0"/>
              </a:rPr>
              <a:t>sms</a:t>
            </a:r>
            <a:endParaRPr lang="en-US" i="1" dirty="0">
              <a:ea typeface="Arial Unicode MS" charset="0"/>
              <a:cs typeface="Arial Unicode M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33333E-6 L -0.18941 0.06898 " pathEditMode="relative" rAng="0" ptsTypes="AA">
                                      <p:cBhvr>
                                        <p:cTn id="72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" y="34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33333E-6 L -0.18941 0.06898 " pathEditMode="relative" rAng="0" ptsTypes="AA">
                                      <p:cBhvr>
                                        <p:cTn id="74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" y="34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33333E-6 L -0.18941 0.06898 " pathEditMode="relative" rAng="0" ptsTypes="AA">
                                      <p:cBhvr>
                                        <p:cTn id="76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" y="34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33333E-6 L -0.18941 0.06898 " pathEditMode="relative" rAng="0" ptsTypes="AA">
                                      <p:cBhvr>
                                        <p:cTn id="78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" y="34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85185E-6 L 0.29636 0.06875 " pathEditMode="relative" rAng="0" ptsTypes="AA">
                                      <p:cBhvr>
                                        <p:cTn id="80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" y="34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85185E-6 L 0.29636 0.06875 " pathEditMode="relative" rAng="0" ptsTypes="AA">
                                      <p:cBhvr>
                                        <p:cTn id="82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" y="34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85185E-6 L 0.29636 0.06875 " pathEditMode="relative" rAng="0" ptsTypes="AA">
                                      <p:cBhvr>
                                        <p:cTn id="84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" y="34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85185E-6 L 0.29636 0.06875 " pathEditMode="relative" rAng="0" ptsTypes="AA">
                                      <p:cBhvr>
                                        <p:cTn id="86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" y="34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85185E-6 L 0.29636 0.06875 " pathEditMode="relative" rAng="0" ptsTypes="AA">
                                      <p:cBhvr>
                                        <p:cTn id="88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" y="34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85185E-6 L 0.29636 0.06875 " pathEditMode="relative" rAng="0" ptsTypes="AA">
                                      <p:cBhvr>
                                        <p:cTn id="90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" y="34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85185E-6 L 0.29636 0.06875 " pathEditMode="relative" rAng="0" ptsTypes="AA">
                                      <p:cBhvr>
                                        <p:cTn id="92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" y="34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85185E-6 L 0.29636 0.06875 " pathEditMode="relative" rAng="0" ptsTypes="AA">
                                      <p:cBhvr>
                                        <p:cTn id="94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" y="34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85185E-6 L -0.18959 0.06875 " pathEditMode="relative" rAng="0" ptsTypes="AA">
                                      <p:cBhvr>
                                        <p:cTn id="96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" y="34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85185E-6 L -0.18959 0.06875 " pathEditMode="relative" rAng="0" ptsTypes="AA">
                                      <p:cBhvr>
                                        <p:cTn id="98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" y="34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85185E-6 L -0.18959 0.06875 " pathEditMode="relative" rAng="0" ptsTypes="AA">
                                      <p:cBhvr>
                                        <p:cTn id="100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" y="34"/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85185E-6 L -0.18959 0.06875 " pathEditMode="relative" rAng="0" ptsTypes="AA">
                                      <p:cBhvr>
                                        <p:cTn id="102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" y="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0" presetClass="path" presetSubtype="0" accel="50000" decel="5000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18941 0.06898 L -0.26042 0.3419 " pathEditMode="relative" rAng="0" ptsTypes="AA">
                                      <p:cBhvr>
                                        <p:cTn id="105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136"/>
                                    </p:animMotion>
                                  </p:childTnLst>
                                </p:cTn>
                              </p:par>
                              <p:par>
                                <p:cTn id="106" presetID="0" presetClass="path" presetSubtype="0" accel="50000" decel="5000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18941 0.06898 L -0.26042 0.3419 " pathEditMode="relative" rAng="0" ptsTypes="AA">
                                      <p:cBhvr>
                                        <p:cTn id="107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136"/>
                                    </p:animMotion>
                                  </p:childTnLst>
                                </p:cTn>
                              </p:par>
                              <p:par>
                                <p:cTn id="108" presetID="0" presetClass="path" presetSubtype="0" accel="50000" decel="5000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18941 0.06898 L -0.26042 0.3419 " pathEditMode="relative" rAng="0" ptsTypes="AA">
                                      <p:cBhvr>
                                        <p:cTn id="109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136"/>
                                    </p:animMotion>
                                  </p:childTnLst>
                                </p:cTn>
                              </p:par>
                              <p:par>
                                <p:cTn id="110" presetID="0" presetClass="path" presetSubtype="0" accel="50000" decel="5000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18941 0.06898 L -0.26042 0.3419 " pathEditMode="relative" rAng="0" ptsTypes="AA">
                                      <p:cBhvr>
                                        <p:cTn id="111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136"/>
                                    </p:animMotion>
                                  </p:childTnLst>
                                </p:cTn>
                              </p:par>
                              <p:par>
                                <p:cTn id="112" presetID="0" presetClass="path" presetSubtype="0" accel="50000" decel="5000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29636 0.06875 L 0.35938 0.3419 " pathEditMode="relative" rAng="0" ptsTypes="AA">
                                      <p:cBhvr>
                                        <p:cTn id="113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" y="137"/>
                                    </p:animMotion>
                                  </p:childTnLst>
                                </p:cTn>
                              </p:par>
                              <p:par>
                                <p:cTn id="114" presetID="0" presetClass="path" presetSubtype="0" accel="50000" decel="5000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29636 0.06875 L 0.35938 0.3419 " pathEditMode="relative" rAng="0" ptsTypes="AA">
                                      <p:cBhvr>
                                        <p:cTn id="115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" y="137"/>
                                    </p:animMotion>
                                  </p:childTnLst>
                                </p:cTn>
                              </p:par>
                              <p:par>
                                <p:cTn id="116" presetID="0" presetClass="path" presetSubtype="0" accel="50000" decel="5000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29636 0.06875 L 0.35938 0.3419 " pathEditMode="relative" rAng="0" ptsTypes="AA">
                                      <p:cBhvr>
                                        <p:cTn id="117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" y="137"/>
                                    </p:animMotion>
                                  </p:childTnLst>
                                </p:cTn>
                              </p:par>
                              <p:par>
                                <p:cTn id="118" presetID="0" presetClass="path" presetSubtype="0" accel="50000" decel="5000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29636 0.06875 L 0.35938 0.3419 " pathEditMode="relative" rAng="0" ptsTypes="AA">
                                      <p:cBhvr>
                                        <p:cTn id="119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" y="137"/>
                                    </p:animMotion>
                                  </p:childTnLst>
                                </p:cTn>
                              </p:par>
                              <p:par>
                                <p:cTn id="120" presetID="0" presetClass="path" presetSubtype="0" accel="50000" decel="5000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29636 0.06875 L 0.09167 0.36598 " pathEditMode="relative" rAng="0" ptsTypes="AA">
                                      <p:cBhvr>
                                        <p:cTn id="121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" y="149"/>
                                    </p:animMotion>
                                  </p:childTnLst>
                                </p:cTn>
                              </p:par>
                              <p:par>
                                <p:cTn id="122" presetID="0" presetClass="path" presetSubtype="0" accel="50000" decel="5000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29636 0.06875 L 0.09167 0.36598 " pathEditMode="relative" rAng="0" ptsTypes="AA">
                                      <p:cBhvr>
                                        <p:cTn id="123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" y="149"/>
                                    </p:animMotion>
                                  </p:childTnLst>
                                </p:cTn>
                              </p:par>
                              <p:par>
                                <p:cTn id="124" presetID="0" presetClass="path" presetSubtype="0" accel="50000" decel="5000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29636 0.06875 L 0.09167 0.36598 " pathEditMode="relative" rAng="0" ptsTypes="AA">
                                      <p:cBhvr>
                                        <p:cTn id="125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" y="149"/>
                                    </p:animMotion>
                                  </p:childTnLst>
                                </p:cTn>
                              </p:par>
                              <p:par>
                                <p:cTn id="126" presetID="0" presetClass="path" presetSubtype="0" accel="50000" decel="5000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29635 0.06875 L 0.22431 0.36598 " pathEditMode="relative" rAng="0" ptsTypes="AA">
                                      <p:cBhvr>
                                        <p:cTn id="127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149"/>
                                    </p:animMotion>
                                  </p:childTnLst>
                                </p:cTn>
                              </p:par>
                              <p:par>
                                <p:cTn id="128" presetID="0" presetClass="path" presetSubtype="0" accel="50000" decel="5000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18959 0.06875 L -0.09514 0.36598 " pathEditMode="relative" rAng="0" ptsTypes="AA">
                                      <p:cBhvr>
                                        <p:cTn id="129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" y="149"/>
                                    </p:animMotion>
                                  </p:childTnLst>
                                </p:cTn>
                              </p:par>
                              <p:par>
                                <p:cTn id="130" presetID="0" presetClass="path" presetSubtype="0" accel="50000" decel="5000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18959 0.06875 L -0.09514 0.36598 " pathEditMode="relative" rAng="0" ptsTypes="AA">
                                      <p:cBhvr>
                                        <p:cTn id="131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" y="149"/>
                                    </p:animMotion>
                                  </p:childTnLst>
                                </p:cTn>
                              </p:par>
                              <p:par>
                                <p:cTn id="132" presetID="0" presetClass="path" presetSubtype="0" accel="50000" decel="5000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18959 0.06875 L -0.09514 0.36598 " pathEditMode="relative" rAng="0" ptsTypes="AA">
                                      <p:cBhvr>
                                        <p:cTn id="133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" y="149"/>
                                    </p:animMotion>
                                  </p:childTnLst>
                                </p:cTn>
                              </p:par>
                              <p:par>
                                <p:cTn id="134" presetID="0" presetClass="path" presetSubtype="0" accel="50000" decel="5000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18959 0.06875 L -0.09514 0.36598 " pathEditMode="relative" rAng="0" ptsTypes="AA">
                                      <p:cBhvr>
                                        <p:cTn id="135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" y="1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500"/>
                            </p:stCondLst>
                            <p:childTnLst>
                              <p:par>
                                <p:cTn id="137" presetID="0" presetClass="path" presetSubtype="0" accel="50000" decel="50000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26042 0.3419 L -0.26042 0.61481 " pathEditMode="relative" rAng="0" ptsTypes="AA">
                                      <p:cBhvr>
                                        <p:cTn id="138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6"/>
                                    </p:animMotion>
                                  </p:childTnLst>
                                </p:cTn>
                              </p:par>
                              <p:par>
                                <p:cTn id="139" presetID="0" presetClass="path" presetSubtype="0" accel="50000" decel="50000" fill="hold" grpId="3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26042 0.3419 L -0.26042 0.61481 " pathEditMode="relative" rAng="0" ptsTypes="AA">
                                      <p:cBhvr>
                                        <p:cTn id="140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6"/>
                                    </p:animMotion>
                                  </p:childTnLst>
                                </p:cTn>
                              </p:par>
                              <p:par>
                                <p:cTn id="141" presetID="0" presetClass="path" presetSubtype="0" accel="50000" decel="50000" fill="hold" grpId="3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26042 0.3419 L -0.26042 0.61481 " pathEditMode="relative" rAng="0" ptsTypes="AA">
                                      <p:cBhvr>
                                        <p:cTn id="142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6"/>
                                    </p:animMotion>
                                  </p:childTnLst>
                                </p:cTn>
                              </p:par>
                              <p:par>
                                <p:cTn id="143" presetID="0" presetClass="path" presetSubtype="0" accel="50000" decel="50000" fill="hold" grpId="3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26042 0.3419 L -0.26042 0.61481 " pathEditMode="relative" rAng="0" ptsTypes="AA">
                                      <p:cBhvr>
                                        <p:cTn id="144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6"/>
                                    </p:animMotion>
                                  </p:childTnLst>
                                </p:cTn>
                              </p:par>
                              <p:par>
                                <p:cTn id="145" presetID="0" presetClass="path" presetSubtype="0" accel="50000" decel="50000" fill="hold" grpId="3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35938 0.3419 L 0.35938 0.61481 " pathEditMode="relative" rAng="0" ptsTypes="AA">
                                      <p:cBhvr>
                                        <p:cTn id="146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6"/>
                                    </p:animMotion>
                                  </p:childTnLst>
                                </p:cTn>
                              </p:par>
                              <p:par>
                                <p:cTn id="147" presetID="0" presetClass="path" presetSubtype="0" accel="50000" decel="50000" fill="hold" grpId="3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35938 0.3419 L 0.35938 0.61481 " pathEditMode="relative" rAng="0" ptsTypes="AA">
                                      <p:cBhvr>
                                        <p:cTn id="148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6"/>
                                    </p:animMotion>
                                  </p:childTnLst>
                                </p:cTn>
                              </p:par>
                              <p:par>
                                <p:cTn id="149" presetID="0" presetClass="path" presetSubtype="0" accel="50000" decel="50000" fill="hold" grpId="3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35938 0.3419 L 0.35938 0.61481 " pathEditMode="relative" rAng="0" ptsTypes="AA">
                                      <p:cBhvr>
                                        <p:cTn id="150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6"/>
                                    </p:animMotion>
                                  </p:childTnLst>
                                </p:cTn>
                              </p:par>
                              <p:par>
                                <p:cTn id="151" presetID="0" presetClass="path" presetSubtype="0" accel="50000" decel="50000" fill="hold" grpId="3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35938 0.3419 L 0.35938 0.61481 " pathEditMode="relative" rAng="0" ptsTypes="AA">
                                      <p:cBhvr>
                                        <p:cTn id="152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6"/>
                                    </p:animMotion>
                                  </p:childTnLst>
                                </p:cTn>
                              </p:par>
                              <p:par>
                                <p:cTn id="153" presetID="0" presetClass="path" presetSubtype="0" accel="50000" decel="50000" fill="hold" grpId="3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9167 0.36598 L 0.09167 0.63889 " pathEditMode="relative" rAng="0" ptsTypes="AA">
                                      <p:cBhvr>
                                        <p:cTn id="154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6"/>
                                    </p:animMotion>
                                  </p:childTnLst>
                                </p:cTn>
                              </p:par>
                              <p:par>
                                <p:cTn id="155" presetID="0" presetClass="path" presetSubtype="0" accel="50000" decel="50000" fill="hold" grpId="3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9167 0.36598 L 0.09167 0.63889 " pathEditMode="relative" rAng="0" ptsTypes="AA">
                                      <p:cBhvr>
                                        <p:cTn id="156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6"/>
                                    </p:animMotion>
                                  </p:childTnLst>
                                </p:cTn>
                              </p:par>
                              <p:par>
                                <p:cTn id="157" presetID="0" presetClass="path" presetSubtype="0" accel="50000" decel="50000" fill="hold" grpId="3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9167 0.36598 L 0.09167 0.63889 " pathEditMode="relative" rAng="0" ptsTypes="AA">
                                      <p:cBhvr>
                                        <p:cTn id="158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6"/>
                                    </p:animMotion>
                                  </p:childTnLst>
                                </p:cTn>
                              </p:par>
                              <p:par>
                                <p:cTn id="159" presetID="0" presetClass="path" presetSubtype="0" accel="50000" decel="50000" fill="hold" grpId="3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22431 0.36598 L 0.22431 0.63889 " pathEditMode="relative" rAng="0" ptsTypes="AA">
                                      <p:cBhvr>
                                        <p:cTn id="160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6"/>
                                    </p:animMotion>
                                  </p:childTnLst>
                                </p:cTn>
                              </p:par>
                              <p:par>
                                <p:cTn id="161" presetID="0" presetClass="path" presetSubtype="0" accel="50000" decel="50000" fill="hold" grpId="3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9514 0.36598 L -0.09514 0.63889 " pathEditMode="relative" rAng="0" ptsTypes="AA">
                                      <p:cBhvr>
                                        <p:cTn id="162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6"/>
                                    </p:animMotion>
                                  </p:childTnLst>
                                </p:cTn>
                              </p:par>
                              <p:par>
                                <p:cTn id="163" presetID="0" presetClass="path" presetSubtype="0" accel="50000" decel="50000" fill="hold" grpId="3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9514 0.36598 L -0.09514 0.63889 " pathEditMode="relative" rAng="0" ptsTypes="AA">
                                      <p:cBhvr>
                                        <p:cTn id="164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6"/>
                                    </p:animMotion>
                                  </p:childTnLst>
                                </p:cTn>
                              </p:par>
                              <p:par>
                                <p:cTn id="165" presetID="0" presetClass="path" presetSubtype="0" accel="50000" decel="50000" fill="hold" grpId="3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9514 0.36598 L -0.09514 0.63889 " pathEditMode="relative" rAng="0" ptsTypes="AA">
                                      <p:cBhvr>
                                        <p:cTn id="166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6"/>
                                    </p:animMotion>
                                  </p:childTnLst>
                                </p:cTn>
                              </p:par>
                              <p:par>
                                <p:cTn id="167" presetID="0" presetClass="path" presetSubtype="0" accel="50000" decel="50000" fill="hold" grpId="3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9514 0.36598 L -0.09514 0.63889 " pathEditMode="relative" rAng="0" ptsTypes="AA">
                                      <p:cBhvr>
                                        <p:cTn id="168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6"/>
                                    </p:animMotion>
                                  </p:childTnLst>
                                </p:cTn>
                              </p:par>
                              <p:par>
                                <p:cTn id="169" presetID="7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1000" fill="hold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1000" fill="hold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" grpId="0" animBg="1"/>
      <p:bldP spid="128" grpId="1" animBg="1"/>
      <p:bldP spid="128" grpId="2" animBg="1"/>
      <p:bldP spid="128" grpId="3" animBg="1"/>
      <p:bldP spid="127" grpId="0" animBg="1"/>
      <p:bldP spid="127" grpId="1" animBg="1"/>
      <p:bldP spid="127" grpId="2" animBg="1"/>
      <p:bldP spid="127" grpId="3" animBg="1"/>
      <p:bldP spid="129" grpId="0" animBg="1"/>
      <p:bldP spid="129" grpId="1" animBg="1"/>
      <p:bldP spid="129" grpId="2" animBg="1"/>
      <p:bldP spid="129" grpId="3" animBg="1"/>
      <p:bldP spid="130" grpId="0" animBg="1"/>
      <p:bldP spid="130" grpId="1" animBg="1"/>
      <p:bldP spid="130" grpId="2" animBg="1"/>
      <p:bldP spid="130" grpId="3" animBg="1"/>
      <p:bldP spid="147" grpId="0" animBg="1"/>
      <p:bldP spid="147" grpId="1" animBg="1"/>
      <p:bldP spid="147" grpId="2" animBg="1"/>
      <p:bldP spid="147" grpId="3" animBg="1"/>
      <p:bldP spid="150" grpId="0" animBg="1"/>
      <p:bldP spid="150" grpId="1" animBg="1"/>
      <p:bldP spid="150" grpId="2" animBg="1"/>
      <p:bldP spid="150" grpId="3" animBg="1"/>
      <p:bldP spid="151" grpId="0" animBg="1"/>
      <p:bldP spid="151" grpId="1" animBg="1"/>
      <p:bldP spid="151" grpId="2" animBg="1"/>
      <p:bldP spid="151" grpId="3" animBg="1"/>
      <p:bldP spid="154" grpId="0" animBg="1"/>
      <p:bldP spid="154" grpId="1" animBg="1"/>
      <p:bldP spid="154" grpId="2" animBg="1"/>
      <p:bldP spid="154" grpId="3" animBg="1"/>
      <p:bldP spid="155" grpId="0" animBg="1"/>
      <p:bldP spid="155" grpId="1" animBg="1"/>
      <p:bldP spid="155" grpId="2" animBg="1"/>
      <p:bldP spid="155" grpId="3" animBg="1"/>
      <p:bldP spid="156" grpId="0" animBg="1"/>
      <p:bldP spid="156" grpId="1" animBg="1"/>
      <p:bldP spid="156" grpId="2" animBg="1"/>
      <p:bldP spid="156" grpId="3" animBg="1"/>
      <p:bldP spid="157" grpId="0" animBg="1"/>
      <p:bldP spid="157" grpId="1" animBg="1"/>
      <p:bldP spid="157" grpId="2" animBg="1"/>
      <p:bldP spid="157" grpId="3" animBg="1"/>
      <p:bldP spid="159" grpId="0" animBg="1"/>
      <p:bldP spid="159" grpId="1" animBg="1"/>
      <p:bldP spid="159" grpId="2" animBg="1"/>
      <p:bldP spid="159" grpId="3" animBg="1"/>
      <p:bldP spid="161" grpId="0" animBg="1"/>
      <p:bldP spid="161" grpId="1" animBg="1"/>
      <p:bldP spid="161" grpId="2" animBg="1"/>
      <p:bldP spid="161" grpId="3" animBg="1"/>
      <p:bldP spid="162" grpId="0" animBg="1"/>
      <p:bldP spid="162" grpId="1" animBg="1"/>
      <p:bldP spid="162" grpId="2" animBg="1"/>
      <p:bldP spid="162" grpId="3" animBg="1"/>
      <p:bldP spid="163" grpId="0" animBg="1"/>
      <p:bldP spid="163" grpId="1" animBg="1"/>
      <p:bldP spid="163" grpId="2" animBg="1"/>
      <p:bldP spid="163" grpId="3" animBg="1"/>
      <p:bldP spid="164" grpId="0" animBg="1"/>
      <p:bldP spid="164" grpId="1" animBg="1"/>
      <p:bldP spid="164" grpId="2" animBg="1"/>
      <p:bldP spid="164" grpId="3" animBg="1"/>
      <p:bldP spid="1027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21"/>
          <p:cNvSpPr>
            <a:spLocks/>
          </p:cNvSpPr>
          <p:nvPr/>
        </p:nvSpPr>
        <p:spPr bwMode="auto">
          <a:xfrm>
            <a:off x="4197600" y="1404000"/>
            <a:ext cx="83520" cy="83529"/>
          </a:xfrm>
          <a:prstGeom prst="rect">
            <a:avLst/>
          </a:prstGeom>
          <a:solidFill>
            <a:srgbClr val="008000"/>
          </a:solidFill>
          <a:ln w="9525">
            <a:solidFill>
              <a:srgbClr val="000000"/>
            </a:solidFill>
            <a:bevel/>
            <a:headEnd/>
            <a:tailEnd type="triangle" w="med" len="med"/>
          </a:ln>
          <a:effectLst/>
        </p:spPr>
        <p:txBody>
          <a:bodyPr wrap="none" lIns="82945" tIns="41473" rIns="82945" bIns="41473" anchor="ctr"/>
          <a:lstStyle/>
          <a:p>
            <a:endParaRPr lang="it-IT"/>
          </a:p>
        </p:txBody>
      </p:sp>
      <p:sp>
        <p:nvSpPr>
          <p:cNvPr id="65" name="Rectangle 21"/>
          <p:cNvSpPr>
            <a:spLocks/>
          </p:cNvSpPr>
          <p:nvPr/>
        </p:nvSpPr>
        <p:spPr bwMode="auto">
          <a:xfrm>
            <a:off x="4114800" y="1404000"/>
            <a:ext cx="83520" cy="83529"/>
          </a:xfrm>
          <a:prstGeom prst="rect">
            <a:avLst/>
          </a:prstGeom>
          <a:solidFill>
            <a:srgbClr val="008000"/>
          </a:solidFill>
          <a:ln w="9525">
            <a:solidFill>
              <a:srgbClr val="000000"/>
            </a:solidFill>
            <a:bevel/>
            <a:headEnd/>
            <a:tailEnd type="triangle" w="med" len="med"/>
          </a:ln>
          <a:effectLst/>
        </p:spPr>
        <p:txBody>
          <a:bodyPr wrap="none" lIns="82945" tIns="41473" rIns="82945" bIns="41473" anchor="ctr"/>
          <a:lstStyle/>
          <a:p>
            <a:endParaRPr lang="it-IT"/>
          </a:p>
        </p:txBody>
      </p:sp>
      <p:sp>
        <p:nvSpPr>
          <p:cNvPr id="66" name="Rectangle 21"/>
          <p:cNvSpPr>
            <a:spLocks/>
          </p:cNvSpPr>
          <p:nvPr/>
        </p:nvSpPr>
        <p:spPr bwMode="auto">
          <a:xfrm>
            <a:off x="4114800" y="1321200"/>
            <a:ext cx="83520" cy="83529"/>
          </a:xfrm>
          <a:prstGeom prst="rect">
            <a:avLst/>
          </a:prstGeom>
          <a:solidFill>
            <a:srgbClr val="008000"/>
          </a:solidFill>
          <a:ln w="9525">
            <a:solidFill>
              <a:srgbClr val="000000"/>
            </a:solidFill>
            <a:bevel/>
            <a:headEnd/>
            <a:tailEnd type="triangle" w="med" len="med"/>
          </a:ln>
          <a:effectLst/>
        </p:spPr>
        <p:txBody>
          <a:bodyPr wrap="none" lIns="82945" tIns="41473" rIns="82945" bIns="41473" anchor="ctr"/>
          <a:lstStyle/>
          <a:p>
            <a:endParaRPr lang="it-IT"/>
          </a:p>
        </p:txBody>
      </p:sp>
      <p:sp>
        <p:nvSpPr>
          <p:cNvPr id="67" name="Rectangle 21"/>
          <p:cNvSpPr>
            <a:spLocks/>
          </p:cNvSpPr>
          <p:nvPr/>
        </p:nvSpPr>
        <p:spPr bwMode="auto">
          <a:xfrm>
            <a:off x="4114800" y="1238400"/>
            <a:ext cx="83520" cy="83529"/>
          </a:xfrm>
          <a:prstGeom prst="rect">
            <a:avLst/>
          </a:prstGeom>
          <a:solidFill>
            <a:srgbClr val="008000"/>
          </a:solidFill>
          <a:ln w="9525">
            <a:solidFill>
              <a:srgbClr val="000000"/>
            </a:solidFill>
            <a:bevel/>
            <a:headEnd/>
            <a:tailEnd type="triangle" w="med" len="med"/>
          </a:ln>
          <a:effectLst/>
        </p:spPr>
        <p:txBody>
          <a:bodyPr wrap="none" lIns="82945" tIns="41473" rIns="82945" bIns="41473" anchor="ctr"/>
          <a:lstStyle/>
          <a:p>
            <a:endParaRPr lang="it-IT"/>
          </a:p>
        </p:txBody>
      </p:sp>
      <p:sp>
        <p:nvSpPr>
          <p:cNvPr id="68" name="Rectangle 21"/>
          <p:cNvSpPr>
            <a:spLocks/>
          </p:cNvSpPr>
          <p:nvPr/>
        </p:nvSpPr>
        <p:spPr bwMode="auto">
          <a:xfrm>
            <a:off x="4114800" y="1155600"/>
            <a:ext cx="83520" cy="83529"/>
          </a:xfrm>
          <a:prstGeom prst="rect">
            <a:avLst/>
          </a:prstGeom>
          <a:solidFill>
            <a:srgbClr val="008000"/>
          </a:solidFill>
          <a:ln w="9525">
            <a:solidFill>
              <a:srgbClr val="000000"/>
            </a:solidFill>
            <a:bevel/>
            <a:headEnd/>
            <a:tailEnd type="triangle" w="med" len="med"/>
          </a:ln>
          <a:effectLst/>
        </p:spPr>
        <p:txBody>
          <a:bodyPr wrap="none" lIns="82945" tIns="41473" rIns="82945" bIns="41473" anchor="ctr"/>
          <a:lstStyle/>
          <a:p>
            <a:endParaRPr lang="it-IT"/>
          </a:p>
        </p:txBody>
      </p:sp>
      <p:sp>
        <p:nvSpPr>
          <p:cNvPr id="69" name="Rectangle 21"/>
          <p:cNvSpPr>
            <a:spLocks/>
          </p:cNvSpPr>
          <p:nvPr/>
        </p:nvSpPr>
        <p:spPr bwMode="auto">
          <a:xfrm>
            <a:off x="4197600" y="1155600"/>
            <a:ext cx="83520" cy="83529"/>
          </a:xfrm>
          <a:prstGeom prst="rect">
            <a:avLst/>
          </a:prstGeom>
          <a:solidFill>
            <a:srgbClr val="008000"/>
          </a:solidFill>
          <a:ln w="9525">
            <a:solidFill>
              <a:srgbClr val="000000"/>
            </a:solidFill>
            <a:bevel/>
            <a:headEnd/>
            <a:tailEnd type="triangle" w="med" len="med"/>
          </a:ln>
          <a:effectLst/>
        </p:spPr>
        <p:txBody>
          <a:bodyPr wrap="none" lIns="82945" tIns="41473" rIns="82945" bIns="41473" anchor="ctr"/>
          <a:lstStyle/>
          <a:p>
            <a:endParaRPr lang="it-IT"/>
          </a:p>
        </p:txBody>
      </p:sp>
      <p:sp>
        <p:nvSpPr>
          <p:cNvPr id="70" name="Rectangle 21"/>
          <p:cNvSpPr>
            <a:spLocks/>
          </p:cNvSpPr>
          <p:nvPr/>
        </p:nvSpPr>
        <p:spPr bwMode="auto">
          <a:xfrm>
            <a:off x="4197600" y="1238400"/>
            <a:ext cx="83520" cy="83529"/>
          </a:xfrm>
          <a:prstGeom prst="rect">
            <a:avLst/>
          </a:prstGeom>
          <a:solidFill>
            <a:srgbClr val="008000"/>
          </a:solidFill>
          <a:ln w="9525">
            <a:solidFill>
              <a:srgbClr val="000000"/>
            </a:solidFill>
            <a:bevel/>
            <a:headEnd/>
            <a:tailEnd type="triangle" w="med" len="med"/>
          </a:ln>
          <a:effectLst/>
        </p:spPr>
        <p:txBody>
          <a:bodyPr wrap="none" lIns="82945" tIns="41473" rIns="82945" bIns="41473" anchor="ctr"/>
          <a:lstStyle/>
          <a:p>
            <a:endParaRPr lang="it-IT"/>
          </a:p>
        </p:txBody>
      </p:sp>
      <p:sp>
        <p:nvSpPr>
          <p:cNvPr id="71" name="Rectangle 21"/>
          <p:cNvSpPr>
            <a:spLocks/>
          </p:cNvSpPr>
          <p:nvPr/>
        </p:nvSpPr>
        <p:spPr bwMode="auto">
          <a:xfrm>
            <a:off x="4197600" y="1321200"/>
            <a:ext cx="83520" cy="83529"/>
          </a:xfrm>
          <a:prstGeom prst="rect">
            <a:avLst/>
          </a:prstGeom>
          <a:solidFill>
            <a:srgbClr val="008000"/>
          </a:solidFill>
          <a:ln w="9525">
            <a:solidFill>
              <a:srgbClr val="000000"/>
            </a:solidFill>
            <a:bevel/>
            <a:headEnd/>
            <a:tailEnd type="triangle" w="med" len="med"/>
          </a:ln>
          <a:effectLst/>
        </p:spPr>
        <p:txBody>
          <a:bodyPr wrap="none" lIns="82945" tIns="41473" rIns="82945" bIns="41473" anchor="ctr"/>
          <a:lstStyle/>
          <a:p>
            <a:endParaRPr lang="it-IT"/>
          </a:p>
        </p:txBody>
      </p:sp>
      <p:sp>
        <p:nvSpPr>
          <p:cNvPr id="72" name="Rectangle 21"/>
          <p:cNvSpPr>
            <a:spLocks/>
          </p:cNvSpPr>
          <p:nvPr/>
        </p:nvSpPr>
        <p:spPr bwMode="auto">
          <a:xfrm>
            <a:off x="4280400" y="1155600"/>
            <a:ext cx="83520" cy="83529"/>
          </a:xfrm>
          <a:prstGeom prst="rect">
            <a:avLst/>
          </a:prstGeom>
          <a:solidFill>
            <a:srgbClr val="008000"/>
          </a:solidFill>
          <a:ln w="9525">
            <a:solidFill>
              <a:srgbClr val="000000"/>
            </a:solidFill>
            <a:bevel/>
            <a:headEnd/>
            <a:tailEnd type="triangle" w="med" len="med"/>
          </a:ln>
          <a:effectLst/>
        </p:spPr>
        <p:txBody>
          <a:bodyPr wrap="none" lIns="82945" tIns="41473" rIns="82945" bIns="41473" anchor="ctr"/>
          <a:lstStyle/>
          <a:p>
            <a:endParaRPr lang="it-IT"/>
          </a:p>
        </p:txBody>
      </p:sp>
      <p:sp>
        <p:nvSpPr>
          <p:cNvPr id="73" name="Rectangle 21"/>
          <p:cNvSpPr>
            <a:spLocks/>
          </p:cNvSpPr>
          <p:nvPr/>
        </p:nvSpPr>
        <p:spPr bwMode="auto">
          <a:xfrm>
            <a:off x="4280400" y="1238400"/>
            <a:ext cx="83520" cy="83529"/>
          </a:xfrm>
          <a:prstGeom prst="rect">
            <a:avLst/>
          </a:prstGeom>
          <a:solidFill>
            <a:srgbClr val="008000"/>
          </a:solidFill>
          <a:ln w="9525">
            <a:solidFill>
              <a:srgbClr val="000000"/>
            </a:solidFill>
            <a:bevel/>
            <a:headEnd/>
            <a:tailEnd type="triangle" w="med" len="med"/>
          </a:ln>
          <a:effectLst/>
        </p:spPr>
        <p:txBody>
          <a:bodyPr wrap="none" lIns="82945" tIns="41473" rIns="82945" bIns="41473" anchor="ctr"/>
          <a:lstStyle/>
          <a:p>
            <a:endParaRPr lang="it-IT"/>
          </a:p>
        </p:txBody>
      </p:sp>
      <p:sp>
        <p:nvSpPr>
          <p:cNvPr id="74" name="Rectangle 21"/>
          <p:cNvSpPr>
            <a:spLocks/>
          </p:cNvSpPr>
          <p:nvPr/>
        </p:nvSpPr>
        <p:spPr bwMode="auto">
          <a:xfrm>
            <a:off x="4280400" y="1321200"/>
            <a:ext cx="83520" cy="83529"/>
          </a:xfrm>
          <a:prstGeom prst="rect">
            <a:avLst/>
          </a:prstGeom>
          <a:solidFill>
            <a:srgbClr val="008000"/>
          </a:solidFill>
          <a:ln w="9525">
            <a:solidFill>
              <a:srgbClr val="000000"/>
            </a:solidFill>
            <a:bevel/>
            <a:headEnd/>
            <a:tailEnd type="triangle" w="med" len="med"/>
          </a:ln>
          <a:effectLst/>
        </p:spPr>
        <p:txBody>
          <a:bodyPr wrap="none" lIns="82945" tIns="41473" rIns="82945" bIns="41473" anchor="ctr"/>
          <a:lstStyle/>
          <a:p>
            <a:endParaRPr lang="it-IT"/>
          </a:p>
        </p:txBody>
      </p:sp>
      <p:sp>
        <p:nvSpPr>
          <p:cNvPr id="75" name="Rectangle 21"/>
          <p:cNvSpPr>
            <a:spLocks/>
          </p:cNvSpPr>
          <p:nvPr/>
        </p:nvSpPr>
        <p:spPr bwMode="auto">
          <a:xfrm>
            <a:off x="4280400" y="1404000"/>
            <a:ext cx="83520" cy="83529"/>
          </a:xfrm>
          <a:prstGeom prst="rect">
            <a:avLst/>
          </a:prstGeom>
          <a:solidFill>
            <a:srgbClr val="008000"/>
          </a:solidFill>
          <a:ln w="9525">
            <a:solidFill>
              <a:srgbClr val="000000"/>
            </a:solidFill>
            <a:bevel/>
            <a:headEnd/>
            <a:tailEnd type="triangle" w="med" len="med"/>
          </a:ln>
          <a:effectLst/>
        </p:spPr>
        <p:txBody>
          <a:bodyPr wrap="none" lIns="82945" tIns="41473" rIns="82945" bIns="41473" anchor="ctr"/>
          <a:lstStyle/>
          <a:p>
            <a:endParaRPr lang="it-IT"/>
          </a:p>
        </p:txBody>
      </p:sp>
      <p:sp>
        <p:nvSpPr>
          <p:cNvPr id="76" name="Rectangle 21"/>
          <p:cNvSpPr>
            <a:spLocks/>
          </p:cNvSpPr>
          <p:nvPr/>
        </p:nvSpPr>
        <p:spPr bwMode="auto">
          <a:xfrm>
            <a:off x="4032000" y="1404000"/>
            <a:ext cx="83520" cy="83529"/>
          </a:xfrm>
          <a:prstGeom prst="rect">
            <a:avLst/>
          </a:prstGeom>
          <a:solidFill>
            <a:srgbClr val="008000"/>
          </a:solidFill>
          <a:ln w="9525">
            <a:solidFill>
              <a:srgbClr val="000000"/>
            </a:solidFill>
            <a:bevel/>
            <a:headEnd/>
            <a:tailEnd type="triangle" w="med" len="med"/>
          </a:ln>
          <a:effectLst/>
        </p:spPr>
        <p:txBody>
          <a:bodyPr wrap="none" lIns="82945" tIns="41473" rIns="82945" bIns="41473" anchor="ctr"/>
          <a:lstStyle/>
          <a:p>
            <a:endParaRPr lang="it-IT"/>
          </a:p>
        </p:txBody>
      </p:sp>
      <p:sp>
        <p:nvSpPr>
          <p:cNvPr id="77" name="Rectangle 21"/>
          <p:cNvSpPr>
            <a:spLocks/>
          </p:cNvSpPr>
          <p:nvPr/>
        </p:nvSpPr>
        <p:spPr bwMode="auto">
          <a:xfrm>
            <a:off x="4032000" y="1321200"/>
            <a:ext cx="83520" cy="83529"/>
          </a:xfrm>
          <a:prstGeom prst="rect">
            <a:avLst/>
          </a:prstGeom>
          <a:solidFill>
            <a:srgbClr val="008000"/>
          </a:solidFill>
          <a:ln w="9525">
            <a:solidFill>
              <a:srgbClr val="000000"/>
            </a:solidFill>
            <a:bevel/>
            <a:headEnd/>
            <a:tailEnd type="triangle" w="med" len="med"/>
          </a:ln>
          <a:effectLst/>
        </p:spPr>
        <p:txBody>
          <a:bodyPr wrap="none" lIns="82945" tIns="41473" rIns="82945" bIns="41473" anchor="ctr"/>
          <a:lstStyle/>
          <a:p>
            <a:endParaRPr lang="it-IT"/>
          </a:p>
        </p:txBody>
      </p:sp>
      <p:sp>
        <p:nvSpPr>
          <p:cNvPr id="78" name="Rectangle 21"/>
          <p:cNvSpPr>
            <a:spLocks/>
          </p:cNvSpPr>
          <p:nvPr/>
        </p:nvSpPr>
        <p:spPr bwMode="auto">
          <a:xfrm>
            <a:off x="4032000" y="1238400"/>
            <a:ext cx="83520" cy="83529"/>
          </a:xfrm>
          <a:prstGeom prst="rect">
            <a:avLst/>
          </a:prstGeom>
          <a:solidFill>
            <a:srgbClr val="008000"/>
          </a:solidFill>
          <a:ln w="9525">
            <a:solidFill>
              <a:srgbClr val="000000"/>
            </a:solidFill>
            <a:bevel/>
            <a:headEnd/>
            <a:tailEnd type="triangle" w="med" len="med"/>
          </a:ln>
          <a:effectLst/>
        </p:spPr>
        <p:txBody>
          <a:bodyPr wrap="none" lIns="82945" tIns="41473" rIns="82945" bIns="41473" anchor="ctr"/>
          <a:lstStyle/>
          <a:p>
            <a:endParaRPr lang="it-IT"/>
          </a:p>
        </p:txBody>
      </p:sp>
      <p:sp>
        <p:nvSpPr>
          <p:cNvPr id="79" name="Rectangle 21"/>
          <p:cNvSpPr>
            <a:spLocks/>
          </p:cNvSpPr>
          <p:nvPr/>
        </p:nvSpPr>
        <p:spPr bwMode="auto">
          <a:xfrm>
            <a:off x="4032000" y="1155600"/>
            <a:ext cx="83520" cy="83529"/>
          </a:xfrm>
          <a:prstGeom prst="rect">
            <a:avLst/>
          </a:prstGeom>
          <a:solidFill>
            <a:srgbClr val="008000"/>
          </a:solidFill>
          <a:ln w="9525">
            <a:solidFill>
              <a:srgbClr val="000000"/>
            </a:solidFill>
            <a:bevel/>
            <a:headEnd/>
            <a:tailEnd type="triangle" w="med" len="med"/>
          </a:ln>
          <a:effectLst/>
        </p:spPr>
        <p:txBody>
          <a:bodyPr wrap="none" lIns="82945" tIns="41473" rIns="82945" bIns="41473" anchor="ctr"/>
          <a:lstStyle/>
          <a:p>
            <a:endParaRPr lang="it-IT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0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Weak </a:t>
            </a:r>
            <a:r>
              <a:rPr lang="en-US" dirty="0" smtClean="0"/>
              <a:t>transition </a:t>
            </a:r>
            <a:r>
              <a:rPr lang="en-US" sz="4000" i="1" dirty="0" smtClean="0"/>
              <a:t>vs.</a:t>
            </a:r>
            <a:r>
              <a:rPr lang="en-US" dirty="0" smtClean="0"/>
              <a:t> Flow Problem</a:t>
            </a:r>
            <a:endParaRPr lang="en-US" dirty="0"/>
          </a:p>
        </p:txBody>
      </p:sp>
      <p:sp>
        <p:nvSpPr>
          <p:cNvPr id="80" name="Text Box 2"/>
          <p:cNvSpPr txBox="1">
            <a:spLocks noChangeArrowheads="1"/>
          </p:cNvSpPr>
          <p:nvPr/>
        </p:nvSpPr>
        <p:spPr bwMode="auto">
          <a:xfrm>
            <a:off x="4135436" y="1285860"/>
            <a:ext cx="150812" cy="3460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s</a:t>
            </a:r>
          </a:p>
        </p:txBody>
      </p:sp>
      <p:sp>
        <p:nvSpPr>
          <p:cNvPr id="81" name="Line 3"/>
          <p:cNvSpPr>
            <a:spLocks noChangeShapeType="1"/>
          </p:cNvSpPr>
          <p:nvPr/>
        </p:nvSpPr>
        <p:spPr bwMode="auto">
          <a:xfrm flipH="1">
            <a:off x="2565424" y="1582723"/>
            <a:ext cx="1509712" cy="4460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2" name="Line 4"/>
          <p:cNvSpPr>
            <a:spLocks noChangeShapeType="1"/>
          </p:cNvSpPr>
          <p:nvPr/>
        </p:nvSpPr>
        <p:spPr bwMode="auto">
          <a:xfrm>
            <a:off x="4338661" y="1582723"/>
            <a:ext cx="2570163" cy="4460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3" name="Line 5"/>
          <p:cNvSpPr>
            <a:spLocks noChangeShapeType="1"/>
          </p:cNvSpPr>
          <p:nvPr/>
        </p:nvSpPr>
        <p:spPr bwMode="auto">
          <a:xfrm>
            <a:off x="2478111" y="2297098"/>
            <a:ext cx="709613" cy="125095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5" name="Line 7"/>
          <p:cNvSpPr>
            <a:spLocks noChangeShapeType="1"/>
          </p:cNvSpPr>
          <p:nvPr/>
        </p:nvSpPr>
        <p:spPr bwMode="auto">
          <a:xfrm>
            <a:off x="7085036" y="2297098"/>
            <a:ext cx="531813" cy="125095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6" name="Line 8"/>
          <p:cNvSpPr>
            <a:spLocks noChangeShapeType="1"/>
          </p:cNvSpPr>
          <p:nvPr/>
        </p:nvSpPr>
        <p:spPr bwMode="auto">
          <a:xfrm flipH="1">
            <a:off x="6375424" y="2297098"/>
            <a:ext cx="534987" cy="125095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7" name="Line 9"/>
          <p:cNvSpPr>
            <a:spLocks noChangeShapeType="1"/>
          </p:cNvSpPr>
          <p:nvPr/>
        </p:nvSpPr>
        <p:spPr bwMode="auto">
          <a:xfrm flipH="1">
            <a:off x="5222899" y="2297098"/>
            <a:ext cx="1685925" cy="125095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8" name="Line 10"/>
          <p:cNvSpPr>
            <a:spLocks noChangeShapeType="1"/>
          </p:cNvSpPr>
          <p:nvPr/>
        </p:nvSpPr>
        <p:spPr bwMode="auto">
          <a:xfrm flipH="1">
            <a:off x="1766911" y="2297098"/>
            <a:ext cx="712788" cy="125095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90" name="Line 12"/>
          <p:cNvSpPr>
            <a:spLocks noChangeShapeType="1"/>
          </p:cNvSpPr>
          <p:nvPr/>
        </p:nvSpPr>
        <p:spPr bwMode="auto">
          <a:xfrm flipH="1" flipV="1">
            <a:off x="4219599" y="1685910"/>
            <a:ext cx="960437" cy="186055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91" name="Text Box 13"/>
          <p:cNvSpPr txBox="1">
            <a:spLocks noChangeArrowheads="1"/>
          </p:cNvSpPr>
          <p:nvPr/>
        </p:nvSpPr>
        <p:spPr bwMode="auto">
          <a:xfrm>
            <a:off x="6908818" y="1928802"/>
            <a:ext cx="163512" cy="3460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>
                <a:solidFill>
                  <a:srgbClr val="000000"/>
                </a:solidFill>
                <a:ea typeface="Arial Unicode MS" charset="0"/>
                <a:cs typeface="Arial Unicode MS" charset="0"/>
              </a:rPr>
              <a:t>u</a:t>
            </a:r>
          </a:p>
        </p:txBody>
      </p:sp>
      <p:sp>
        <p:nvSpPr>
          <p:cNvPr id="92" name="Text Box 14"/>
          <p:cNvSpPr txBox="1">
            <a:spLocks noChangeArrowheads="1"/>
          </p:cNvSpPr>
          <p:nvPr/>
        </p:nvSpPr>
        <p:spPr bwMode="auto">
          <a:xfrm>
            <a:off x="1655743" y="3519488"/>
            <a:ext cx="201613" cy="3714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>
                <a:solidFill>
                  <a:srgbClr val="000000"/>
                </a:solidFill>
                <a:ea typeface="Arial Unicode MS" charset="0"/>
                <a:cs typeface="Arial Unicode MS" charset="0"/>
              </a:rPr>
              <a:t>h</a:t>
            </a:r>
            <a:r>
              <a:rPr lang="en-US" baseline="-200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f</a:t>
            </a:r>
          </a:p>
        </p:txBody>
      </p:sp>
      <p:sp>
        <p:nvSpPr>
          <p:cNvPr id="93" name="Text Box 15"/>
          <p:cNvSpPr txBox="1">
            <a:spLocks noChangeArrowheads="1"/>
          </p:cNvSpPr>
          <p:nvPr/>
        </p:nvSpPr>
        <p:spPr bwMode="auto">
          <a:xfrm>
            <a:off x="3193578" y="3500438"/>
            <a:ext cx="139700" cy="3714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>
                <a:solidFill>
                  <a:srgbClr val="000000"/>
                </a:solidFill>
                <a:ea typeface="Arial Unicode MS" charset="0"/>
                <a:cs typeface="Arial Unicode MS" charset="0"/>
              </a:rPr>
              <a:t>t</a:t>
            </a:r>
            <a:r>
              <a:rPr lang="en-US" baseline="-200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f</a:t>
            </a:r>
          </a:p>
        </p:txBody>
      </p:sp>
      <p:sp>
        <p:nvSpPr>
          <p:cNvPr id="94" name="Text Box 16"/>
          <p:cNvSpPr txBox="1">
            <a:spLocks noChangeArrowheads="1"/>
          </p:cNvSpPr>
          <p:nvPr/>
        </p:nvSpPr>
        <p:spPr bwMode="auto">
          <a:xfrm>
            <a:off x="6264289" y="3519488"/>
            <a:ext cx="236537" cy="3714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>
                <a:solidFill>
                  <a:srgbClr val="000000"/>
                </a:solidFill>
                <a:ea typeface="Arial Unicode MS" charset="0"/>
                <a:cs typeface="Arial Unicode MS" charset="0"/>
              </a:rPr>
              <a:t>h</a:t>
            </a:r>
            <a:r>
              <a:rPr lang="en-US" baseline="-200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u</a:t>
            </a:r>
          </a:p>
        </p:txBody>
      </p:sp>
      <p:sp>
        <p:nvSpPr>
          <p:cNvPr id="95" name="Text Box 17"/>
          <p:cNvSpPr txBox="1">
            <a:spLocks noChangeArrowheads="1"/>
          </p:cNvSpPr>
          <p:nvPr/>
        </p:nvSpPr>
        <p:spPr bwMode="auto">
          <a:xfrm>
            <a:off x="7551759" y="3519488"/>
            <a:ext cx="163513" cy="3460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>
                <a:solidFill>
                  <a:srgbClr val="000000"/>
                </a:solidFill>
                <a:ea typeface="Arial Unicode MS" charset="0"/>
                <a:cs typeface="Arial Unicode MS" charset="0"/>
              </a:rPr>
              <a:t>n</a:t>
            </a:r>
          </a:p>
        </p:txBody>
      </p:sp>
      <p:sp>
        <p:nvSpPr>
          <p:cNvPr id="96" name="Text Box 18"/>
          <p:cNvSpPr txBox="1">
            <a:spLocks noChangeArrowheads="1"/>
          </p:cNvSpPr>
          <p:nvPr/>
        </p:nvSpPr>
        <p:spPr bwMode="auto">
          <a:xfrm>
            <a:off x="5095989" y="3508375"/>
            <a:ext cx="174625" cy="3714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>
                <a:solidFill>
                  <a:srgbClr val="000000"/>
                </a:solidFill>
                <a:ea typeface="Arial Unicode MS" charset="0"/>
                <a:cs typeface="Arial Unicode MS" charset="0"/>
              </a:rPr>
              <a:t>t</a:t>
            </a:r>
            <a:r>
              <a:rPr lang="en-US" baseline="-200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u</a:t>
            </a:r>
          </a:p>
        </p:txBody>
      </p:sp>
      <p:sp>
        <p:nvSpPr>
          <p:cNvPr id="97" name="Text Box 19"/>
          <p:cNvSpPr txBox="1">
            <a:spLocks noChangeArrowheads="1"/>
          </p:cNvSpPr>
          <p:nvPr/>
        </p:nvSpPr>
        <p:spPr bwMode="auto">
          <a:xfrm>
            <a:off x="1706586" y="2638410"/>
            <a:ext cx="392113" cy="3460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 i="1">
                <a:solidFill>
                  <a:srgbClr val="FF9966"/>
                </a:solidFill>
                <a:ea typeface="Arial Unicode MS" charset="0"/>
                <a:cs typeface="Arial Unicode MS" charset="0"/>
              </a:rPr>
              <a:t>flip</a:t>
            </a:r>
            <a:r>
              <a:rPr lang="en-US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</a:p>
        </p:txBody>
      </p:sp>
      <p:sp>
        <p:nvSpPr>
          <p:cNvPr id="98" name="Text Box 20"/>
          <p:cNvSpPr txBox="1">
            <a:spLocks noChangeArrowheads="1"/>
          </p:cNvSpPr>
          <p:nvPr/>
        </p:nvSpPr>
        <p:spPr bwMode="auto">
          <a:xfrm>
            <a:off x="5689624" y="2638410"/>
            <a:ext cx="392112" cy="3460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 i="1">
                <a:solidFill>
                  <a:srgbClr val="FF9966"/>
                </a:solidFill>
                <a:ea typeface="Arial Unicode MS" charset="0"/>
                <a:cs typeface="Arial Unicode MS" charset="0"/>
              </a:rPr>
              <a:t>flip</a:t>
            </a:r>
            <a:r>
              <a:rPr lang="en-US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</a:p>
        </p:txBody>
      </p:sp>
      <p:sp>
        <p:nvSpPr>
          <p:cNvPr id="99" name="Text Box 21"/>
          <p:cNvSpPr txBox="1">
            <a:spLocks noChangeArrowheads="1"/>
          </p:cNvSpPr>
          <p:nvPr/>
        </p:nvSpPr>
        <p:spPr bwMode="auto">
          <a:xfrm>
            <a:off x="7427937" y="2638410"/>
            <a:ext cx="644525" cy="3460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 i="1" smtClean="0">
                <a:solidFill>
                  <a:srgbClr val="FF9966"/>
                </a:solidFill>
                <a:ea typeface="Arial Unicode MS" charset="0"/>
                <a:cs typeface="Arial Unicode MS" charset="0"/>
              </a:rPr>
              <a:t>flip</a:t>
            </a:r>
            <a:r>
              <a:rPr lang="en-US" smtClean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  <a:endParaRPr lang="en-US">
              <a:solidFill>
                <a:srgbClr val="000000"/>
              </a:solidFill>
              <a:ea typeface="Arial Unicode MS" charset="0"/>
              <a:cs typeface="Arial Unicode MS" charset="0"/>
            </a:endParaRPr>
          </a:p>
        </p:txBody>
      </p:sp>
      <p:sp>
        <p:nvSpPr>
          <p:cNvPr id="100" name="Text Box 22"/>
          <p:cNvSpPr txBox="1">
            <a:spLocks noChangeArrowheads="1"/>
          </p:cNvSpPr>
          <p:nvPr/>
        </p:nvSpPr>
        <p:spPr bwMode="auto">
          <a:xfrm>
            <a:off x="4192611" y="2627298"/>
            <a:ext cx="557213" cy="3460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 i="1" dirty="0">
                <a:solidFill>
                  <a:srgbClr val="FF9966"/>
                </a:solidFill>
                <a:ea typeface="Arial Unicode MS" charset="0"/>
                <a:cs typeface="Arial Unicode MS" charset="0"/>
              </a:rPr>
              <a:t>retry</a:t>
            </a:r>
            <a:r>
              <a:rPr lang="en-US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</a:p>
        </p:txBody>
      </p:sp>
      <p:sp>
        <p:nvSpPr>
          <p:cNvPr id="101" name="Text Box 23"/>
          <p:cNvSpPr txBox="1">
            <a:spLocks noChangeArrowheads="1"/>
          </p:cNvSpPr>
          <p:nvPr/>
        </p:nvSpPr>
        <p:spPr bwMode="auto">
          <a:xfrm>
            <a:off x="2822599" y="1522398"/>
            <a:ext cx="519112" cy="3460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 i="1">
                <a:solidFill>
                  <a:srgbClr val="FF9966"/>
                </a:solidFill>
                <a:ea typeface="Arial Unicode MS" charset="0"/>
                <a:cs typeface="Arial Unicode MS" charset="0"/>
              </a:rPr>
              <a:t>coin</a:t>
            </a:r>
            <a:r>
              <a:rPr lang="en-US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</a:p>
        </p:txBody>
      </p:sp>
      <p:sp>
        <p:nvSpPr>
          <p:cNvPr id="102" name="Text Box 24"/>
          <p:cNvSpPr txBox="1">
            <a:spLocks noChangeArrowheads="1"/>
          </p:cNvSpPr>
          <p:nvPr/>
        </p:nvSpPr>
        <p:spPr bwMode="auto">
          <a:xfrm>
            <a:off x="6494479" y="3227373"/>
            <a:ext cx="434975" cy="290512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57347" rIns="18000" bIns="45000"/>
          <a:lstStyle/>
          <a:p>
            <a:r>
              <a:rPr lang="en-US" sz="1400" i="1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4/16</a:t>
            </a:r>
            <a:r>
              <a:rPr lang="en-US" sz="1400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</a:p>
        </p:txBody>
      </p:sp>
      <p:sp>
        <p:nvSpPr>
          <p:cNvPr id="103" name="Text Box 25"/>
          <p:cNvSpPr txBox="1">
            <a:spLocks noChangeArrowheads="1"/>
          </p:cNvSpPr>
          <p:nvPr/>
        </p:nvSpPr>
        <p:spPr bwMode="auto">
          <a:xfrm>
            <a:off x="1922447" y="3224198"/>
            <a:ext cx="434975" cy="290512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57347" rIns="18000" bIns="45000"/>
          <a:lstStyle/>
          <a:p>
            <a:r>
              <a:rPr lang="en-US" sz="1400" i="1">
                <a:solidFill>
                  <a:srgbClr val="000000"/>
                </a:solidFill>
                <a:ea typeface="Arial Unicode MS" charset="0"/>
                <a:cs typeface="Arial Unicode MS" charset="0"/>
              </a:rPr>
              <a:t>8/16</a:t>
            </a:r>
            <a:r>
              <a:rPr lang="en-US" sz="14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</a:p>
        </p:txBody>
      </p:sp>
      <p:sp>
        <p:nvSpPr>
          <p:cNvPr id="104" name="Text Box 26"/>
          <p:cNvSpPr txBox="1">
            <a:spLocks noChangeArrowheads="1"/>
          </p:cNvSpPr>
          <p:nvPr/>
        </p:nvSpPr>
        <p:spPr bwMode="auto">
          <a:xfrm>
            <a:off x="2643174" y="3224198"/>
            <a:ext cx="434975" cy="290512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57347" rIns="18000" bIns="45000"/>
          <a:lstStyle/>
          <a:p>
            <a:r>
              <a:rPr lang="en-US" sz="1400" i="1">
                <a:solidFill>
                  <a:srgbClr val="000000"/>
                </a:solidFill>
                <a:ea typeface="Arial Unicode MS" charset="0"/>
                <a:cs typeface="Arial Unicode MS" charset="0"/>
              </a:rPr>
              <a:t>8/16</a:t>
            </a:r>
            <a:r>
              <a:rPr lang="en-US" sz="14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</a:p>
        </p:txBody>
      </p:sp>
      <p:sp>
        <p:nvSpPr>
          <p:cNvPr id="105" name="Text Box 27"/>
          <p:cNvSpPr txBox="1">
            <a:spLocks noChangeArrowheads="1"/>
          </p:cNvSpPr>
          <p:nvPr/>
        </p:nvSpPr>
        <p:spPr bwMode="auto">
          <a:xfrm>
            <a:off x="5538798" y="3224198"/>
            <a:ext cx="533400" cy="290512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57347" rIns="18000" bIns="45000"/>
          <a:lstStyle/>
          <a:p>
            <a:r>
              <a:rPr lang="en-US" sz="1400" i="1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12/16</a:t>
            </a:r>
            <a:r>
              <a:rPr lang="en-US" sz="1400" dirty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</a:p>
        </p:txBody>
      </p:sp>
      <p:sp>
        <p:nvSpPr>
          <p:cNvPr id="106" name="Line 28"/>
          <p:cNvSpPr>
            <a:spLocks noChangeShapeType="1"/>
          </p:cNvSpPr>
          <p:nvPr/>
        </p:nvSpPr>
        <p:spPr bwMode="auto">
          <a:xfrm>
            <a:off x="6380186" y="3924300"/>
            <a:ext cx="1588" cy="143033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07" name="Line 29"/>
          <p:cNvSpPr>
            <a:spLocks noChangeShapeType="1"/>
          </p:cNvSpPr>
          <p:nvPr/>
        </p:nvSpPr>
        <p:spPr bwMode="auto">
          <a:xfrm>
            <a:off x="7612086" y="3921125"/>
            <a:ext cx="1588" cy="143033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08" name="Line 30"/>
          <p:cNvSpPr>
            <a:spLocks noChangeShapeType="1"/>
          </p:cNvSpPr>
          <p:nvPr/>
        </p:nvSpPr>
        <p:spPr bwMode="auto">
          <a:xfrm>
            <a:off x="1765324" y="3921125"/>
            <a:ext cx="1587" cy="1430338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09" name="Line 31"/>
          <p:cNvSpPr>
            <a:spLocks noChangeShapeType="1"/>
          </p:cNvSpPr>
          <p:nvPr/>
        </p:nvSpPr>
        <p:spPr bwMode="auto">
          <a:xfrm>
            <a:off x="3260749" y="3921125"/>
            <a:ext cx="1587" cy="143033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10" name="Line 32"/>
          <p:cNvSpPr>
            <a:spLocks noChangeShapeType="1"/>
          </p:cNvSpPr>
          <p:nvPr/>
        </p:nvSpPr>
        <p:spPr bwMode="auto">
          <a:xfrm>
            <a:off x="5175274" y="3913188"/>
            <a:ext cx="1587" cy="143033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11" name="Text Box 33"/>
          <p:cNvSpPr txBox="1">
            <a:spLocks noChangeArrowheads="1"/>
          </p:cNvSpPr>
          <p:nvPr/>
        </p:nvSpPr>
        <p:spPr bwMode="auto">
          <a:xfrm>
            <a:off x="6108715" y="5365750"/>
            <a:ext cx="606425" cy="3460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 i="1" smtClean="0">
                <a:ea typeface="Arial Unicode MS" charset="0"/>
                <a:cs typeface="Arial Unicode MS" charset="0"/>
              </a:rPr>
              <a:t>beep</a:t>
            </a:r>
            <a:r>
              <a:rPr lang="en-US" i="1" baseline="-20000" smtClean="0">
                <a:ea typeface="Arial Unicode MS" charset="0"/>
                <a:cs typeface="Arial Unicode MS" charset="0"/>
              </a:rPr>
              <a:t>u</a:t>
            </a:r>
            <a:r>
              <a:rPr lang="en-US" smtClean="0">
                <a:ea typeface="Arial Unicode MS" charset="0"/>
                <a:cs typeface="Arial Unicode MS" charset="0"/>
              </a:rPr>
              <a:t> </a:t>
            </a:r>
            <a:endParaRPr lang="en-US">
              <a:ea typeface="Arial Unicode MS" charset="0"/>
              <a:cs typeface="Arial Unicode MS" charset="0"/>
            </a:endParaRPr>
          </a:p>
        </p:txBody>
      </p:sp>
      <p:sp>
        <p:nvSpPr>
          <p:cNvPr id="112" name="Text Box 34"/>
          <p:cNvSpPr txBox="1">
            <a:spLocks noChangeArrowheads="1"/>
          </p:cNvSpPr>
          <p:nvPr/>
        </p:nvSpPr>
        <p:spPr bwMode="auto">
          <a:xfrm>
            <a:off x="1500166" y="5365750"/>
            <a:ext cx="606425" cy="3460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 i="1" smtClean="0">
                <a:ea typeface="Arial Unicode MS" charset="0"/>
                <a:cs typeface="Arial Unicode MS" charset="0"/>
              </a:rPr>
              <a:t>beep</a:t>
            </a:r>
            <a:r>
              <a:rPr lang="en-US" i="1" baseline="-20000" smtClean="0">
                <a:ea typeface="Arial Unicode MS" charset="0"/>
                <a:cs typeface="Arial Unicode MS" charset="0"/>
              </a:rPr>
              <a:t>f</a:t>
            </a:r>
            <a:r>
              <a:rPr lang="en-US" smtClean="0">
                <a:ea typeface="Arial Unicode MS" charset="0"/>
                <a:cs typeface="Arial Unicode MS" charset="0"/>
              </a:rPr>
              <a:t> </a:t>
            </a:r>
            <a:endParaRPr lang="en-US">
              <a:ea typeface="Arial Unicode MS" charset="0"/>
              <a:cs typeface="Arial Unicode MS" charset="0"/>
            </a:endParaRPr>
          </a:p>
        </p:txBody>
      </p:sp>
      <p:sp>
        <p:nvSpPr>
          <p:cNvPr id="113" name="Text Box 35"/>
          <p:cNvSpPr txBox="1">
            <a:spLocks noChangeArrowheads="1"/>
          </p:cNvSpPr>
          <p:nvPr/>
        </p:nvSpPr>
        <p:spPr bwMode="auto">
          <a:xfrm>
            <a:off x="3044927" y="5365750"/>
            <a:ext cx="582613" cy="3460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 i="1" smtClean="0">
                <a:solidFill>
                  <a:srgbClr val="008000"/>
                </a:solidFill>
                <a:ea typeface="Arial Unicode MS" charset="0"/>
                <a:cs typeface="Arial Unicode MS" charset="0"/>
              </a:rPr>
              <a:t>flash</a:t>
            </a:r>
            <a:r>
              <a:rPr lang="en-US" i="1" baseline="-20000" smtClean="0">
                <a:solidFill>
                  <a:srgbClr val="008000"/>
                </a:solidFill>
                <a:ea typeface="Arial Unicode MS" charset="0"/>
                <a:cs typeface="Arial Unicode MS" charset="0"/>
              </a:rPr>
              <a:t>f</a:t>
            </a:r>
            <a:r>
              <a:rPr lang="en-US" smtClean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  <a:endParaRPr lang="en-US">
              <a:solidFill>
                <a:srgbClr val="000000"/>
              </a:solidFill>
              <a:ea typeface="Arial Unicode MS" charset="0"/>
              <a:cs typeface="Arial Unicode MS" charset="0"/>
            </a:endParaRPr>
          </a:p>
        </p:txBody>
      </p:sp>
      <p:sp>
        <p:nvSpPr>
          <p:cNvPr id="114" name="Text Box 36"/>
          <p:cNvSpPr txBox="1">
            <a:spLocks noChangeArrowheads="1"/>
          </p:cNvSpPr>
          <p:nvPr/>
        </p:nvSpPr>
        <p:spPr bwMode="auto">
          <a:xfrm>
            <a:off x="4949613" y="5365750"/>
            <a:ext cx="582613" cy="3460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 i="1" smtClean="0">
                <a:solidFill>
                  <a:srgbClr val="008000"/>
                </a:solidFill>
                <a:ea typeface="Arial Unicode MS" charset="0"/>
                <a:cs typeface="Arial Unicode MS" charset="0"/>
              </a:rPr>
              <a:t>flash</a:t>
            </a:r>
            <a:r>
              <a:rPr lang="en-US" i="1" baseline="-20000" smtClean="0">
                <a:solidFill>
                  <a:srgbClr val="008000"/>
                </a:solidFill>
                <a:ea typeface="Arial Unicode MS" charset="0"/>
                <a:cs typeface="Arial Unicode MS" charset="0"/>
              </a:rPr>
              <a:t>u</a:t>
            </a:r>
            <a:r>
              <a:rPr lang="en-US" smtClean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  <a:endParaRPr lang="en-US">
              <a:solidFill>
                <a:srgbClr val="000000"/>
              </a:solidFill>
              <a:ea typeface="Arial Unicode MS" charset="0"/>
              <a:cs typeface="Arial Unicode MS" charset="0"/>
            </a:endParaRPr>
          </a:p>
        </p:txBody>
      </p:sp>
      <p:sp>
        <p:nvSpPr>
          <p:cNvPr id="116" name="Text Box 38"/>
          <p:cNvSpPr txBox="1">
            <a:spLocks noChangeArrowheads="1"/>
          </p:cNvSpPr>
          <p:nvPr/>
        </p:nvSpPr>
        <p:spPr bwMode="auto">
          <a:xfrm>
            <a:off x="5761049" y="1522398"/>
            <a:ext cx="454025" cy="3460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 i="1">
                <a:solidFill>
                  <a:srgbClr val="FF9966"/>
                </a:solidFill>
                <a:ea typeface="Arial Unicode MS" charset="0"/>
                <a:cs typeface="Arial Unicode MS" charset="0"/>
              </a:rPr>
              <a:t>coin</a:t>
            </a:r>
          </a:p>
        </p:txBody>
      </p:sp>
      <p:sp>
        <p:nvSpPr>
          <p:cNvPr id="117" name="Text Box 39"/>
          <p:cNvSpPr txBox="1">
            <a:spLocks noChangeArrowheads="1"/>
          </p:cNvSpPr>
          <p:nvPr/>
        </p:nvSpPr>
        <p:spPr bwMode="auto">
          <a:xfrm>
            <a:off x="2428860" y="1928802"/>
            <a:ext cx="100012" cy="3460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>
                <a:solidFill>
                  <a:srgbClr val="000000"/>
                </a:solidFill>
                <a:ea typeface="Arial Unicode MS" charset="0"/>
                <a:cs typeface="Arial Unicode MS" charset="0"/>
              </a:rPr>
              <a:t>f</a:t>
            </a:r>
          </a:p>
        </p:txBody>
      </p:sp>
      <p:sp>
        <p:nvSpPr>
          <p:cNvPr id="118" name="Text Box 40"/>
          <p:cNvSpPr txBox="1">
            <a:spLocks noChangeArrowheads="1"/>
          </p:cNvSpPr>
          <p:nvPr/>
        </p:nvSpPr>
        <p:spPr bwMode="auto">
          <a:xfrm>
            <a:off x="7280299" y="5365750"/>
            <a:ext cx="720725" cy="3460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 i="1" dirty="0">
                <a:solidFill>
                  <a:srgbClr val="6600CC"/>
                </a:solidFill>
                <a:ea typeface="Arial Unicode MS" charset="0"/>
                <a:cs typeface="Arial Unicode MS" charset="0"/>
              </a:rPr>
              <a:t>vibrate</a:t>
            </a:r>
          </a:p>
        </p:txBody>
      </p:sp>
      <p:sp>
        <p:nvSpPr>
          <p:cNvPr id="63" name="Text Box 18"/>
          <p:cNvSpPr txBox="1">
            <a:spLocks noChangeArrowheads="1"/>
          </p:cNvSpPr>
          <p:nvPr/>
        </p:nvSpPr>
        <p:spPr bwMode="auto">
          <a:xfrm>
            <a:off x="2828941" y="5929330"/>
            <a:ext cx="3957637" cy="3460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US" dirty="0">
                <a:solidFill>
                  <a:srgbClr val="008000"/>
                </a:solidFill>
              </a:rPr>
              <a:t>{</a:t>
            </a:r>
            <a:r>
              <a:rPr lang="en-US" i="1" dirty="0"/>
              <a:t>beep</a:t>
            </a:r>
            <a:r>
              <a:rPr lang="en-US" dirty="0">
                <a:solidFill>
                  <a:srgbClr val="008000"/>
                </a:solidFill>
              </a:rPr>
              <a:t>: 0/16, </a:t>
            </a:r>
            <a:r>
              <a:rPr lang="en-US" i="1" dirty="0">
                <a:solidFill>
                  <a:srgbClr val="008000"/>
                </a:solidFill>
              </a:rPr>
              <a:t>flash</a:t>
            </a:r>
            <a:r>
              <a:rPr lang="en-US" dirty="0">
                <a:solidFill>
                  <a:srgbClr val="008000"/>
                </a:solidFill>
              </a:rPr>
              <a:t>: 16/16, </a:t>
            </a:r>
            <a:r>
              <a:rPr lang="en-US" i="1" dirty="0">
                <a:solidFill>
                  <a:srgbClr val="6600CC"/>
                </a:solidFill>
              </a:rPr>
              <a:t>vibrate</a:t>
            </a:r>
            <a:r>
              <a:rPr lang="en-US" dirty="0">
                <a:solidFill>
                  <a:srgbClr val="008000"/>
                </a:solidFill>
              </a:rPr>
              <a:t>: 0/16}</a:t>
            </a:r>
          </a:p>
        </p:txBody>
      </p:sp>
      <p:sp>
        <p:nvSpPr>
          <p:cNvPr id="123" name="Text Box 27"/>
          <p:cNvSpPr txBox="1">
            <a:spLocks noChangeArrowheads="1"/>
          </p:cNvSpPr>
          <p:nvPr/>
        </p:nvSpPr>
        <p:spPr bwMode="auto">
          <a:xfrm>
            <a:off x="7610500" y="3229926"/>
            <a:ext cx="533400" cy="290512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57347" rIns="18000" bIns="45000"/>
          <a:lstStyle/>
          <a:p>
            <a:r>
              <a:rPr lang="en-US" sz="1400" i="1" dirty="0" smtClean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16/16</a:t>
            </a:r>
            <a:r>
              <a:rPr lang="en-US" sz="1400" dirty="0" smtClean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  <a:endParaRPr lang="en-US" sz="1400" dirty="0">
              <a:solidFill>
                <a:srgbClr val="000000"/>
              </a:solidFill>
              <a:ea typeface="Arial Unicode MS" charset="0"/>
              <a:cs typeface="Arial Unicode MS" charset="0"/>
            </a:endParaRPr>
          </a:p>
        </p:txBody>
      </p:sp>
      <p:sp>
        <p:nvSpPr>
          <p:cNvPr id="124" name="Text Box 27"/>
          <p:cNvSpPr txBox="1">
            <a:spLocks noChangeArrowheads="1"/>
          </p:cNvSpPr>
          <p:nvPr/>
        </p:nvSpPr>
        <p:spPr bwMode="auto">
          <a:xfrm>
            <a:off x="7643834" y="5000636"/>
            <a:ext cx="533400" cy="290512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57347" rIns="18000" bIns="45000"/>
          <a:lstStyle/>
          <a:p>
            <a:r>
              <a:rPr lang="en-US" sz="1400" i="1" dirty="0" smtClean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16/16</a:t>
            </a:r>
            <a:r>
              <a:rPr lang="en-US" sz="1400" dirty="0" smtClean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  <a:endParaRPr lang="en-US" sz="1400" dirty="0">
              <a:solidFill>
                <a:srgbClr val="000000"/>
              </a:solidFill>
              <a:ea typeface="Arial Unicode MS" charset="0"/>
              <a:cs typeface="Arial Unicode MS" charset="0"/>
            </a:endParaRPr>
          </a:p>
        </p:txBody>
      </p:sp>
      <p:sp>
        <p:nvSpPr>
          <p:cNvPr id="125" name="Text Box 27"/>
          <p:cNvSpPr txBox="1">
            <a:spLocks noChangeArrowheads="1"/>
          </p:cNvSpPr>
          <p:nvPr/>
        </p:nvSpPr>
        <p:spPr bwMode="auto">
          <a:xfrm>
            <a:off x="6429388" y="5000636"/>
            <a:ext cx="533400" cy="290512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57347" rIns="18000" bIns="45000"/>
          <a:lstStyle/>
          <a:p>
            <a:r>
              <a:rPr lang="en-US" sz="1400" i="1" dirty="0" smtClean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16/16</a:t>
            </a:r>
            <a:r>
              <a:rPr lang="en-US" sz="1400" dirty="0" smtClean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  <a:endParaRPr lang="en-US" sz="1400" dirty="0">
              <a:solidFill>
                <a:srgbClr val="000000"/>
              </a:solidFill>
              <a:ea typeface="Arial Unicode MS" charset="0"/>
              <a:cs typeface="Arial Unicode MS" charset="0"/>
            </a:endParaRPr>
          </a:p>
        </p:txBody>
      </p:sp>
      <p:sp>
        <p:nvSpPr>
          <p:cNvPr id="126" name="Text Box 27"/>
          <p:cNvSpPr txBox="1">
            <a:spLocks noChangeArrowheads="1"/>
          </p:cNvSpPr>
          <p:nvPr/>
        </p:nvSpPr>
        <p:spPr bwMode="auto">
          <a:xfrm>
            <a:off x="5214942" y="5000636"/>
            <a:ext cx="533400" cy="290512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57347" rIns="18000" bIns="45000"/>
          <a:lstStyle/>
          <a:p>
            <a:r>
              <a:rPr lang="en-US" sz="1400" i="1" dirty="0" smtClean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16/16</a:t>
            </a:r>
            <a:r>
              <a:rPr lang="en-US" sz="1400" dirty="0" smtClean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  <a:endParaRPr lang="en-US" sz="1400" dirty="0">
              <a:solidFill>
                <a:srgbClr val="000000"/>
              </a:solidFill>
              <a:ea typeface="Arial Unicode MS" charset="0"/>
              <a:cs typeface="Arial Unicode MS" charset="0"/>
            </a:endParaRPr>
          </a:p>
        </p:txBody>
      </p:sp>
      <p:sp>
        <p:nvSpPr>
          <p:cNvPr id="127" name="Text Box 27"/>
          <p:cNvSpPr txBox="1">
            <a:spLocks noChangeArrowheads="1"/>
          </p:cNvSpPr>
          <p:nvPr/>
        </p:nvSpPr>
        <p:spPr bwMode="auto">
          <a:xfrm>
            <a:off x="3286116" y="5000636"/>
            <a:ext cx="533400" cy="290512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57347" rIns="18000" bIns="45000"/>
          <a:lstStyle/>
          <a:p>
            <a:r>
              <a:rPr lang="en-US" sz="1400" i="1" dirty="0" smtClean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16/16</a:t>
            </a:r>
            <a:r>
              <a:rPr lang="en-US" sz="1400" dirty="0" smtClean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  <a:endParaRPr lang="en-US" sz="1400" dirty="0">
              <a:solidFill>
                <a:srgbClr val="000000"/>
              </a:solidFill>
              <a:ea typeface="Arial Unicode MS" charset="0"/>
              <a:cs typeface="Arial Unicode MS" charset="0"/>
            </a:endParaRPr>
          </a:p>
        </p:txBody>
      </p:sp>
      <p:sp>
        <p:nvSpPr>
          <p:cNvPr id="128" name="Text Box 27"/>
          <p:cNvSpPr txBox="1">
            <a:spLocks noChangeArrowheads="1"/>
          </p:cNvSpPr>
          <p:nvPr/>
        </p:nvSpPr>
        <p:spPr bwMode="auto">
          <a:xfrm>
            <a:off x="1785918" y="5000636"/>
            <a:ext cx="533400" cy="290512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57347" rIns="18000" bIns="45000"/>
          <a:lstStyle/>
          <a:p>
            <a:r>
              <a:rPr lang="en-US" sz="1400" i="1" dirty="0" smtClean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16/16</a:t>
            </a:r>
            <a:r>
              <a:rPr lang="en-US" sz="1400" dirty="0" smtClean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  <a:endParaRPr lang="en-US" sz="1400" dirty="0">
              <a:solidFill>
                <a:srgbClr val="000000"/>
              </a:solidFill>
              <a:ea typeface="Arial Unicode MS" charset="0"/>
              <a:cs typeface="Arial Unicode MS" charset="0"/>
            </a:endParaRPr>
          </a:p>
        </p:txBody>
      </p:sp>
      <p:sp>
        <p:nvSpPr>
          <p:cNvPr id="129" name="Text Box 27"/>
          <p:cNvSpPr txBox="1">
            <a:spLocks noChangeArrowheads="1"/>
          </p:cNvSpPr>
          <p:nvPr/>
        </p:nvSpPr>
        <p:spPr bwMode="auto">
          <a:xfrm>
            <a:off x="2714612" y="1928802"/>
            <a:ext cx="533400" cy="290512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57347" rIns="18000" bIns="45000"/>
          <a:lstStyle/>
          <a:p>
            <a:r>
              <a:rPr lang="en-US" sz="1400" i="1" dirty="0" smtClean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16/16</a:t>
            </a:r>
            <a:r>
              <a:rPr lang="en-US" sz="1400" dirty="0" smtClean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  <a:endParaRPr lang="en-US" sz="1400" dirty="0">
              <a:solidFill>
                <a:srgbClr val="000000"/>
              </a:solidFill>
              <a:ea typeface="Arial Unicode MS" charset="0"/>
              <a:cs typeface="Arial Unicode MS" charset="0"/>
            </a:endParaRPr>
          </a:p>
        </p:txBody>
      </p:sp>
      <p:sp>
        <p:nvSpPr>
          <p:cNvPr id="130" name="Text Box 27"/>
          <p:cNvSpPr txBox="1">
            <a:spLocks noChangeArrowheads="1"/>
          </p:cNvSpPr>
          <p:nvPr/>
        </p:nvSpPr>
        <p:spPr bwMode="auto">
          <a:xfrm>
            <a:off x="6643702" y="1714488"/>
            <a:ext cx="533400" cy="290512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57347" rIns="18000" bIns="45000"/>
          <a:lstStyle/>
          <a:p>
            <a:r>
              <a:rPr lang="en-US" sz="1400" i="1" dirty="0" smtClean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16/16</a:t>
            </a:r>
            <a:r>
              <a:rPr lang="en-US" sz="1400" dirty="0" smtClean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  <a:endParaRPr lang="en-US" sz="1400" dirty="0">
              <a:solidFill>
                <a:srgbClr val="000000"/>
              </a:solidFill>
              <a:ea typeface="Arial Unicode MS" charset="0"/>
              <a:cs typeface="Arial Unicode MS" charset="0"/>
            </a:endParaRPr>
          </a:p>
        </p:txBody>
      </p:sp>
      <p:sp>
        <p:nvSpPr>
          <p:cNvPr id="131" name="Text Box 27"/>
          <p:cNvSpPr txBox="1">
            <a:spLocks noChangeArrowheads="1"/>
          </p:cNvSpPr>
          <p:nvPr/>
        </p:nvSpPr>
        <p:spPr bwMode="auto">
          <a:xfrm>
            <a:off x="3895724" y="1928802"/>
            <a:ext cx="533400" cy="290512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57347" rIns="18000" bIns="45000"/>
          <a:lstStyle/>
          <a:p>
            <a:r>
              <a:rPr lang="en-US" sz="1400" i="1" dirty="0" smtClean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16/16</a:t>
            </a:r>
            <a:r>
              <a:rPr lang="en-US" sz="1400" dirty="0" smtClean="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  <a:endParaRPr lang="en-US" sz="1400" dirty="0">
              <a:solidFill>
                <a:srgbClr val="000000"/>
              </a:solidFill>
              <a:ea typeface="Arial Unicode MS" charset="0"/>
              <a:cs typeface="Arial Unicode MS" charset="0"/>
            </a:endParaRPr>
          </a:p>
        </p:txBody>
      </p:sp>
      <p:sp>
        <p:nvSpPr>
          <p:cNvPr id="84" name="Text Box 37"/>
          <p:cNvSpPr txBox="1">
            <a:spLocks noChangeArrowheads="1"/>
          </p:cNvSpPr>
          <p:nvPr/>
        </p:nvSpPr>
        <p:spPr bwMode="auto">
          <a:xfrm>
            <a:off x="1357290" y="4276800"/>
            <a:ext cx="180973" cy="3460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 i="1" smtClean="0">
                <a:ea typeface="Arial Unicode MS" charset="0"/>
                <a:cs typeface="Arial Unicode MS" charset="0"/>
              </a:rPr>
              <a:t>sms</a:t>
            </a:r>
            <a:endParaRPr lang="en-US" i="1" dirty="0">
              <a:ea typeface="Arial Unicode MS" charset="0"/>
              <a:cs typeface="Arial Unicode MS" charset="0"/>
            </a:endParaRPr>
          </a:p>
        </p:txBody>
      </p:sp>
      <p:sp>
        <p:nvSpPr>
          <p:cNvPr id="89" name="Text Box 37"/>
          <p:cNvSpPr txBox="1">
            <a:spLocks noChangeArrowheads="1"/>
          </p:cNvSpPr>
          <p:nvPr/>
        </p:nvSpPr>
        <p:spPr bwMode="auto">
          <a:xfrm>
            <a:off x="2857488" y="4276800"/>
            <a:ext cx="180973" cy="3460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 i="1" smtClean="0">
                <a:ea typeface="Arial Unicode MS" charset="0"/>
                <a:cs typeface="Arial Unicode MS" charset="0"/>
              </a:rPr>
              <a:t>sms</a:t>
            </a:r>
            <a:endParaRPr lang="en-US" i="1" dirty="0">
              <a:ea typeface="Arial Unicode MS" charset="0"/>
              <a:cs typeface="Arial Unicode MS" charset="0"/>
            </a:endParaRPr>
          </a:p>
        </p:txBody>
      </p:sp>
      <p:sp>
        <p:nvSpPr>
          <p:cNvPr id="132" name="Text Box 37"/>
          <p:cNvSpPr txBox="1">
            <a:spLocks noChangeArrowheads="1"/>
          </p:cNvSpPr>
          <p:nvPr/>
        </p:nvSpPr>
        <p:spPr bwMode="auto">
          <a:xfrm>
            <a:off x="4748217" y="4276800"/>
            <a:ext cx="180973" cy="3460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 i="1" smtClean="0">
                <a:ea typeface="Arial Unicode MS" charset="0"/>
                <a:cs typeface="Arial Unicode MS" charset="0"/>
              </a:rPr>
              <a:t>sms</a:t>
            </a:r>
            <a:endParaRPr lang="en-US" i="1" dirty="0">
              <a:ea typeface="Arial Unicode MS" charset="0"/>
              <a:cs typeface="Arial Unicode MS" charset="0"/>
            </a:endParaRPr>
          </a:p>
        </p:txBody>
      </p:sp>
      <p:sp>
        <p:nvSpPr>
          <p:cNvPr id="133" name="Text Box 37"/>
          <p:cNvSpPr txBox="1">
            <a:spLocks noChangeArrowheads="1"/>
          </p:cNvSpPr>
          <p:nvPr/>
        </p:nvSpPr>
        <p:spPr bwMode="auto">
          <a:xfrm>
            <a:off x="5962663" y="4276800"/>
            <a:ext cx="180973" cy="3460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 i="1" smtClean="0">
                <a:ea typeface="Arial Unicode MS" charset="0"/>
                <a:cs typeface="Arial Unicode MS" charset="0"/>
              </a:rPr>
              <a:t>sms</a:t>
            </a:r>
            <a:endParaRPr lang="en-US" i="1" dirty="0">
              <a:ea typeface="Arial Unicode MS" charset="0"/>
              <a:cs typeface="Arial Unicode MS" charset="0"/>
            </a:endParaRPr>
          </a:p>
        </p:txBody>
      </p:sp>
      <p:sp>
        <p:nvSpPr>
          <p:cNvPr id="134" name="Text Box 37"/>
          <p:cNvSpPr txBox="1">
            <a:spLocks noChangeArrowheads="1"/>
          </p:cNvSpPr>
          <p:nvPr/>
        </p:nvSpPr>
        <p:spPr bwMode="auto">
          <a:xfrm>
            <a:off x="7215206" y="4276800"/>
            <a:ext cx="180973" cy="346075"/>
          </a:xfrm>
          <a:prstGeom prst="rect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18000" tIns="60876" rIns="18000" bIns="45000"/>
          <a:lstStyle/>
          <a:p>
            <a:r>
              <a:rPr lang="en-US" i="1" smtClean="0">
                <a:ea typeface="Arial Unicode MS" charset="0"/>
                <a:cs typeface="Arial Unicode MS" charset="0"/>
              </a:rPr>
              <a:t>sms</a:t>
            </a:r>
            <a:endParaRPr lang="en-US" i="1" dirty="0">
              <a:ea typeface="Arial Unicode MS" charset="0"/>
              <a:cs typeface="Arial Unicode M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85185E-6 L 0.30417 0.06875 " pathEditMode="relative" rAng="0" ptsTypes="AA">
                                      <p:cBhvr>
                                        <p:cTn id="7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" y="34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85185E-6 L 0.30417 0.06875 " pathEditMode="relative" rAng="0" ptsTypes="AA">
                                      <p:cBhvr>
                                        <p:cTn id="7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" y="34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85185E-6 L 0.30417 0.06875 " pathEditMode="relative" rAng="0" ptsTypes="AA">
                                      <p:cBhvr>
                                        <p:cTn id="7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" y="34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85185E-6 L 0.30417 0.06875 " pathEditMode="relative" rAng="0" ptsTypes="AA">
                                      <p:cBhvr>
                                        <p:cTn id="7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" y="34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85185E-6 L 0.30417 0.06875 " pathEditMode="relative" rAng="0" ptsTypes="AA">
                                      <p:cBhvr>
                                        <p:cTn id="7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" y="34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85185E-6 L 0.30417 0.06875 " pathEditMode="relative" rAng="0" ptsTypes="AA">
                                      <p:cBhvr>
                                        <p:cTn id="81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" y="34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85185E-6 L 0.30417 0.06875 " pathEditMode="relative" rAng="0" ptsTypes="AA">
                                      <p:cBhvr>
                                        <p:cTn id="83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" y="34"/>
                                    </p:animMotion>
                                  </p:childTnLst>
                                </p:cTn>
                              </p:par>
                              <p:par>
                                <p:cTn id="8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85185E-6 L 0.30417 0.06875 " pathEditMode="relative" rAng="0" ptsTypes="AA">
                                      <p:cBhvr>
                                        <p:cTn id="8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" y="34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85185E-6 L 0.30417 0.06875 " pathEditMode="relative" rAng="0" ptsTypes="AA">
                                      <p:cBhvr>
                                        <p:cTn id="87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" y="34"/>
                                    </p:animMotion>
                                  </p:childTnLst>
                                </p:cTn>
                              </p:par>
                              <p:par>
                                <p:cTn id="8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85185E-6 L 0.30417 0.06875 " pathEditMode="relative" rAng="0" ptsTypes="AA">
                                      <p:cBhvr>
                                        <p:cTn id="8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" y="34"/>
                                    </p:animMotion>
                                  </p:childTnLst>
                                </p:cTn>
                              </p:par>
                              <p:par>
                                <p:cTn id="9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85185E-6 L 0.30417 0.06875 " pathEditMode="relative" rAng="0" ptsTypes="AA">
                                      <p:cBhvr>
                                        <p:cTn id="91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" y="34"/>
                                    </p:animMotion>
                                  </p:childTnLst>
                                </p:cTn>
                              </p:par>
                              <p:par>
                                <p:cTn id="9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85185E-6 L 0.30417 0.06875 " pathEditMode="relative" rAng="0" ptsTypes="AA">
                                      <p:cBhvr>
                                        <p:cTn id="93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" y="34"/>
                                    </p:animMotion>
                                  </p:childTnLst>
                                </p:cTn>
                              </p:par>
                              <p:par>
                                <p:cTn id="9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85185E-6 L -0.18177 0.06875 " pathEditMode="relative" rAng="0" ptsTypes="AA">
                                      <p:cBhvr>
                                        <p:cTn id="9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" y="34"/>
                                    </p:animMotion>
                                  </p:childTnLst>
                                </p:cTn>
                              </p:par>
                              <p:par>
                                <p:cTn id="9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85185E-6 L -0.18177 0.06875 " pathEditMode="relative" rAng="0" ptsTypes="AA">
                                      <p:cBhvr>
                                        <p:cTn id="97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" y="34"/>
                                    </p:animMotion>
                                  </p:childTnLst>
                                </p:cTn>
                              </p:par>
                              <p:par>
                                <p:cTn id="9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85185E-6 L -0.18177 0.06875 " pathEditMode="relative" rAng="0" ptsTypes="AA">
                                      <p:cBhvr>
                                        <p:cTn id="99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" y="34"/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85185E-6 L -0.18177 0.06875 " pathEditMode="relative" rAng="0" ptsTypes="AA">
                                      <p:cBhvr>
                                        <p:cTn id="101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" y="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0417 0.06875 L 0.09948 0.3419 " pathEditMode="relative" rAng="0" ptsTypes="AA">
                                      <p:cBhvr>
                                        <p:cTn id="10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" y="137"/>
                                    </p:animMotion>
                                  </p:childTnLst>
                                </p:cTn>
                              </p:par>
                              <p:par>
                                <p:cTn id="106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0417 0.06875 L 0.09948 0.3419 " pathEditMode="relative" rAng="0" ptsTypes="AA">
                                      <p:cBhvr>
                                        <p:cTn id="10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" y="137"/>
                                    </p:animMotion>
                                  </p:childTnLst>
                                </p:cTn>
                              </p:par>
                              <p:par>
                                <p:cTn id="108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0417 0.06875 L 0.09948 0.3419 " pathEditMode="relative" rAng="0" ptsTypes="AA">
                                      <p:cBhvr>
                                        <p:cTn id="10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" y="137"/>
                                    </p:animMotion>
                                  </p:childTnLst>
                                </p:cTn>
                              </p:par>
                              <p:par>
                                <p:cTn id="110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0417 0.06875 L 0.09948 0.3419 " pathEditMode="relative" rAng="0" ptsTypes="AA">
                                      <p:cBhvr>
                                        <p:cTn id="111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" y="137"/>
                                    </p:animMotion>
                                  </p:childTnLst>
                                </p:cTn>
                              </p:par>
                              <p:par>
                                <p:cTn id="112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0417 0.06875 L 0.09948 0.3419 " pathEditMode="relative" rAng="0" ptsTypes="AA">
                                      <p:cBhvr>
                                        <p:cTn id="11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" y="137"/>
                                    </p:animMotion>
                                  </p:childTnLst>
                                </p:cTn>
                              </p:par>
                              <p:par>
                                <p:cTn id="114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0417 0.06875 L 0.09948 0.3419 " pathEditMode="relative" rAng="0" ptsTypes="AA">
                                      <p:cBhvr>
                                        <p:cTn id="115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" y="137"/>
                                    </p:animMotion>
                                  </p:childTnLst>
                                </p:cTn>
                              </p:par>
                              <p:par>
                                <p:cTn id="116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0417 0.06875 L 0.09948 0.3419 " pathEditMode="relative" rAng="0" ptsTypes="AA">
                                      <p:cBhvr>
                                        <p:cTn id="11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" y="137"/>
                                    </p:animMotion>
                                  </p:childTnLst>
                                </p:cTn>
                              </p:par>
                              <p:par>
                                <p:cTn id="118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0417 0.06875 L 0.09948 0.3419 " pathEditMode="relative" rAng="0" ptsTypes="AA">
                                      <p:cBhvr>
                                        <p:cTn id="11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" y="137"/>
                                    </p:animMotion>
                                  </p:childTnLst>
                                </p:cTn>
                              </p:par>
                              <p:par>
                                <p:cTn id="120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0417 0.06875 L 0.09948 0.3419 " pathEditMode="relative" rAng="0" ptsTypes="AA">
                                      <p:cBhvr>
                                        <p:cTn id="12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" y="137"/>
                                    </p:animMotion>
                                  </p:childTnLst>
                                </p:cTn>
                              </p:par>
                              <p:par>
                                <p:cTn id="122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0417 0.06875 L 0.09948 0.3419 " pathEditMode="relative" rAng="0" ptsTypes="AA">
                                      <p:cBhvr>
                                        <p:cTn id="12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" y="137"/>
                                    </p:animMotion>
                                  </p:childTnLst>
                                </p:cTn>
                              </p:par>
                              <p:par>
                                <p:cTn id="124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0417 0.06875 L 0.09948 0.3419 " pathEditMode="relative" rAng="0" ptsTypes="AA">
                                      <p:cBhvr>
                                        <p:cTn id="125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" y="137"/>
                                    </p:animMotion>
                                  </p:childTnLst>
                                </p:cTn>
                              </p:par>
                              <p:par>
                                <p:cTn id="126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0417 0.06875 L 0.09948 0.3419 " pathEditMode="relative" rAng="0" ptsTypes="AA">
                                      <p:cBhvr>
                                        <p:cTn id="127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" y="137"/>
                                    </p:animMotion>
                                  </p:childTnLst>
                                </p:cTn>
                              </p:par>
                              <p:par>
                                <p:cTn id="128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177 0.06875 L -0.08716 0.33125 " pathEditMode="relative" rAng="0" ptsTypes="AA">
                                      <p:cBhvr>
                                        <p:cTn id="129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" y="131"/>
                                    </p:animMotion>
                                  </p:childTnLst>
                                </p:cTn>
                              </p:par>
                              <p:par>
                                <p:cTn id="130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177 0.06875 L -0.08716 0.33125 " pathEditMode="relative" rAng="0" ptsTypes="AA">
                                      <p:cBhvr>
                                        <p:cTn id="131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" y="131"/>
                                    </p:animMotion>
                                  </p:childTnLst>
                                </p:cTn>
                              </p:par>
                              <p:par>
                                <p:cTn id="132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177 0.06875 L -0.08716 0.33125 " pathEditMode="relative" rAng="0" ptsTypes="AA">
                                      <p:cBhvr>
                                        <p:cTn id="13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" y="131"/>
                                    </p:animMotion>
                                  </p:childTnLst>
                                </p:cTn>
                              </p:par>
                              <p:par>
                                <p:cTn id="134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177 0.06875 L -0.08716 0.33125 " pathEditMode="relative" rAng="0" ptsTypes="AA">
                                      <p:cBhvr>
                                        <p:cTn id="135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" y="1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948 0.3419 L 0.09948 0.61481 " pathEditMode="relative" rAng="0" ptsTypes="AA">
                                      <p:cBhvr>
                                        <p:cTn id="13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6"/>
                                    </p:animMotion>
                                  </p:childTnLst>
                                </p:cTn>
                              </p:par>
                              <p:par>
                                <p:cTn id="140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948 0.3419 L 0.09948 0.61481 " pathEditMode="relative" rAng="0" ptsTypes="AA">
                                      <p:cBhvr>
                                        <p:cTn id="14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6"/>
                                    </p:animMotion>
                                  </p:childTnLst>
                                </p:cTn>
                              </p:par>
                              <p:par>
                                <p:cTn id="142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948 0.3419 L 0.09948 0.61481 " pathEditMode="relative" rAng="0" ptsTypes="AA">
                                      <p:cBhvr>
                                        <p:cTn id="14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6"/>
                                    </p:animMotion>
                                  </p:childTnLst>
                                </p:cTn>
                              </p:par>
                              <p:par>
                                <p:cTn id="144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948 0.3419 L 0.09948 0.61481 " pathEditMode="relative" rAng="0" ptsTypes="AA">
                                      <p:cBhvr>
                                        <p:cTn id="14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6"/>
                                    </p:animMotion>
                                  </p:childTnLst>
                                </p:cTn>
                              </p:par>
                              <p:par>
                                <p:cTn id="146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948 0.3419 L 0.09948 0.61481 " pathEditMode="relative" rAng="0" ptsTypes="AA">
                                      <p:cBhvr>
                                        <p:cTn id="14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6"/>
                                    </p:animMotion>
                                  </p:childTnLst>
                                </p:cTn>
                              </p:par>
                              <p:par>
                                <p:cTn id="148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948 0.3419 L 0.09948 0.61481 " pathEditMode="relative" rAng="0" ptsTypes="AA">
                                      <p:cBhvr>
                                        <p:cTn id="14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6"/>
                                    </p:animMotion>
                                  </p:childTnLst>
                                </p:cTn>
                              </p:par>
                              <p:par>
                                <p:cTn id="150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948 0.3419 L 0.09948 0.61481 " pathEditMode="relative" rAng="0" ptsTypes="AA">
                                      <p:cBhvr>
                                        <p:cTn id="15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6"/>
                                    </p:animMotion>
                                  </p:childTnLst>
                                </p:cTn>
                              </p:par>
                              <p:par>
                                <p:cTn id="152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948 0.3419 L 0.09948 0.61481 " pathEditMode="relative" rAng="0" ptsTypes="AA">
                                      <p:cBhvr>
                                        <p:cTn id="15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6"/>
                                    </p:animMotion>
                                  </p:childTnLst>
                                </p:cTn>
                              </p:par>
                              <p:par>
                                <p:cTn id="154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948 0.3419 L 0.09948 0.61481 " pathEditMode="relative" rAng="0" ptsTypes="AA">
                                      <p:cBhvr>
                                        <p:cTn id="155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6"/>
                                    </p:animMotion>
                                  </p:childTnLst>
                                </p:cTn>
                              </p:par>
                              <p:par>
                                <p:cTn id="156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948 0.3419 L 0.09948 0.61481 " pathEditMode="relative" rAng="0" ptsTypes="AA">
                                      <p:cBhvr>
                                        <p:cTn id="157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6"/>
                                    </p:animMotion>
                                  </p:childTnLst>
                                </p:cTn>
                              </p:par>
                              <p:par>
                                <p:cTn id="158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948 0.3419 L 0.09948 0.61481 " pathEditMode="relative" rAng="0" ptsTypes="AA">
                                      <p:cBhvr>
                                        <p:cTn id="159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6"/>
                                    </p:animMotion>
                                  </p:childTnLst>
                                </p:cTn>
                              </p:par>
                              <p:par>
                                <p:cTn id="160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948 0.3419 L 0.09948 0.61481 " pathEditMode="relative" rAng="0" ptsTypes="AA">
                                      <p:cBhvr>
                                        <p:cTn id="16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6"/>
                                    </p:animMotion>
                                  </p:childTnLst>
                                </p:cTn>
                              </p:par>
                              <p:par>
                                <p:cTn id="162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716 0.3419 L -0.08716 0.61481 " pathEditMode="relative" rAng="0" ptsTypes="AA">
                                      <p:cBhvr>
                                        <p:cTn id="163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6"/>
                                    </p:animMotion>
                                  </p:childTnLst>
                                </p:cTn>
                              </p:par>
                              <p:par>
                                <p:cTn id="164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716 0.3419 L -0.08716 0.61481 " pathEditMode="relative" rAng="0" ptsTypes="AA">
                                      <p:cBhvr>
                                        <p:cTn id="165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6"/>
                                    </p:animMotion>
                                  </p:childTnLst>
                                </p:cTn>
                              </p:par>
                              <p:par>
                                <p:cTn id="166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716 0.3419 L -0.08716 0.61481 " pathEditMode="relative" rAng="0" ptsTypes="AA">
                                      <p:cBhvr>
                                        <p:cTn id="16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6"/>
                                    </p:animMotion>
                                  </p:childTnLst>
                                </p:cTn>
                              </p:par>
                              <p:par>
                                <p:cTn id="168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716 0.3419 L -0.08716 0.61481 " pathEditMode="relative" rAng="0" ptsTypes="AA">
                                      <p:cBhvr>
                                        <p:cTn id="169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6"/>
                                    </p:animMotion>
                                  </p:childTnLst>
                                </p:cTn>
                              </p:par>
                              <p:par>
                                <p:cTn id="17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2" dur="10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3" dur="10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64" grpId="1" animBg="1"/>
      <p:bldP spid="64" grpId="2" animBg="1"/>
      <p:bldP spid="64" grpId="3" animBg="1"/>
      <p:bldP spid="65" grpId="0" animBg="1"/>
      <p:bldP spid="65" grpId="1" animBg="1"/>
      <p:bldP spid="65" grpId="2" animBg="1"/>
      <p:bldP spid="65" grpId="3" animBg="1"/>
      <p:bldP spid="66" grpId="0" animBg="1"/>
      <p:bldP spid="66" grpId="1" animBg="1"/>
      <p:bldP spid="66" grpId="2" animBg="1"/>
      <p:bldP spid="66" grpId="3" animBg="1"/>
      <p:bldP spid="67" grpId="0" animBg="1"/>
      <p:bldP spid="67" grpId="1" animBg="1"/>
      <p:bldP spid="67" grpId="2" animBg="1"/>
      <p:bldP spid="67" grpId="3" animBg="1"/>
      <p:bldP spid="68" grpId="0" animBg="1"/>
      <p:bldP spid="68" grpId="1" animBg="1"/>
      <p:bldP spid="68" grpId="2" animBg="1"/>
      <p:bldP spid="68" grpId="3" animBg="1"/>
      <p:bldP spid="69" grpId="0" animBg="1"/>
      <p:bldP spid="69" grpId="1" animBg="1"/>
      <p:bldP spid="69" grpId="2" animBg="1"/>
      <p:bldP spid="69" grpId="3" animBg="1"/>
      <p:bldP spid="70" grpId="0" animBg="1"/>
      <p:bldP spid="70" grpId="1" animBg="1"/>
      <p:bldP spid="70" grpId="2" animBg="1"/>
      <p:bldP spid="70" grpId="3" animBg="1"/>
      <p:bldP spid="71" grpId="0" animBg="1"/>
      <p:bldP spid="71" grpId="1" animBg="1"/>
      <p:bldP spid="71" grpId="2" animBg="1"/>
      <p:bldP spid="71" grpId="3" animBg="1"/>
      <p:bldP spid="72" grpId="0" animBg="1"/>
      <p:bldP spid="72" grpId="1" animBg="1"/>
      <p:bldP spid="72" grpId="2" animBg="1"/>
      <p:bldP spid="72" grpId="3" animBg="1"/>
      <p:bldP spid="73" grpId="0" animBg="1"/>
      <p:bldP spid="73" grpId="1" animBg="1"/>
      <p:bldP spid="73" grpId="2" animBg="1"/>
      <p:bldP spid="73" grpId="3" animBg="1"/>
      <p:bldP spid="74" grpId="0" animBg="1"/>
      <p:bldP spid="74" grpId="1" animBg="1"/>
      <p:bldP spid="74" grpId="2" animBg="1"/>
      <p:bldP spid="74" grpId="3" animBg="1"/>
      <p:bldP spid="75" grpId="0" animBg="1"/>
      <p:bldP spid="75" grpId="1" animBg="1"/>
      <p:bldP spid="75" grpId="2" animBg="1"/>
      <p:bldP spid="75" grpId="3" animBg="1"/>
      <p:bldP spid="76" grpId="0" animBg="1"/>
      <p:bldP spid="76" grpId="1" animBg="1"/>
      <p:bldP spid="76" grpId="2" animBg="1"/>
      <p:bldP spid="76" grpId="3" animBg="1"/>
      <p:bldP spid="77" grpId="0" animBg="1"/>
      <p:bldP spid="77" grpId="1" animBg="1"/>
      <p:bldP spid="77" grpId="2" animBg="1"/>
      <p:bldP spid="77" grpId="3" animBg="1"/>
      <p:bldP spid="78" grpId="0" animBg="1"/>
      <p:bldP spid="78" grpId="1" animBg="1"/>
      <p:bldP spid="78" grpId="2" animBg="1"/>
      <p:bldP spid="78" grpId="3" animBg="1"/>
      <p:bldP spid="79" grpId="0" animBg="1"/>
      <p:bldP spid="79" grpId="1" animBg="1"/>
      <p:bldP spid="79" grpId="2" animBg="1"/>
      <p:bldP spid="79" grpId="3" animBg="1"/>
    </p:bldLst>
  </p:timing>
</p:sld>
</file>

<file path=ppt/theme/theme1.xml><?xml version="1.0" encoding="utf-8"?>
<a:theme xmlns:a="http://schemas.openxmlformats.org/drawingml/2006/main" name="Tal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Talk</Template>
  <TotalTime>1549</TotalTime>
  <Words>1807</Words>
  <Application>Microsoft Office PowerPoint</Application>
  <PresentationFormat>Presentazione su schermo (4:3)</PresentationFormat>
  <Paragraphs>840</Paragraphs>
  <Slides>26</Slides>
  <Notes>12</Notes>
  <HiddenSlides>6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26</vt:i4>
      </vt:variant>
    </vt:vector>
  </HeadingPairs>
  <TitlesOfParts>
    <vt:vector size="27" baseType="lpstr">
      <vt:lpstr>Talk</vt:lpstr>
      <vt:lpstr>The Algorithmics of Probabilistic Automata Weak Bisimulation</vt:lpstr>
      <vt:lpstr>Probabilistic Automata (PA)</vt:lpstr>
      <vt:lpstr>Probabilistic Automata (PA)</vt:lpstr>
      <vt:lpstr>Weak bisimulation</vt:lpstr>
      <vt:lpstr>Usual decision procedure</vt:lpstr>
      <vt:lpstr>Weak transition</vt:lpstr>
      <vt:lpstr>How many weak transitions?</vt:lpstr>
      <vt:lpstr>Weak transition as Flow</vt:lpstr>
      <vt:lpstr>Weak transition vs. Flow Problem</vt:lpstr>
      <vt:lpstr>Flow as Linear Programming Problem</vt:lpstr>
      <vt:lpstr>Usual decision procedure</vt:lpstr>
      <vt:lpstr>From bisimulation to minimal automaton</vt:lpstr>
      <vt:lpstr>Adding costs to PA</vt:lpstr>
      <vt:lpstr>Adding costs to PA</vt:lpstr>
      <vt:lpstr>Nondeterminism and Cost PA</vt:lpstr>
      <vt:lpstr>Comparing Cost PA</vt:lpstr>
      <vt:lpstr>Minor Cost Weak Bisimulation</vt:lpstr>
      <vt:lpstr>Comparing Cost PA</vt:lpstr>
      <vt:lpstr>Conclusion</vt:lpstr>
      <vt:lpstr>Decision procedure in practice</vt:lpstr>
      <vt:lpstr>Usual decision procedure</vt:lpstr>
      <vt:lpstr>How many weak transitions?</vt:lpstr>
      <vt:lpstr>How many weak transitions?</vt:lpstr>
      <vt:lpstr>Usual decision procedure</vt:lpstr>
      <vt:lpstr>From bisimulation to minimal automaton</vt:lpstr>
      <vt:lpstr>Weak transition as SMT problem</vt:lpstr>
    </vt:vector>
  </TitlesOfParts>
  <Company>orion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Algorithmics  of Probabilistic Automata Weak Bisimulation</dc:title>
  <dc:creator>orion</dc:creator>
  <cp:lastModifiedBy>orion</cp:lastModifiedBy>
  <cp:revision>129</cp:revision>
  <dcterms:created xsi:type="dcterms:W3CDTF">2013-02-19T10:58:46Z</dcterms:created>
  <dcterms:modified xsi:type="dcterms:W3CDTF">2013-09-24T13:56:25Z</dcterms:modified>
</cp:coreProperties>
</file>