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426" r:id="rId3"/>
    <p:sldId id="439" r:id="rId4"/>
    <p:sldId id="448" r:id="rId5"/>
    <p:sldId id="453" r:id="rId6"/>
    <p:sldId id="447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1pPr>
    <a:lvl2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2pPr>
    <a:lvl3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3pPr>
    <a:lvl4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4pPr>
    <a:lvl5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5pPr>
    <a:lvl6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6pPr>
    <a:lvl7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7pPr>
    <a:lvl8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8pPr>
    <a:lvl9pPr marL="0" marR="0" indent="0" algn="l" defTabSz="2437765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 panose="020005030000000200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1pPr>
    <a:lvl2pPr indent="2286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2pPr>
    <a:lvl3pPr indent="4572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3pPr>
    <a:lvl4pPr indent="6858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4pPr>
    <a:lvl5pPr indent="9144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5pPr>
    <a:lvl6pPr indent="11430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6pPr>
    <a:lvl7pPr indent="13716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7pPr>
    <a:lvl8pPr indent="16002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8pPr>
    <a:lvl9pPr indent="1828800" defTabSz="457200" latinLnBrk="0">
      <a:lnSpc>
        <a:spcPct val="118000"/>
      </a:lnSpc>
      <a:defRPr sz="2200">
        <a:latin typeface="+mn-lt"/>
        <a:ea typeface="+mn-ea"/>
        <a:cs typeface="+mn-cs"/>
        <a:sym typeface="Helvetica Neue" panose="020005030000000200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7.xml"/><Relationship Id="rId11" Type="http://schemas.openxmlformats.org/officeDocument/2006/relationships/tags" Target="../tags/tag76.xml"/><Relationship Id="rId10" Type="http://schemas.openxmlformats.org/officeDocument/2006/relationships/tags" Target="../tags/tag75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pattFill prst="dkUpDiag">
          <a:fgClr>
            <a:schemeClr val="bg2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>
            <p:custDataLst>
              <p:tags r:id="rId2"/>
            </p:custDataLst>
          </p:nvPr>
        </p:nvSpPr>
        <p:spPr>
          <a:xfrm>
            <a:off x="16838242" y="0"/>
            <a:ext cx="7545758" cy="13708376"/>
          </a:xfrm>
          <a:custGeom>
            <a:avLst/>
            <a:gdLst>
              <a:gd name="connsiteX0" fmla="*/ 2201175 w 3772879"/>
              <a:gd name="connsiteY0" fmla="*/ 0 h 6854188"/>
              <a:gd name="connsiteX1" fmla="*/ 3772879 w 3772879"/>
              <a:gd name="connsiteY1" fmla="*/ 0 h 6854188"/>
              <a:gd name="connsiteX2" fmla="*/ 3772879 w 3772879"/>
              <a:gd name="connsiteY2" fmla="*/ 2214522 h 6854188"/>
              <a:gd name="connsiteX3" fmla="*/ 3765788 w 3772879"/>
              <a:gd name="connsiteY3" fmla="*/ 2214164 h 6854188"/>
              <a:gd name="connsiteX4" fmla="*/ 2554764 w 3772879"/>
              <a:gd name="connsiteY4" fmla="*/ 3425188 h 6854188"/>
              <a:gd name="connsiteX5" fmla="*/ 3765788 w 3772879"/>
              <a:gd name="connsiteY5" fmla="*/ 4636213 h 6854188"/>
              <a:gd name="connsiteX6" fmla="*/ 3772879 w 3772879"/>
              <a:gd name="connsiteY6" fmla="*/ 4635855 h 6854188"/>
              <a:gd name="connsiteX7" fmla="*/ 3772879 w 3772879"/>
              <a:gd name="connsiteY7" fmla="*/ 6854188 h 6854188"/>
              <a:gd name="connsiteX8" fmla="*/ 2209607 w 3772879"/>
              <a:gd name="connsiteY8" fmla="*/ 6854188 h 6854188"/>
              <a:gd name="connsiteX9" fmla="*/ 2133163 w 3772879"/>
              <a:gd name="connsiteY9" fmla="*/ 6819629 h 6854188"/>
              <a:gd name="connsiteX10" fmla="*/ 0 w 3772879"/>
              <a:gd name="connsiteY10" fmla="*/ 3425188 h 6854188"/>
              <a:gd name="connsiteX11" fmla="*/ 2133163 w 3772879"/>
              <a:gd name="connsiteY11" fmla="*/ 30748 h 68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72879" h="6854188">
                <a:moveTo>
                  <a:pt x="2201175" y="0"/>
                </a:moveTo>
                <a:lnTo>
                  <a:pt x="3772879" y="0"/>
                </a:lnTo>
                <a:lnTo>
                  <a:pt x="3772879" y="2214522"/>
                </a:lnTo>
                <a:lnTo>
                  <a:pt x="3765788" y="2214164"/>
                </a:lnTo>
                <a:cubicBezTo>
                  <a:pt x="3096958" y="2214164"/>
                  <a:pt x="2554764" y="2756358"/>
                  <a:pt x="2554764" y="3425188"/>
                </a:cubicBezTo>
                <a:cubicBezTo>
                  <a:pt x="2554764" y="4094018"/>
                  <a:pt x="3096958" y="4636213"/>
                  <a:pt x="3765788" y="4636213"/>
                </a:cubicBezTo>
                <a:lnTo>
                  <a:pt x="3772879" y="4635855"/>
                </a:lnTo>
                <a:lnTo>
                  <a:pt x="3772879" y="6854188"/>
                </a:lnTo>
                <a:lnTo>
                  <a:pt x="2209607" y="6854188"/>
                </a:lnTo>
                <a:lnTo>
                  <a:pt x="2133163" y="6819629"/>
                </a:lnTo>
                <a:cubicBezTo>
                  <a:pt x="870990" y="6211452"/>
                  <a:pt x="0" y="4920036"/>
                  <a:pt x="0" y="3425188"/>
                </a:cubicBezTo>
                <a:cubicBezTo>
                  <a:pt x="0" y="1930341"/>
                  <a:pt x="870990" y="638925"/>
                  <a:pt x="2133163" y="307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600" dirty="0"/>
          </a:p>
        </p:txBody>
      </p:sp>
      <p:cxnSp>
        <p:nvCxnSpPr>
          <p:cNvPr id="8" name="直接连接符 7"/>
          <p:cNvCxnSpPr/>
          <p:nvPr>
            <p:custDataLst>
              <p:tags r:id="rId3"/>
            </p:custDataLst>
          </p:nvPr>
        </p:nvCxnSpPr>
        <p:spPr>
          <a:xfrm>
            <a:off x="20381594" y="1676400"/>
            <a:ext cx="609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>
            <p:custDataLst>
              <p:tags r:id="rId4"/>
            </p:custDataLst>
          </p:nvPr>
        </p:nvCxnSpPr>
        <p:spPr>
          <a:xfrm>
            <a:off x="20381594" y="2173606"/>
            <a:ext cx="609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>
            <p:custDataLst>
              <p:tags r:id="rId5"/>
            </p:custDataLst>
          </p:nvPr>
        </p:nvCxnSpPr>
        <p:spPr>
          <a:xfrm>
            <a:off x="20381594" y="1919288"/>
            <a:ext cx="609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6"/>
            </p:custDataLst>
          </p:nvPr>
        </p:nvCxnSpPr>
        <p:spPr>
          <a:xfrm>
            <a:off x="20991194" y="4663440"/>
            <a:ext cx="0" cy="4617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7"/>
            </p:custDataLst>
          </p:nvPr>
        </p:nvCxnSpPr>
        <p:spPr>
          <a:xfrm flipH="1">
            <a:off x="2143980" y="4131108"/>
            <a:ext cx="4196308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8"/>
            </p:custDataLst>
          </p:nvPr>
        </p:nvCxnSpPr>
        <p:spPr>
          <a:xfrm flipH="1">
            <a:off x="2143980" y="10241452"/>
            <a:ext cx="4196308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9"/>
            </p:custDataLst>
          </p:nvPr>
        </p:nvCxnSpPr>
        <p:spPr>
          <a:xfrm flipV="1">
            <a:off x="2258280" y="4131108"/>
            <a:ext cx="0" cy="6110344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>
            <p:custDataLst>
              <p:tags r:id="rId10"/>
            </p:custDataLst>
          </p:nvPr>
        </p:nvSpPr>
        <p:spPr>
          <a:xfrm>
            <a:off x="2146486" y="1939724"/>
            <a:ext cx="1773390" cy="732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600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2538620" y="4325046"/>
            <a:ext cx="9653370" cy="4457696"/>
          </a:xfrm>
          <a:noFill/>
        </p:spPr>
        <p:txBody>
          <a:bodyPr anchor="b">
            <a:noAutofit/>
          </a:bodyPr>
          <a:lstStyle>
            <a:lvl1pPr algn="l">
              <a:defRPr sz="12800" spc="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2540000" y="9127924"/>
            <a:ext cx="9652296" cy="920750"/>
          </a:xfrm>
        </p:spPr>
        <p:txBody>
          <a:bodyPr anchor="t"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  <p:transition spd="med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339860" y="1905016"/>
            <a:ext cx="21704474" cy="10777814"/>
          </a:xfrm>
        </p:spPr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transition spd="med"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pattFill prst="dkUpDiag">
          <a:fgClr>
            <a:schemeClr val="bg2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396498" y="4580620"/>
            <a:ext cx="13591006" cy="4032250"/>
          </a:xfrm>
        </p:spPr>
        <p:txBody>
          <a:bodyPr anchor="ctr">
            <a:normAutofit/>
          </a:bodyPr>
          <a:lstStyle>
            <a:lvl1pPr algn="ctr">
              <a:defRPr sz="16000" spc="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7" name="矩形 6"/>
          <p:cNvSpPr/>
          <p:nvPr>
            <p:custDataLst>
              <p:tags r:id="rId6"/>
            </p:custDataLst>
          </p:nvPr>
        </p:nvSpPr>
        <p:spPr>
          <a:xfrm>
            <a:off x="4734628" y="4032418"/>
            <a:ext cx="14914744" cy="5128652"/>
          </a:xfrm>
          <a:prstGeom prst="rect">
            <a:avLst/>
          </a:prstGeom>
          <a:noFill/>
          <a:ln w="1016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600"/>
          </a:p>
        </p:txBody>
      </p:sp>
      <p:grpSp>
        <p:nvGrpSpPr>
          <p:cNvPr id="12" name="组合 11"/>
          <p:cNvGrpSpPr/>
          <p:nvPr>
            <p:custDataLst>
              <p:tags r:id="rId7"/>
            </p:custDataLst>
          </p:nvPr>
        </p:nvGrpSpPr>
        <p:grpSpPr>
          <a:xfrm flipV="1">
            <a:off x="3890596" y="3008820"/>
            <a:ext cx="1688062" cy="4920368"/>
            <a:chOff x="1915154" y="2783392"/>
            <a:chExt cx="844031" cy="2460184"/>
          </a:xfrm>
        </p:grpSpPr>
        <p:cxnSp>
          <p:nvCxnSpPr>
            <p:cNvPr id="10" name="直接连接符 9"/>
            <p:cNvCxnSpPr/>
            <p:nvPr>
              <p:custDataLst>
                <p:tags r:id="rId8"/>
              </p:custDataLst>
            </p:nvPr>
          </p:nvCxnSpPr>
          <p:spPr>
            <a:xfrm flipH="1">
              <a:off x="1915154" y="5193336"/>
              <a:ext cx="844031" cy="0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>
              <p:custDataLst>
                <p:tags r:id="rId9"/>
              </p:custDataLst>
            </p:nvPr>
          </p:nvCxnSpPr>
          <p:spPr>
            <a:xfrm flipV="1">
              <a:off x="1968288" y="2783392"/>
              <a:ext cx="0" cy="2460184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 flipH="1">
            <a:off x="18805340" y="5469004"/>
            <a:ext cx="1688062" cy="4920368"/>
            <a:chOff x="1915154" y="2783392"/>
            <a:chExt cx="844031" cy="2460184"/>
          </a:xfrm>
        </p:grpSpPr>
        <p:cxnSp>
          <p:nvCxnSpPr>
            <p:cNvPr id="14" name="直接连接符 13"/>
            <p:cNvCxnSpPr/>
            <p:nvPr>
              <p:custDataLst>
                <p:tags r:id="rId11"/>
              </p:custDataLst>
            </p:nvPr>
          </p:nvCxnSpPr>
          <p:spPr>
            <a:xfrm flipH="1">
              <a:off x="1915154" y="5193336"/>
              <a:ext cx="844031" cy="0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>
              <p:custDataLst>
                <p:tags r:id="rId12"/>
              </p:custDataLst>
            </p:nvPr>
          </p:nvCxnSpPr>
          <p:spPr>
            <a:xfrm flipV="1">
              <a:off x="1968288" y="2783392"/>
              <a:ext cx="0" cy="2460184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 b="1"/>
            </a:lvl1pPr>
          </a:lstStyle>
          <a:p>
            <a:r>
              <a:t>作者和日期</a:t>
            </a:r>
          </a:p>
        </p:txBody>
      </p:sp>
      <p:sp>
        <p:nvSpPr>
          <p:cNvPr id="12" name="演示文稿标题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演示文稿标题</a:t>
            </a:r>
          </a:p>
        </p:txBody>
      </p:sp>
      <p:sp>
        <p:nvSpPr>
          <p:cNvPr id="13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演示文稿副标题</a:t>
            </a:r>
          </a:p>
          <a:p>
            <a:pPr lvl="1"/>
          </a:p>
          <a:p>
            <a:pPr lvl="2"/>
          </a:p>
          <a:p>
            <a:pPr lvl="3"/>
          </a:p>
          <a:p>
            <a:pPr lvl="4"/>
          </a:p>
        </p:txBody>
      </p:sp>
      <p:sp>
        <p:nvSpPr>
          <p:cNvPr id="1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>
            <p:custDataLst>
              <p:tags r:id="rId2"/>
            </p:custDataLst>
          </p:nvPr>
        </p:nvGrpSpPr>
        <p:grpSpPr>
          <a:xfrm flipH="1" flipV="1">
            <a:off x="19353530" y="468630"/>
            <a:ext cx="4196080" cy="12231370"/>
            <a:chOff x="9414" y="-1687"/>
            <a:chExt cx="3304" cy="9631"/>
          </a:xfrm>
        </p:grpSpPr>
        <p:cxnSp>
          <p:nvCxnSpPr>
            <p:cNvPr id="7" name="直接连接符 6"/>
            <p:cNvCxnSpPr/>
            <p:nvPr>
              <p:custDataLst>
                <p:tags r:id="rId3"/>
              </p:custDataLst>
            </p:nvPr>
          </p:nvCxnSpPr>
          <p:spPr>
            <a:xfrm flipH="1">
              <a:off x="9414" y="7944"/>
              <a:ext cx="3304" cy="0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>
              <p:custDataLst>
                <p:tags r:id="rId4"/>
              </p:custDataLst>
            </p:nvPr>
          </p:nvCxnSpPr>
          <p:spPr>
            <a:xfrm flipV="1">
              <a:off x="9504" y="-1687"/>
              <a:ext cx="0" cy="9631"/>
            </a:xfrm>
            <a:prstGeom prst="line">
              <a:avLst/>
            </a:prstGeom>
            <a:ln w="1143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1759484" y="13055266"/>
            <a:ext cx="5400000" cy="6336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8232000" y="13055266"/>
            <a:ext cx="7920000" cy="6336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17221200" y="13055266"/>
            <a:ext cx="5400000" cy="6336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 flipH="1">
            <a:off x="830064" y="12838470"/>
            <a:ext cx="4196308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 flipV="1">
            <a:off x="944364" y="607060"/>
            <a:ext cx="0" cy="1223141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1247776" y="813600"/>
            <a:ext cx="21888450" cy="1727202"/>
          </a:xfrm>
        </p:spPr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11"/>
            </p:custDataLst>
          </p:nvPr>
        </p:nvSpPr>
        <p:spPr>
          <a:xfrm>
            <a:off x="1247776" y="2825750"/>
            <a:ext cx="21888448" cy="9791700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transition spd="med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 flipH="1">
            <a:off x="0" y="0"/>
            <a:ext cx="7545758" cy="13708376"/>
          </a:xfrm>
          <a:custGeom>
            <a:avLst/>
            <a:gdLst>
              <a:gd name="connsiteX0" fmla="*/ 2201175 w 3772879"/>
              <a:gd name="connsiteY0" fmla="*/ 0 h 6854188"/>
              <a:gd name="connsiteX1" fmla="*/ 3772879 w 3772879"/>
              <a:gd name="connsiteY1" fmla="*/ 0 h 6854188"/>
              <a:gd name="connsiteX2" fmla="*/ 3772879 w 3772879"/>
              <a:gd name="connsiteY2" fmla="*/ 2214522 h 6854188"/>
              <a:gd name="connsiteX3" fmla="*/ 3765788 w 3772879"/>
              <a:gd name="connsiteY3" fmla="*/ 2214164 h 6854188"/>
              <a:gd name="connsiteX4" fmla="*/ 2554764 w 3772879"/>
              <a:gd name="connsiteY4" fmla="*/ 3425188 h 6854188"/>
              <a:gd name="connsiteX5" fmla="*/ 3765788 w 3772879"/>
              <a:gd name="connsiteY5" fmla="*/ 4636213 h 6854188"/>
              <a:gd name="connsiteX6" fmla="*/ 3772879 w 3772879"/>
              <a:gd name="connsiteY6" fmla="*/ 4635855 h 6854188"/>
              <a:gd name="connsiteX7" fmla="*/ 3772879 w 3772879"/>
              <a:gd name="connsiteY7" fmla="*/ 6854188 h 6854188"/>
              <a:gd name="connsiteX8" fmla="*/ 2209607 w 3772879"/>
              <a:gd name="connsiteY8" fmla="*/ 6854188 h 6854188"/>
              <a:gd name="connsiteX9" fmla="*/ 2133163 w 3772879"/>
              <a:gd name="connsiteY9" fmla="*/ 6819629 h 6854188"/>
              <a:gd name="connsiteX10" fmla="*/ 0 w 3772879"/>
              <a:gd name="connsiteY10" fmla="*/ 3425188 h 6854188"/>
              <a:gd name="connsiteX11" fmla="*/ 2133163 w 3772879"/>
              <a:gd name="connsiteY11" fmla="*/ 30748 h 6854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72879" h="6854188">
                <a:moveTo>
                  <a:pt x="2201175" y="0"/>
                </a:moveTo>
                <a:lnTo>
                  <a:pt x="3772879" y="0"/>
                </a:lnTo>
                <a:lnTo>
                  <a:pt x="3772879" y="2214522"/>
                </a:lnTo>
                <a:lnTo>
                  <a:pt x="3765788" y="2214164"/>
                </a:lnTo>
                <a:cubicBezTo>
                  <a:pt x="3096958" y="2214164"/>
                  <a:pt x="2554764" y="2756358"/>
                  <a:pt x="2554764" y="3425188"/>
                </a:cubicBezTo>
                <a:cubicBezTo>
                  <a:pt x="2554764" y="4094018"/>
                  <a:pt x="3096958" y="4636213"/>
                  <a:pt x="3765788" y="4636213"/>
                </a:cubicBezTo>
                <a:lnTo>
                  <a:pt x="3772879" y="4635855"/>
                </a:lnTo>
                <a:lnTo>
                  <a:pt x="3772879" y="6854188"/>
                </a:lnTo>
                <a:lnTo>
                  <a:pt x="2209607" y="6854188"/>
                </a:lnTo>
                <a:lnTo>
                  <a:pt x="2133163" y="6819629"/>
                </a:lnTo>
                <a:cubicBezTo>
                  <a:pt x="870990" y="6211452"/>
                  <a:pt x="0" y="4920036"/>
                  <a:pt x="0" y="3425188"/>
                </a:cubicBezTo>
                <a:cubicBezTo>
                  <a:pt x="0" y="1930341"/>
                  <a:pt x="870990" y="638925"/>
                  <a:pt x="2133163" y="307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6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17221200" y="12699666"/>
            <a:ext cx="5400000" cy="6336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9907130" y="6208190"/>
            <a:ext cx="13281026" cy="1726348"/>
          </a:xfrm>
        </p:spPr>
        <p:txBody>
          <a:bodyPr anchor="b">
            <a:normAutofit/>
          </a:bodyPr>
          <a:lstStyle>
            <a:lvl1pPr>
              <a:defRPr sz="8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9907132" y="8224316"/>
            <a:ext cx="13281024" cy="2735922"/>
          </a:xfrm>
        </p:spPr>
        <p:txBody>
          <a:bodyPr>
            <a:normAutofit/>
          </a:bodyPr>
          <a:lstStyle>
            <a:lvl1pPr marL="0" indent="0">
              <a:buNone/>
              <a:defRPr sz="4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p:transition spd="med"/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339764" y="886468"/>
            <a:ext cx="21704474" cy="883928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4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339860" y="1905016"/>
            <a:ext cx="10566484" cy="10777814"/>
          </a:xfrm>
        </p:spPr>
        <p:txBody>
          <a:bodyPr vert="horz" lIns="101600" tIns="0" rIns="82550" bIns="0" rtlCol="0">
            <a:noAutofit/>
          </a:bodyPr>
          <a:lstStyle>
            <a:lvl1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1371600" marR="0" lvl="1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2286000" marR="0" lvl="2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3200400" marR="0" lvl="3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4114800" marR="0" lvl="4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2477754" y="1905016"/>
            <a:ext cx="10566484" cy="10777814"/>
          </a:xfrm>
        </p:spPr>
        <p:txBody>
          <a:bodyPr>
            <a:noAutofit/>
          </a:bodyPr>
          <a:lstStyle>
            <a:lvl1pPr>
              <a:defRPr sz="32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32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32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32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32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339764" y="886468"/>
            <a:ext cx="21704474" cy="883928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4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339860" y="1905016"/>
            <a:ext cx="10566484" cy="762006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4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339850" y="2813050"/>
            <a:ext cx="10566400" cy="9869504"/>
          </a:xfrm>
        </p:spPr>
        <p:txBody>
          <a:bodyPr vert="horz" lIns="101600" tIns="0" rIns="82550" bIns="0" rtlCol="0">
            <a:noAutofit/>
          </a:bodyPr>
          <a:lstStyle>
            <a:lvl1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1371600" marR="0" lvl="1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2286000" marR="0" lvl="2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3200400" marR="0" lvl="3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4114800" marR="0" lvl="4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2471500" y="1905016"/>
            <a:ext cx="10566484" cy="762006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100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4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2471500" y="2813050"/>
            <a:ext cx="10566484" cy="9869504"/>
          </a:xfrm>
        </p:spPr>
        <p:txBody>
          <a:bodyPr vert="horz" lIns="101600" tIns="0" rIns="82550" bIns="0" rtlCol="0">
            <a:noAutofit/>
          </a:bodyPr>
          <a:lstStyle>
            <a:lvl1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1371600" marR="0" lvl="1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2286000" marR="0" lvl="2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3200400" marR="0" lvl="3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4114800" marR="0" lvl="4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4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339860" y="886468"/>
            <a:ext cx="21704474" cy="883928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4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1339860" y="1905016"/>
            <a:ext cx="10566484" cy="10777814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1371600" marR="0" lvl="1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2286000" marR="0" lvl="2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3200400" marR="0" lvl="3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4114800" marR="0" lvl="4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12477850" y="1905016"/>
            <a:ext cx="10566484" cy="10777814"/>
          </a:xfrm>
        </p:spPr>
        <p:txBody>
          <a:bodyPr vert="horz" lIns="101600" tIns="0" rIns="82550" bIns="0" rtlCol="0">
            <a:normAutofit/>
          </a:bodyPr>
          <a:lstStyle>
            <a:lvl1pPr marL="457200" marR="0" lvl="0" indent="-457200" algn="l" defTabSz="914400" rtl="0" eaLnBrk="1" fontAlgn="auto" latinLnBrk="0" hangingPunct="1">
              <a:lnSpc>
                <a:spcPct val="130000"/>
              </a:lnSpc>
              <a:spcBef>
                <a:spcPct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3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21142270" y="1905016"/>
            <a:ext cx="1901968" cy="10777814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4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1339850" y="1905000"/>
            <a:ext cx="19656202" cy="10777814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83.xml"/><Relationship Id="rId17" Type="http://schemas.openxmlformats.org/officeDocument/2006/relationships/tags" Target="../tags/tag82.xml"/><Relationship Id="rId16" Type="http://schemas.openxmlformats.org/officeDocument/2006/relationships/tags" Target="../tags/tag81.xml"/><Relationship Id="rId15" Type="http://schemas.openxmlformats.org/officeDocument/2006/relationships/tags" Target="../tags/tag80.xml"/><Relationship Id="rId14" Type="http://schemas.openxmlformats.org/officeDocument/2006/relationships/tags" Target="../tags/tag79.xml"/><Relationship Id="rId13" Type="http://schemas.openxmlformats.org/officeDocument/2006/relationships/tags" Target="../tags/tag78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1339764" y="886460"/>
            <a:ext cx="21704474" cy="883928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1339764" y="1905016"/>
            <a:ext cx="21704474" cy="1077781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1759484" y="12699666"/>
            <a:ext cx="5400000" cy="6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8232000" y="12699666"/>
            <a:ext cx="7920000" cy="6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17221200" y="12699666"/>
            <a:ext cx="5400000" cy="6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/>
            </a:fld>
            <a:endParaRPr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sldNum="0" hdr="0" ftr="0" dt="0"/>
  <p:txStyles>
    <p:titleStyle>
      <a:lvl1pPr algn="l" defTabSz="1828800" rtl="0" eaLnBrk="1" fontAlgn="auto" latinLnBrk="0" hangingPunct="1">
        <a:lnSpc>
          <a:spcPct val="100000"/>
        </a:lnSpc>
        <a:spcBef>
          <a:spcPct val="0"/>
        </a:spcBef>
        <a:buNone/>
        <a:defRPr sz="48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457200" indent="-457200" algn="l" defTabSz="182880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•"/>
        <a:defRPr sz="3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1pPr>
      <a:lvl2pPr marL="1371600" indent="-457200" algn="l" defTabSz="182880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•"/>
        <a:tabLst>
          <a:tab pos="3219450" algn="l"/>
        </a:tabLst>
        <a:defRPr sz="3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2pPr>
      <a:lvl3pPr marL="2286000" indent="-457200" algn="l" defTabSz="182880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•"/>
        <a:defRPr sz="3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3pPr>
      <a:lvl4pPr marL="3200400" indent="-457200" algn="l" defTabSz="182880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•"/>
        <a:defRPr sz="3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4pPr>
      <a:lvl5pPr marL="4114800" indent="-457200" algn="l" defTabSz="182880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•"/>
        <a:defRPr sz="3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图像" descr="图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94032" y="309493"/>
            <a:ext cx="9020403" cy="111363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53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41" y="54740"/>
            <a:ext cx="5357605" cy="151019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54" name="线条"/>
          <p:cNvSpPr/>
          <p:nvPr/>
        </p:nvSpPr>
        <p:spPr>
          <a:xfrm>
            <a:off x="-1" y="1477494"/>
            <a:ext cx="24384002" cy="1"/>
          </a:xfrm>
          <a:prstGeom prst="line">
            <a:avLst/>
          </a:prstGeom>
          <a:ln w="25400">
            <a:solidFill>
              <a:schemeClr val="accent1">
                <a:hueOff val="114395"/>
                <a:lumOff val="-24952"/>
              </a:schemeClr>
            </a:solidFill>
            <a:miter lim="400000"/>
          </a:ln>
        </p:spPr>
        <p:txBody>
          <a:bodyPr lIns="50800" tIns="50800" rIns="50800" bIns="50800" anchor="ctr"/>
          <a:lstStyle/>
          <a:p/>
        </p:txBody>
      </p:sp>
      <p:sp>
        <p:nvSpPr>
          <p:cNvPr id="156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623185" y="4429125"/>
            <a:ext cx="18853785" cy="2387600"/>
          </a:xfrm>
        </p:spPr>
        <p:txBody>
          <a:bodyPr/>
          <a:p>
            <a:pPr algn="ctr"/>
            <a:r>
              <a:rPr lang="en-US" altLang="zh-CN" sz="9600" dirty="0"/>
              <a:t>2022</a:t>
            </a:r>
            <a:r>
              <a:rPr lang="zh-CN" altLang="en-US" sz="9600" dirty="0"/>
              <a:t>年</a:t>
            </a:r>
            <a:r>
              <a:rPr lang="zh-CN" altLang="en-US" sz="9600" dirty="0">
                <a:sym typeface="+mn-ea"/>
              </a:rPr>
              <a:t>实验室迎新报告</a:t>
            </a:r>
            <a:endParaRPr lang="zh-CN" altLang="en-US" sz="9600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1064182" y="8114730"/>
            <a:ext cx="21971001" cy="1905001"/>
          </a:xfrm>
        </p:spPr>
        <p:txBody>
          <a:bodyPr/>
          <a:p>
            <a:pPr algn="ctr"/>
            <a:r>
              <a:rPr lang="zh-CN" altLang="en-US" sz="4000" dirty="0"/>
              <a:t>姓名：孙业程  导师：陈海明</a:t>
            </a:r>
            <a:endParaRPr lang="en-US" altLang="zh-CN" sz="4000" dirty="0"/>
          </a:p>
          <a:p>
            <a:pPr algn="ctr"/>
            <a:r>
              <a:rPr lang="en-US" altLang="zh-CN" sz="4000" dirty="0"/>
              <a:t>2022/09/04</a:t>
            </a:r>
            <a:endParaRPr lang="zh-CN" altLang="en-US" sz="40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图像" descr="图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94032" y="309493"/>
            <a:ext cx="9020403" cy="111363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59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41" y="54740"/>
            <a:ext cx="5357605" cy="151019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0" name="线条"/>
          <p:cNvSpPr/>
          <p:nvPr/>
        </p:nvSpPr>
        <p:spPr>
          <a:xfrm>
            <a:off x="-1" y="1477494"/>
            <a:ext cx="24384002" cy="1"/>
          </a:xfrm>
          <a:prstGeom prst="line">
            <a:avLst/>
          </a:prstGeom>
          <a:ln w="25400">
            <a:solidFill>
              <a:schemeClr val="accent1">
                <a:hueOff val="114395"/>
                <a:lumOff val="-24951"/>
              </a:schemeClr>
            </a:solidFill>
            <a:miter lim="400000"/>
          </a:ln>
        </p:spPr>
        <p:txBody>
          <a:bodyPr lIns="50800" tIns="50800" rIns="50800" bIns="50800" anchor="ctr"/>
          <a:lstStyle/>
          <a:p/>
        </p:txBody>
      </p:sp>
      <p:sp>
        <p:nvSpPr>
          <p:cNvPr id="162" name="目录"/>
          <p:cNvSpPr/>
          <p:nvPr/>
        </p:nvSpPr>
        <p:spPr>
          <a:xfrm>
            <a:off x="0" y="1531620"/>
            <a:ext cx="24384000" cy="1113790"/>
          </a:xfrm>
          <a:prstGeom prst="rect">
            <a:avLst/>
          </a:prstGeom>
          <a:solidFill>
            <a:schemeClr val="accent1">
              <a:hueOff val="114395"/>
              <a:lumOff val="-24951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5" defTabSz="825500">
              <a:lnSpc>
                <a:spcPct val="100000"/>
              </a:lnSpc>
              <a:spcBef>
                <a:spcPts val="0"/>
              </a:spcBef>
              <a:defRPr sz="4600">
                <a:solidFill>
                  <a:srgbClr val="FFFFFF"/>
                </a:solidFill>
                <a:latin typeface="Helvetica Neue Medium" panose="02000503000000020004"/>
                <a:ea typeface="Helvetica Neue Medium" panose="02000503000000020004"/>
                <a:cs typeface="Helvetica Neue Medium" panose="02000503000000020004"/>
                <a:sym typeface="Helvetica Neue Medium" panose="02000503000000020004"/>
              </a:defRPr>
            </a:pPr>
            <a:r>
              <a:rPr sz="4800" dirty="0"/>
              <a:t>    </a:t>
            </a:r>
            <a:r>
              <a:rPr lang="zh-CN" sz="4800" dirty="0">
                <a:sym typeface="+mn-ea"/>
              </a:rPr>
              <a:t>研究内容与</a:t>
            </a:r>
            <a:r>
              <a:rPr lang="zh-CN" altLang="en-US" sz="4800" dirty="0">
                <a:sym typeface="+mn-ea"/>
              </a:rPr>
              <a:t>成果</a:t>
            </a:r>
            <a:endParaRPr lang="zh-CN" altLang="en-US" sz="4800" dirty="0"/>
          </a:p>
        </p:txBody>
      </p:sp>
      <p:sp>
        <p:nvSpPr>
          <p:cNvPr id="16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2405" y="4293870"/>
            <a:ext cx="17825085" cy="8241665"/>
          </a:xfrm>
          <a:prstGeom prst="rect">
            <a:avLst/>
          </a:prstGeom>
        </p:spPr>
      </p:pic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613535" y="3244215"/>
            <a:ext cx="21595080" cy="1049655"/>
          </a:xfrm>
        </p:spPr>
        <p:txBody>
          <a:bodyPr>
            <a:normAutofit/>
          </a:bodyPr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正则表达式拒绝服务</a:t>
            </a:r>
            <a:r>
              <a:rPr lang="en-US" altLang="zh-CN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(ReDoS)</a:t>
            </a: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攻击的检测与修复</a:t>
            </a:r>
            <a:endParaRPr lang="zh-CN" altLang="en-US" sz="4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图像" descr="图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94032" y="309493"/>
            <a:ext cx="9020403" cy="111363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59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41" y="54740"/>
            <a:ext cx="5357605" cy="151019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0" name="线条"/>
          <p:cNvSpPr/>
          <p:nvPr/>
        </p:nvSpPr>
        <p:spPr>
          <a:xfrm>
            <a:off x="-1" y="1477494"/>
            <a:ext cx="24384002" cy="1"/>
          </a:xfrm>
          <a:prstGeom prst="line">
            <a:avLst/>
          </a:prstGeom>
          <a:ln w="25400">
            <a:solidFill>
              <a:schemeClr val="accent1">
                <a:hueOff val="114395"/>
                <a:lumOff val="-24950"/>
              </a:schemeClr>
            </a:solidFill>
            <a:miter lim="400000"/>
          </a:ln>
        </p:spPr>
        <p:txBody>
          <a:bodyPr lIns="50800" tIns="50800" rIns="50800" bIns="50800" anchor="ctr"/>
          <a:lstStyle/>
          <a:p/>
        </p:txBody>
      </p:sp>
      <p:sp>
        <p:nvSpPr>
          <p:cNvPr id="162" name="目录"/>
          <p:cNvSpPr/>
          <p:nvPr/>
        </p:nvSpPr>
        <p:spPr>
          <a:xfrm>
            <a:off x="0" y="1531620"/>
            <a:ext cx="24384000" cy="1113790"/>
          </a:xfrm>
          <a:prstGeom prst="rect">
            <a:avLst/>
          </a:prstGeom>
          <a:solidFill>
            <a:schemeClr val="accent1">
              <a:hueOff val="114395"/>
              <a:lumOff val="-2495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5" defTabSz="825500">
              <a:lnSpc>
                <a:spcPct val="100000"/>
              </a:lnSpc>
              <a:spcBef>
                <a:spcPts val="0"/>
              </a:spcBef>
              <a:defRPr sz="4600">
                <a:solidFill>
                  <a:srgbClr val="FFFFFF"/>
                </a:solidFill>
                <a:latin typeface="Helvetica Neue Medium" panose="02000503000000020004"/>
                <a:ea typeface="Helvetica Neue Medium" panose="02000503000000020004"/>
                <a:cs typeface="Helvetica Neue Medium" panose="02000503000000020004"/>
                <a:sym typeface="Helvetica Neue Medium" panose="02000503000000020004"/>
              </a:defRPr>
            </a:pPr>
            <a:r>
              <a:rPr sz="4800" dirty="0"/>
              <a:t>    </a:t>
            </a:r>
            <a:r>
              <a:rPr lang="zh-CN" sz="4800" dirty="0">
                <a:sym typeface="+mn-ea"/>
              </a:rPr>
              <a:t>研究内容与</a:t>
            </a:r>
            <a:r>
              <a:rPr lang="zh-CN" altLang="en-US" sz="4800" dirty="0">
                <a:sym typeface="+mn-ea"/>
              </a:rPr>
              <a:t>成果</a:t>
            </a:r>
            <a:endParaRPr lang="zh-CN" altLang="en-US" sz="4800" dirty="0"/>
          </a:p>
        </p:txBody>
      </p:sp>
      <p:sp>
        <p:nvSpPr>
          <p:cNvPr id="16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394460" y="9952355"/>
            <a:ext cx="21595080" cy="2527935"/>
          </a:xfrm>
        </p:spPr>
        <p:txBody>
          <a:bodyPr>
            <a:normAutofit/>
          </a:bodyPr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以第二作者身份在</a:t>
            </a:r>
            <a:r>
              <a:rPr lang="zh-CN" altLang="en-US" sz="4400" b="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USENIX Security 202</a:t>
            </a:r>
            <a:r>
              <a:rPr lang="en-US" altLang="zh-CN" sz="4400" b="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2 (</a:t>
            </a:r>
            <a:r>
              <a:rPr lang="zh-CN" altLang="en-US" sz="4400" b="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CCF-A</a:t>
            </a: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类</a:t>
            </a:r>
            <a:r>
              <a:rPr lang="en-US" altLang="zh-CN" sz="4400" b="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)</a:t>
            </a:r>
            <a:r>
              <a:rPr lang="en-US" altLang="zh-CN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上发表长文一篇</a:t>
            </a:r>
            <a:r>
              <a:rPr lang="en-US" altLang="zh-CN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en-US" altLang="zh-CN" sz="4400" b="0" dirty="0" err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RegexScalpel</a:t>
            </a:r>
            <a:r>
              <a:rPr lang="en-US" altLang="zh-CN" sz="4400" b="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: Regular Expression Denial of Service (</a:t>
            </a:r>
            <a:r>
              <a:rPr lang="en-US" altLang="zh-CN" sz="4400" b="0" dirty="0" err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ReDoS</a:t>
            </a:r>
            <a:r>
              <a:rPr lang="en-US" altLang="zh-CN" sz="4400" b="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) Defense by Localize-and-Fix</a:t>
            </a:r>
            <a:r>
              <a:rPr lang="en-US" altLang="zh-CN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4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4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4460" y="4209415"/>
            <a:ext cx="9180830" cy="458025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1350" y="4083685"/>
            <a:ext cx="12188190" cy="470598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图像" descr="图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94032" y="309493"/>
            <a:ext cx="9020403" cy="111363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59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41" y="54740"/>
            <a:ext cx="5357605" cy="151019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0" name="线条"/>
          <p:cNvSpPr/>
          <p:nvPr/>
        </p:nvSpPr>
        <p:spPr>
          <a:xfrm>
            <a:off x="-1" y="1477494"/>
            <a:ext cx="24384002" cy="1"/>
          </a:xfrm>
          <a:prstGeom prst="line">
            <a:avLst/>
          </a:prstGeom>
          <a:ln w="25400">
            <a:solidFill>
              <a:schemeClr val="accent1">
                <a:hueOff val="114395"/>
                <a:lumOff val="-24950"/>
              </a:schemeClr>
            </a:solidFill>
            <a:miter lim="400000"/>
          </a:ln>
        </p:spPr>
        <p:txBody>
          <a:bodyPr lIns="50800" tIns="50800" rIns="50800" bIns="50800" anchor="ctr"/>
          <a:lstStyle/>
          <a:p/>
        </p:txBody>
      </p:sp>
      <p:sp>
        <p:nvSpPr>
          <p:cNvPr id="162" name="目录"/>
          <p:cNvSpPr/>
          <p:nvPr/>
        </p:nvSpPr>
        <p:spPr>
          <a:xfrm>
            <a:off x="0" y="1531620"/>
            <a:ext cx="24384000" cy="1113790"/>
          </a:xfrm>
          <a:prstGeom prst="rect">
            <a:avLst/>
          </a:prstGeom>
          <a:solidFill>
            <a:schemeClr val="accent1">
              <a:hueOff val="114395"/>
              <a:lumOff val="-2495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5" defTabSz="825500">
              <a:lnSpc>
                <a:spcPct val="100000"/>
              </a:lnSpc>
              <a:spcBef>
                <a:spcPts val="0"/>
              </a:spcBef>
              <a:defRPr sz="4600">
                <a:solidFill>
                  <a:srgbClr val="FFFFFF"/>
                </a:solidFill>
                <a:latin typeface="Helvetica Neue Medium" panose="02000503000000020004"/>
                <a:ea typeface="Helvetica Neue Medium" panose="02000503000000020004"/>
                <a:cs typeface="Helvetica Neue Medium" panose="02000503000000020004"/>
                <a:sym typeface="Helvetica Neue Medium" panose="02000503000000020004"/>
              </a:defRPr>
            </a:pPr>
            <a:r>
              <a:rPr sz="4800" dirty="0"/>
              <a:t>    </a:t>
            </a:r>
            <a:r>
              <a:rPr lang="zh-CN" altLang="en-US" sz="4800" dirty="0">
                <a:sym typeface="+mn-ea"/>
              </a:rPr>
              <a:t>自我感悟、勉励及告诫</a:t>
            </a:r>
            <a:endParaRPr lang="zh-CN" altLang="en-US" sz="4800" dirty="0"/>
          </a:p>
        </p:txBody>
      </p:sp>
      <p:sp>
        <p:nvSpPr>
          <p:cNvPr id="16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59585" y="4318000"/>
            <a:ext cx="19208115" cy="8091805"/>
          </a:xfrm>
        </p:spPr>
        <p:txBody>
          <a:bodyPr>
            <a:normAutofit/>
          </a:bodyPr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5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做科研一定要下苦功夫</a:t>
            </a:r>
            <a:endParaRPr lang="zh-CN" altLang="en-US" sz="5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zh-CN" altLang="en-US" sz="5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5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也要注重一定的方式方法</a:t>
            </a:r>
            <a:endParaRPr lang="zh-CN" altLang="en-US" sz="5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zh-CN" altLang="en-US" sz="5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571500" indent="-5715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sz="54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也要注意劳逸结合</a:t>
            </a:r>
            <a:endParaRPr lang="zh-CN" altLang="en-US" sz="54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图像" descr="图像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94032" y="309493"/>
            <a:ext cx="9020403" cy="111363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59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41" y="54740"/>
            <a:ext cx="5357605" cy="151019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0" name="线条"/>
          <p:cNvSpPr/>
          <p:nvPr/>
        </p:nvSpPr>
        <p:spPr>
          <a:xfrm>
            <a:off x="-1" y="1477494"/>
            <a:ext cx="24384002" cy="1"/>
          </a:xfrm>
          <a:prstGeom prst="line">
            <a:avLst/>
          </a:prstGeom>
          <a:ln w="25400">
            <a:solidFill>
              <a:schemeClr val="accent1">
                <a:hueOff val="114395"/>
                <a:lumOff val="-24952"/>
              </a:schemeClr>
            </a:solidFill>
            <a:miter lim="400000"/>
          </a:ln>
        </p:spPr>
        <p:txBody>
          <a:bodyPr lIns="50800" tIns="50800" rIns="50800" bIns="50800" anchor="ctr"/>
          <a:lstStyle/>
          <a:p/>
        </p:txBody>
      </p:sp>
      <p:sp>
        <p:nvSpPr>
          <p:cNvPr id="16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48" name="文本框 47"/>
          <p:cNvSpPr txBox="1"/>
          <p:nvPr/>
        </p:nvSpPr>
        <p:spPr>
          <a:xfrm>
            <a:off x="4243705" y="5513070"/>
            <a:ext cx="15897225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9600" b="1" dirty="0">
                <a:solidFill>
                  <a:schemeClr val="tx1"/>
                </a:solidFill>
                <a:latin typeface="+mj-ea"/>
                <a:ea typeface="+mj-ea"/>
                <a:cs typeface="+mj-ea"/>
                <a:sym typeface="Arial" panose="020B0604020202020204" pitchFamily="34" charset="0"/>
              </a:rPr>
              <a:t>Thanks</a:t>
            </a:r>
            <a:r>
              <a:rPr lang="zh-CN" altLang="en-US" sz="9600" b="1" dirty="0">
                <a:solidFill>
                  <a:schemeClr val="tx1"/>
                </a:solidFill>
                <a:latin typeface="+mj-ea"/>
                <a:ea typeface="+mj-ea"/>
                <a:cs typeface="+mj-ea"/>
                <a:sym typeface="Arial" panose="020B0604020202020204" pitchFamily="34" charset="0"/>
              </a:rPr>
              <a:t>！</a:t>
            </a:r>
            <a:endParaRPr lang="zh-CN" altLang="en-US" sz="9600" b="1" dirty="0">
              <a:solidFill>
                <a:schemeClr val="tx1"/>
              </a:solidFill>
              <a:latin typeface="+mj-ea"/>
              <a:ea typeface="+mj-ea"/>
              <a:cs typeface="+mj-ea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91708"/>
</p:tagLst>
</file>

<file path=ppt/tags/tag79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9170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91708"/>
  <p:tag name="KSO_WM_TEMPLATE_SUBCATEGORY" val="0"/>
  <p:tag name="KSO_WM_TEMPLATE_THUMBS_INDEX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R工作总结、报告、工作汇报、+欧美风、创意设计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E4856"/>
      </a:accent1>
      <a:accent2>
        <a:srgbClr val="000000"/>
      </a:accent2>
      <a:accent3>
        <a:srgbClr val="D8D8D8"/>
      </a:accent3>
      <a:accent4>
        <a:srgbClr val="EE4856"/>
      </a:accent4>
      <a:accent5>
        <a:srgbClr val="000000"/>
      </a:accent5>
      <a:accent6>
        <a:srgbClr val="D8D8D8"/>
      </a:accent6>
      <a:hlink>
        <a:srgbClr val="F33B48"/>
      </a:hlink>
      <a:folHlink>
        <a:srgbClr val="FFBC00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 panose="02000503000000020004"/>
            <a:ea typeface="Helvetica Neue Medium" panose="02000503000000020004"/>
            <a:cs typeface="Helvetica Neue Medium" panose="02000503000000020004"/>
            <a:sym typeface="Helvetica Neue Medium" panose="020005030000000200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7765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 panose="020005030000000200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WPS 演示</Application>
  <PresentationFormat>自定义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Helvetica Neue</vt:lpstr>
      <vt:lpstr>微软雅黑</vt:lpstr>
      <vt:lpstr>Helvetica Neue Medium</vt:lpstr>
      <vt:lpstr>Calibri</vt:lpstr>
      <vt:lpstr>Arial Unicode MS</vt:lpstr>
      <vt:lpstr>1_Office 主题​​</vt:lpstr>
      <vt:lpstr>2022年实验室三好学生报告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W!ll</cp:lastModifiedBy>
  <cp:revision>96</cp:revision>
  <dcterms:created xsi:type="dcterms:W3CDTF">2021-03-25T06:32:00Z</dcterms:created>
  <dcterms:modified xsi:type="dcterms:W3CDTF">2022-09-01T06:04:51Z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2052-11.1.0.9914</vt:lpwstr>
  </property>
  <property fmtid="{D5CDD505-2E9C-101B-9397-08002B2CF9AE}" pid="3" name="ICV">
    <vt:lpwstr>ADBD62E1EA3842E39064AAFBF8055987</vt:lpwstr>
  </property>
</Properties>
</file>