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0" r:id="rId2"/>
    <p:sldId id="2619" r:id="rId3"/>
    <p:sldId id="2624" r:id="rId4"/>
    <p:sldId id="2621" r:id="rId5"/>
    <p:sldId id="2622" r:id="rId6"/>
    <p:sldId id="262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68" autoAdjust="0"/>
  </p:normalViewPr>
  <p:slideViewPr>
    <p:cSldViewPr snapToGrid="0">
      <p:cViewPr varScale="1">
        <p:scale>
          <a:sx n="89" d="100"/>
          <a:sy n="89" d="100"/>
        </p:scale>
        <p:origin x="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47D2B-5F85-4878-BE6D-ABB404B8A00C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AE92-5C33-46CD-AFC7-BC974ED82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64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295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713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166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4853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566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825"/>
            <a:ext cx="10058400" cy="259461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977" y="343327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92028" y="335407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6334317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97884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/>
          <p:cNvSpPr/>
          <p:nvPr userDrawn="1"/>
        </p:nvSpPr>
        <p:spPr>
          <a:xfrm>
            <a:off x="9320552" y="375040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sz="1800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1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508130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9198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531325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6622288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8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97884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45"/>
          <p:cNvSpPr/>
          <p:nvPr userDrawn="1"/>
        </p:nvSpPr>
        <p:spPr>
          <a:xfrm>
            <a:off x="9320552" y="375040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sz="1800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2" name="Picture 104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1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22318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826"/>
            <a:ext cx="10058400" cy="2544445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481705"/>
            <a:ext cx="10058400" cy="21145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58422" y="3372485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6334317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5659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922668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0324691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7201842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6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6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6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7200" y="112713"/>
            <a:ext cx="1682262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55186" y="96838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/>
          <p:cNvSpPr/>
          <p:nvPr userDrawn="1"/>
        </p:nvSpPr>
        <p:spPr>
          <a:xfrm>
            <a:off x="8711523" y="333376"/>
            <a:ext cx="2834430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sz="1800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0021836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6743520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8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8"/>
            <a:ext cx="131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5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9197884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/>
          <p:cNvSpPr/>
          <p:nvPr userDrawn="1"/>
        </p:nvSpPr>
        <p:spPr>
          <a:xfrm>
            <a:off x="9320552" y="375040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sz="1800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1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73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华文宋体" panose="02010600040101010101" pitchFamily="2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1758727" y="908522"/>
            <a:ext cx="8674546" cy="2736701"/>
          </a:xfrm>
        </p:spPr>
        <p:txBody>
          <a:bodyPr vert="horz" wrap="square" lIns="288000" tIns="45720" rIns="28800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zh-CN" altLang="en-US" sz="4000" dirty="0"/>
              <a:t>欢迎学弟学妹进入国重</a:t>
            </a:r>
            <a:br>
              <a:rPr lang="en-US" altLang="zh-CN" sz="4000" b="1" dirty="0"/>
            </a:br>
            <a:r>
              <a:rPr lang="zh-CN" altLang="en-US" sz="6000" b="1" dirty="0"/>
              <a:t>国重迎新报告会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74" name="Rectangle 3"/>
          <p:cNvSpPr>
            <a:spLocks noGrp="1"/>
          </p:cNvSpPr>
          <p:nvPr>
            <p:ph type="subTitle" idx="1"/>
          </p:nvPr>
        </p:nvSpPr>
        <p:spPr>
          <a:xfrm>
            <a:off x="4793729" y="4489075"/>
            <a:ext cx="2604542" cy="463413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0">
              <a:buSzPct val="120000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panose="020B0604020202020204" pitchFamily="34" charset="0"/>
              </a:rPr>
              <a:t>报告人：封士明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简单的自我介绍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EC9730-907C-4D39-9D30-F2F75576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106" y="2912588"/>
            <a:ext cx="2887264" cy="1607391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姓名：封士明</a:t>
            </a:r>
            <a:endParaRPr lang="en-US" altLang="zh-CN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导师：王文成 </a:t>
            </a:r>
            <a:endParaRPr lang="en-US" altLang="zh-CN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方向：计算机视觉</a:t>
            </a:r>
            <a:endParaRPr lang="en-US" altLang="zh-CN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简单的自我介绍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95E3A1-23AD-4927-AE95-F39782E9A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40" y="2449948"/>
            <a:ext cx="6601120" cy="379599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74F1000-9D4E-45AA-861C-EAF7184015E5}"/>
              </a:ext>
            </a:extLst>
          </p:cNvPr>
          <p:cNvSpPr/>
          <p:nvPr/>
        </p:nvSpPr>
        <p:spPr>
          <a:xfrm>
            <a:off x="1097280" y="1865360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我的研究内容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694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一点建议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EC9730-907C-4D39-9D30-F2F75576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87" y="1918408"/>
            <a:ext cx="8981217" cy="3745962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雁栖湖很美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1E973C-4BA4-4F28-BA88-C5789FFEE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8433">
            <a:off x="5423024" y="1826129"/>
            <a:ext cx="5732656" cy="42944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F8A544-D2AF-4226-B13F-EB11B4055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362">
            <a:off x="-104928" y="3101646"/>
            <a:ext cx="4243069" cy="31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4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一点建议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EC9730-907C-4D39-9D30-F2F75576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87" y="1918408"/>
            <a:ext cx="8981217" cy="3745962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多参加活动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F4EFC1D-9543-4C0C-8EDE-CEC17826C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343">
            <a:off x="-541569" y="3014422"/>
            <a:ext cx="5269107" cy="35127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8DF06B-2283-44D6-A215-EABC25E26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18" y="2756893"/>
            <a:ext cx="5474560" cy="4101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B11D2F-F1B0-4C11-B2D1-3F3297C3F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531">
            <a:off x="7940320" y="2822220"/>
            <a:ext cx="4585254" cy="34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9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一点建议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EC9730-907C-4D39-9D30-F2F75576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87" y="1918408"/>
            <a:ext cx="8981217" cy="3745962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自己多搞活动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D1071A-D49F-411A-B836-7D735898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077">
            <a:off x="-440325" y="3170903"/>
            <a:ext cx="4577366" cy="3429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45E323-2450-4ADE-BBEA-81B03D816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42" y="2617658"/>
            <a:ext cx="4678147" cy="35044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B93E15-E9F6-4E8E-A4DC-43567F7B7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591">
            <a:off x="7017774" y="2744317"/>
            <a:ext cx="5194340" cy="38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3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回顾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59</Words>
  <Application>Microsoft Office PowerPoint</Application>
  <PresentationFormat>宽屏</PresentationFormat>
  <Paragraphs>14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等线</vt:lpstr>
      <vt:lpstr>华文宋体</vt:lpstr>
      <vt:lpstr>华文行楷</vt:lpstr>
      <vt:lpstr>楷体_GB2312</vt:lpstr>
      <vt:lpstr>宋体</vt:lpstr>
      <vt:lpstr>Arial</vt:lpstr>
      <vt:lpstr>Arial Narrow</vt:lpstr>
      <vt:lpstr>Calibri</vt:lpstr>
      <vt:lpstr>Calibri Light</vt:lpstr>
      <vt:lpstr>Californian FB</vt:lpstr>
      <vt:lpstr>Times New Roman</vt:lpstr>
      <vt:lpstr>Wingdings</vt:lpstr>
      <vt:lpstr>1_回顾</vt:lpstr>
      <vt:lpstr>欢迎学弟学妹进入国重 国重迎新报告会</vt:lpstr>
      <vt:lpstr>简单的自我介绍</vt:lpstr>
      <vt:lpstr>简单的自我介绍</vt:lpstr>
      <vt:lpstr>一点建议</vt:lpstr>
      <vt:lpstr>一点建议</vt:lpstr>
      <vt:lpstr>一点建议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欢迎学弟学妹进入国重 国重迎新报告会</dc:title>
  <dc:creator>Administrator</dc:creator>
  <cp:lastModifiedBy>Administrator</cp:lastModifiedBy>
  <cp:revision>6</cp:revision>
  <dcterms:created xsi:type="dcterms:W3CDTF">2022-09-02T08:50:56Z</dcterms:created>
  <dcterms:modified xsi:type="dcterms:W3CDTF">2022-09-02T14:34:40Z</dcterms:modified>
</cp:coreProperties>
</file>