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57" r:id="rId4"/>
    <p:sldId id="258" r:id="rId5"/>
    <p:sldId id="259" r:id="rId6"/>
    <p:sldId id="262" r:id="rId7"/>
    <p:sldId id="263" r:id="rId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519" y="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163E507-A283-4316-9AFA-1C82656673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E788D7CB-04C0-4E1F-8FE2-4995201F0E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284DC58-5EB0-4FC6-A789-6508DB4A3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931BD-DC2C-42A4-AFCD-9E862A9B88F5}" type="datetimeFigureOut">
              <a:rPr lang="zh-CN" altLang="en-US" smtClean="0"/>
              <a:t>2022/9/2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CDEFFB7-6B28-4C54-B48B-E93DDF6D1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187C734-021C-4C29-B6A3-F36651391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11643-E52D-4C1E-AF30-2545ED3931B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7276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0C9813F-2264-4314-BA70-22748D2EC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05F0D0B-98DE-48FD-B782-DC42D72F09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2EAA106-6D52-42CE-A690-42C60FFF9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931BD-DC2C-42A4-AFCD-9E862A9B88F5}" type="datetimeFigureOut">
              <a:rPr lang="zh-CN" altLang="en-US" smtClean="0"/>
              <a:t>2022/9/2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A913AC7-6110-4859-8596-E4B9E7F57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E0DC125-A593-4D08-8BB3-A7309D843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11643-E52D-4C1E-AF30-2545ED3931B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60622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6A1D9E0-F140-4BCB-BB52-32CA00BFAE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66FCAE9-12BA-496A-B3D0-F3FF542B11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EB2D025-EB79-4D16-B5E4-C5F37C5DF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931BD-DC2C-42A4-AFCD-9E862A9B88F5}" type="datetimeFigureOut">
              <a:rPr lang="zh-CN" altLang="en-US" smtClean="0"/>
              <a:t>2022/9/2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15EB0AB-C196-4FB0-8F34-379465EC0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E84CE97-6B41-4486-BD93-66AC754F5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11643-E52D-4C1E-AF30-2545ED3931B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09086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F0D9042-0316-4420-8D57-F455FDBC5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48E711-5017-47EB-9821-D50B59E8E2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A4DAE22-9E11-4495-9002-11BA3090D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931BD-DC2C-42A4-AFCD-9E862A9B88F5}" type="datetimeFigureOut">
              <a:rPr lang="zh-CN" altLang="en-US" smtClean="0"/>
              <a:t>2022/9/2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ED540CE-2494-439A-8A14-0A785DF95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99CABE5-7B24-4C3B-BCB0-0E9D40938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11643-E52D-4C1E-AF30-2545ED3931B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38679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7F8A28B-6241-4505-9BFD-84B4D68D2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02ACCC5-1A02-4FB6-B48F-40BC3730BD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DE0100B-6EDC-400A-A0D0-B4ACC970AF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931BD-DC2C-42A4-AFCD-9E862A9B88F5}" type="datetimeFigureOut">
              <a:rPr lang="zh-CN" altLang="en-US" smtClean="0"/>
              <a:t>2022/9/2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9213E30-4A54-48F5-8747-0839E84FF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9767F5F-CC55-4161-B769-38972B7D4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11643-E52D-4C1E-AF30-2545ED3931B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35680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9BA3A45-C9EB-4D0B-A52A-3DD6986E3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6258403-72D5-43E9-9E56-E2AABC9DA1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92251E4C-12FD-4D7A-8D4D-7D6872A111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C7C975F-09D2-4352-AF8E-2A68E9B3E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931BD-DC2C-42A4-AFCD-9E862A9B88F5}" type="datetimeFigureOut">
              <a:rPr lang="zh-CN" altLang="en-US" smtClean="0"/>
              <a:t>2022/9/2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89B9191-9D0A-420C-B10B-95A110B57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DFDA7E7-7C23-44F2-807B-32A9A67EC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11643-E52D-4C1E-AF30-2545ED3931B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68947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53B7240-3AB4-496F-B8E0-943EEDFE2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7E18E03-2C83-4425-BBF1-F976D669B2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5BB832E-17A5-4E17-B459-7E1CA02511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CFCB91E4-CE0A-4992-AEB5-37E2FD9635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541916E6-1B96-4445-ABCB-F1BF04B7DC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09F1233B-1707-4E5B-83F2-289EC0876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931BD-DC2C-42A4-AFCD-9E862A9B88F5}" type="datetimeFigureOut">
              <a:rPr lang="zh-CN" altLang="en-US" smtClean="0"/>
              <a:t>2022/9/2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DA837330-8AFB-4790-982D-4D8E4D819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96D155E0-8688-42D5-90C5-ED0FEFBBC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11643-E52D-4C1E-AF30-2545ED3931B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05355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E88A3C8-12B8-48FC-9141-378CCFFCA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9378C478-82EF-460F-B40D-75D58F004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931BD-DC2C-42A4-AFCD-9E862A9B88F5}" type="datetimeFigureOut">
              <a:rPr lang="zh-CN" altLang="en-US" smtClean="0"/>
              <a:t>2022/9/2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9ADA937C-E11F-4EE4-8B6D-15EB7D32D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D09CDBF1-797E-45F3-90D6-C6C2452B3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11643-E52D-4C1E-AF30-2545ED3931B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15510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6161BF77-771D-4D77-9AC6-FCA2729B4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931BD-DC2C-42A4-AFCD-9E862A9B88F5}" type="datetimeFigureOut">
              <a:rPr lang="zh-CN" altLang="en-US" smtClean="0"/>
              <a:t>2022/9/2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55FE3778-E1C6-4169-803C-0E2961D53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C7468E31-2D70-4ECB-919C-27D31B7B8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11643-E52D-4C1E-AF30-2545ED3931B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79421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6974543-A518-40C0-8304-703F57E46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482F90B-6F30-43D8-A990-E593940BCE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69ED5240-246C-4760-A779-97E309AE34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F453AAED-028A-4876-921E-A24ACB93B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931BD-DC2C-42A4-AFCD-9E862A9B88F5}" type="datetimeFigureOut">
              <a:rPr lang="zh-CN" altLang="en-US" smtClean="0"/>
              <a:t>2022/9/2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B9A31A6-0524-4EFA-9351-1D1E3ECAB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63A960C-B6BA-4626-87FA-2BF86B98E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11643-E52D-4C1E-AF30-2545ED3931B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36314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DEE8582-98A0-4358-B175-9768BEE5B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7CF3DD6D-5032-4072-8BDC-D4203FAA40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284F64E1-7985-433B-8DCE-3C08B39781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5E010C0-0653-4874-91B0-15C702E77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931BD-DC2C-42A4-AFCD-9E862A9B88F5}" type="datetimeFigureOut">
              <a:rPr lang="zh-CN" altLang="en-US" smtClean="0"/>
              <a:t>2022/9/2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AE13E3C-BF66-45D1-BE9D-6D17CC93C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C3482B8-B13E-4C0F-BA83-CCDC874E4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11643-E52D-4C1E-AF30-2545ED3931B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22514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4F939589-95D3-4449-9460-C18B655005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856B87D-927E-4329-8561-0664ED51F1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EB6DF33-B9F2-4FA3-A673-38645D348C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E931BD-DC2C-42A4-AFCD-9E862A9B88F5}" type="datetimeFigureOut">
              <a:rPr lang="zh-CN" altLang="en-US" smtClean="0"/>
              <a:t>2022/9/2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29008C2-1B1B-4D22-B88D-B57718BF75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2417C4E-CD70-4FC9-B368-D6359DF4EC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511643-E52D-4C1E-AF30-2545ED3931B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85911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000DBDEA-6A53-7CB9-F840-01160426FE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3603" y="93661"/>
            <a:ext cx="3000397" cy="542929"/>
          </a:xfrm>
          <a:prstGeom prst="rect">
            <a:avLst/>
          </a:prstGeom>
        </p:spPr>
      </p:pic>
      <p:sp>
        <p:nvSpPr>
          <p:cNvPr id="6" name="Rectangle 2">
            <a:extLst>
              <a:ext uri="{FF2B5EF4-FFF2-40B4-BE49-F238E27FC236}">
                <a16:creationId xmlns:a16="http://schemas.microsoft.com/office/drawing/2014/main" id="{575AD0ED-25B1-55FE-8E04-6A19444FB94C}"/>
              </a:ext>
            </a:extLst>
          </p:cNvPr>
          <p:cNvSpPr txBox="1">
            <a:spLocks/>
          </p:cNvSpPr>
          <p:nvPr/>
        </p:nvSpPr>
        <p:spPr>
          <a:xfrm>
            <a:off x="742950" y="1616393"/>
            <a:ext cx="7379074" cy="1812607"/>
          </a:xfrm>
          <a:prstGeom prst="rect">
            <a:avLst/>
          </a:prstGeom>
        </p:spPr>
        <p:txBody>
          <a:bodyPr vert="horz" wrap="square" lIns="288000" tIns="45720" rIns="28800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  <a:spcBef>
                <a:spcPts val="600"/>
              </a:spcBef>
            </a:pPr>
            <a:r>
              <a:rPr lang="zh-CN" altLang="en-US" sz="4000" dirty="0"/>
              <a:t>迎新报告会</a:t>
            </a:r>
            <a:endParaRPr lang="zh-CN" altLang="zh-CN" sz="4000" b="1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25A18111-DD8C-2426-5374-CAC57BCBF053}"/>
              </a:ext>
            </a:extLst>
          </p:cNvPr>
          <p:cNvSpPr txBox="1">
            <a:spLocks/>
          </p:cNvSpPr>
          <p:nvPr/>
        </p:nvSpPr>
        <p:spPr>
          <a:xfrm>
            <a:off x="3260812" y="4581128"/>
            <a:ext cx="3384376" cy="1152525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0">
              <a:buSzPct val="120000"/>
              <a:buFont typeface="Wingdings" panose="05000000000000000000" pitchFamily="2" charset="2"/>
              <a:buNone/>
            </a:pPr>
            <a:r>
              <a:rPr lang="zh-CN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sym typeface="Arial" panose="020B0604020202020204" pitchFamily="34" charset="0"/>
              </a:rPr>
              <a:t>学生：崔炳轶</a:t>
            </a:r>
            <a:r>
              <a:rPr lang="en-US" altLang="zh-CN" sz="2400" b="1" dirty="0">
                <a:solidFill>
                  <a:schemeClr val="tx1">
                    <a:lumMod val="75000"/>
                    <a:lumOff val="25000"/>
                  </a:schemeClr>
                </a:solidFill>
                <a:sym typeface="Arial" panose="020B0604020202020204" pitchFamily="34" charset="0"/>
              </a:rPr>
              <a:t>	</a:t>
            </a:r>
            <a:r>
              <a:rPr lang="zh-CN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sym typeface="Arial" panose="020B0604020202020204" pitchFamily="34" charset="0"/>
              </a:rPr>
              <a:t>  </a:t>
            </a:r>
            <a:endParaRPr lang="en-US" altLang="zh-CN" sz="2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defTabSz="0">
              <a:buSzPct val="120000"/>
              <a:buFont typeface="Wingdings" panose="05000000000000000000" pitchFamily="2" charset="2"/>
              <a:buNone/>
            </a:pPr>
            <a:r>
              <a:rPr lang="zh-CN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导师：张震宇</a:t>
            </a:r>
            <a:endParaRPr lang="en-US" altLang="zh-CN" sz="2400" b="1" dirty="0">
              <a:solidFill>
                <a:schemeClr val="tx1">
                  <a:lumMod val="75000"/>
                  <a:lumOff val="25000"/>
                </a:schemeClr>
              </a:solidFill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3622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000DBDEA-6A53-7CB9-F840-01160426FE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3603" y="93661"/>
            <a:ext cx="3000397" cy="542929"/>
          </a:xfrm>
          <a:prstGeom prst="rect">
            <a:avLst/>
          </a:prstGeom>
        </p:spPr>
      </p:pic>
      <p:sp>
        <p:nvSpPr>
          <p:cNvPr id="6" name="Rectangle 2">
            <a:extLst>
              <a:ext uri="{FF2B5EF4-FFF2-40B4-BE49-F238E27FC236}">
                <a16:creationId xmlns:a16="http://schemas.microsoft.com/office/drawing/2014/main" id="{575AD0ED-25B1-55FE-8E04-6A19444FB94C}"/>
              </a:ext>
            </a:extLst>
          </p:cNvPr>
          <p:cNvSpPr txBox="1">
            <a:spLocks/>
          </p:cNvSpPr>
          <p:nvPr/>
        </p:nvSpPr>
        <p:spPr>
          <a:xfrm>
            <a:off x="760880" y="2184158"/>
            <a:ext cx="7379074" cy="1812607"/>
          </a:xfrm>
          <a:prstGeom prst="rect">
            <a:avLst/>
          </a:prstGeom>
        </p:spPr>
        <p:txBody>
          <a:bodyPr vert="horz" wrap="square" lIns="288000" tIns="45720" rIns="28800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  <a:spcBef>
                <a:spcPts val="600"/>
              </a:spcBef>
            </a:pPr>
            <a:r>
              <a:rPr lang="zh-CN" altLang="en-US" sz="3600" dirty="0"/>
              <a:t>欢迎大家加入实验室</a:t>
            </a:r>
            <a:endParaRPr lang="zh-CN" altLang="zh-CN" sz="3600" b="1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1959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60A8B20-BF93-4EF8-9EC6-B9C148AE3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崔炳轶 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1802A17-87C2-4F16-855E-87CADEE042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硕士三年级</a:t>
            </a:r>
            <a:r>
              <a:rPr lang="en-US" altLang="zh-CN" dirty="0"/>
              <a:t>	</a:t>
            </a:r>
            <a:r>
              <a:rPr lang="zh-CN" altLang="en-US" dirty="0"/>
              <a:t>导师：张震宇老师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学生工作组 第三组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认真完成学业课程；积极参加校内各种活动，如运动会、跳绳比赛等；</a:t>
            </a:r>
            <a:endParaRPr lang="en-US" altLang="zh-CN" dirty="0"/>
          </a:p>
          <a:p>
            <a:endParaRPr lang="zh-CN" altLang="en-US" dirty="0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67E47D2C-B35B-DF1D-A4FF-67564251D7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3603" y="93661"/>
            <a:ext cx="3000397" cy="542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6100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91C807E-2A98-430D-81C3-0EE5E8CE5C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844475"/>
            <a:ext cx="7886700" cy="5332488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zh-CN" altLang="en-US" dirty="0"/>
              <a:t>节省持续集成开销的方法研究；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sz="1800" dirty="0"/>
              <a:t>	</a:t>
            </a:r>
            <a:r>
              <a:rPr lang="zh-CN" altLang="en-US" sz="1800" dirty="0"/>
              <a:t>对于每个构建，通过机器学习模型获得一个动态的测试用例选择比例；并结合使用测试用例排序技术计算测试用例的优先级。</a:t>
            </a:r>
            <a:endParaRPr lang="en-US" altLang="zh-CN" sz="1800" dirty="0"/>
          </a:p>
          <a:p>
            <a:pPr marL="0" indent="0">
              <a:buNone/>
            </a:pPr>
            <a:r>
              <a:rPr lang="en-US" altLang="zh-CN" sz="1800" dirty="0"/>
              <a:t>	</a:t>
            </a:r>
            <a:r>
              <a:rPr lang="zh-CN" altLang="en-US" sz="1800" dirty="0"/>
              <a:t>根据优先级和动态测试比例，节约持续集成测试开销。</a:t>
            </a:r>
            <a:endParaRPr lang="en-US" altLang="zh-CN" sz="1800" dirty="0"/>
          </a:p>
          <a:p>
            <a:pPr marL="0" indent="0">
              <a:buNone/>
            </a:pPr>
            <a:endParaRPr lang="en-US" altLang="zh-CN" sz="1800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计划投稿在今年</a:t>
            </a:r>
            <a:r>
              <a:rPr lang="en-US" altLang="zh-CN" dirty="0"/>
              <a:t>SANER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561EB59C-812D-48A2-B4C4-8317D0E184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0607" y="2307751"/>
            <a:ext cx="4094815" cy="2651290"/>
          </a:xfrm>
          <a:prstGeom prst="rect">
            <a:avLst/>
          </a:prstGeom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02260C4F-68BA-87E1-5A51-AE71F4F044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43603" y="93661"/>
            <a:ext cx="3000397" cy="542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24081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91C807E-2A98-430D-81C3-0EE5E8CE5C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59628"/>
            <a:ext cx="7886700" cy="4658062"/>
          </a:xfrm>
        </p:spPr>
        <p:txBody>
          <a:bodyPr/>
          <a:lstStyle/>
          <a:p>
            <a:pPr marL="0" indent="0">
              <a:buNone/>
            </a:pPr>
            <a:r>
              <a:rPr lang="en-US" altLang="zh-CN" dirty="0"/>
              <a:t>2. </a:t>
            </a:r>
            <a:r>
              <a:rPr lang="zh-CN" altLang="en-US" dirty="0"/>
              <a:t>安卓程序</a:t>
            </a:r>
            <a:r>
              <a:rPr lang="en-US" altLang="zh-CN" dirty="0"/>
              <a:t>GUI</a:t>
            </a:r>
            <a:r>
              <a:rPr lang="zh-CN" altLang="en-US" dirty="0"/>
              <a:t>测试方法与策略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sz="1800" dirty="0"/>
              <a:t>	</a:t>
            </a:r>
            <a:r>
              <a:rPr lang="zh-CN" altLang="en-US" sz="1800" dirty="0"/>
              <a:t>补充了检测</a:t>
            </a:r>
            <a:r>
              <a:rPr lang="en-US" altLang="zh-CN" sz="1800" dirty="0"/>
              <a:t>GUI</a:t>
            </a:r>
            <a:r>
              <a:rPr lang="zh-CN" altLang="en-US" sz="1800" dirty="0"/>
              <a:t>可操作区域的空闲策略，完成了相关补充的实验。</a:t>
            </a:r>
            <a:endParaRPr lang="en-US" altLang="zh-CN" sz="1800" dirty="0"/>
          </a:p>
          <a:p>
            <a:pPr marL="0" indent="0">
              <a:buNone/>
            </a:pPr>
            <a:r>
              <a:rPr lang="en-US" altLang="zh-CN" sz="1800" dirty="0"/>
              <a:t>	</a:t>
            </a:r>
            <a:r>
              <a:rPr lang="zh-CN" altLang="en-US" sz="1800" dirty="0"/>
              <a:t>正在完成一篇期刊投稿</a:t>
            </a:r>
            <a:endParaRPr lang="en-US" altLang="zh-CN" sz="1800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3.</a:t>
            </a:r>
            <a:r>
              <a:rPr lang="zh-CN" altLang="en-US" dirty="0"/>
              <a:t> 测试排序技术增强</a:t>
            </a:r>
            <a:r>
              <a:rPr lang="en-US" altLang="zh-CN" dirty="0"/>
              <a:t>DNN</a:t>
            </a:r>
            <a:r>
              <a:rPr lang="zh-CN" altLang="en-US" dirty="0"/>
              <a:t>系统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	</a:t>
            </a:r>
            <a:r>
              <a:rPr lang="zh-CN" altLang="en-US" sz="1800"/>
              <a:t>生成多种对抗</a:t>
            </a:r>
            <a:r>
              <a:rPr lang="zh-CN" altLang="en-US" sz="1800" dirty="0"/>
              <a:t>样本，排序并增强研究神经网络对抗性的影响。</a:t>
            </a:r>
            <a:endParaRPr lang="en-US" altLang="zh-CN" sz="1800" dirty="0"/>
          </a:p>
          <a:p>
            <a:pPr marL="0" indent="0">
              <a:buNone/>
            </a:pPr>
            <a:r>
              <a:rPr lang="en-US" altLang="zh-CN" sz="1800" dirty="0"/>
              <a:t>	</a:t>
            </a:r>
            <a:r>
              <a:rPr lang="zh-CN" altLang="en-US" sz="1800" dirty="0"/>
              <a:t>目前正在进行</a:t>
            </a:r>
            <a:endParaRPr lang="en-US" altLang="zh-CN" sz="2000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F704AB5D-4F4B-F4B2-5F52-1507FEA03C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3603" y="93661"/>
            <a:ext cx="3000397" cy="542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40200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91C807E-2A98-430D-81C3-0EE5E8CE5C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59628"/>
            <a:ext cx="7886700" cy="4658062"/>
          </a:xfrm>
        </p:spPr>
        <p:txBody>
          <a:bodyPr/>
          <a:lstStyle/>
          <a:p>
            <a:pPr marL="0" indent="0">
              <a:buNone/>
            </a:pPr>
            <a:r>
              <a:rPr lang="zh-CN" altLang="en-US" sz="2400" dirty="0"/>
              <a:t>学习生活的建议</a:t>
            </a:r>
            <a:endParaRPr lang="en-US" altLang="zh-CN" sz="2400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研一阶段认真学习基础课程</a:t>
            </a: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尽快确定目标</a:t>
            </a:r>
            <a:endParaRPr lang="en-US" altLang="zh-CN" dirty="0"/>
          </a:p>
          <a:p>
            <a:r>
              <a:rPr lang="en-US" altLang="zh-CN" dirty="0"/>
              <a:t>1.  </a:t>
            </a:r>
            <a:r>
              <a:rPr lang="zh-CN" altLang="en-US" dirty="0"/>
              <a:t>读博：转博 </a:t>
            </a:r>
            <a:r>
              <a:rPr lang="en-US" altLang="zh-CN" dirty="0"/>
              <a:t>or </a:t>
            </a:r>
            <a:r>
              <a:rPr lang="zh-CN" altLang="en-US" dirty="0"/>
              <a:t>国内申请 </a:t>
            </a:r>
            <a:r>
              <a:rPr lang="en-US" altLang="zh-CN" dirty="0"/>
              <a:t>or </a:t>
            </a:r>
            <a:r>
              <a:rPr lang="zh-CN" altLang="en-US" dirty="0"/>
              <a:t>出国申请？具体读什么方向？</a:t>
            </a:r>
            <a:endParaRPr lang="en-US" altLang="zh-CN" dirty="0"/>
          </a:p>
          <a:p>
            <a:endParaRPr lang="en-US" altLang="zh-CN" dirty="0"/>
          </a:p>
          <a:p>
            <a:r>
              <a:rPr lang="en-US" altLang="zh-CN" dirty="0"/>
              <a:t>2.  </a:t>
            </a:r>
            <a:r>
              <a:rPr lang="zh-CN" altLang="en-US" dirty="0"/>
              <a:t>工作：预期是什么？技术</a:t>
            </a:r>
            <a:r>
              <a:rPr lang="en-US" altLang="zh-CN" dirty="0"/>
              <a:t>or</a:t>
            </a:r>
            <a:r>
              <a:rPr lang="zh-CN" altLang="en-US" dirty="0"/>
              <a:t>非技术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	</a:t>
            </a:r>
            <a:r>
              <a:rPr lang="zh-CN" altLang="en-US" dirty="0"/>
              <a:t>明确选择后准备项目经历、</a:t>
            </a:r>
            <a:r>
              <a:rPr lang="en-US" altLang="zh-CN" dirty="0" err="1"/>
              <a:t>LeetCode</a:t>
            </a:r>
            <a:r>
              <a:rPr lang="zh-CN" altLang="en-US" dirty="0"/>
              <a:t>，实习经历等</a:t>
            </a:r>
            <a:endParaRPr lang="en-US" altLang="zh-CN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F704AB5D-4F4B-F4B2-5F52-1507FEA03C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3603" y="93661"/>
            <a:ext cx="3000397" cy="542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25489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000DBDEA-6A53-7CB9-F840-01160426FE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3603" y="93661"/>
            <a:ext cx="3000397" cy="542929"/>
          </a:xfrm>
          <a:prstGeom prst="rect">
            <a:avLst/>
          </a:prstGeom>
        </p:spPr>
      </p:pic>
      <p:sp>
        <p:nvSpPr>
          <p:cNvPr id="6" name="Rectangle 2">
            <a:extLst>
              <a:ext uri="{FF2B5EF4-FFF2-40B4-BE49-F238E27FC236}">
                <a16:creationId xmlns:a16="http://schemas.microsoft.com/office/drawing/2014/main" id="{575AD0ED-25B1-55FE-8E04-6A19444FB94C}"/>
              </a:ext>
            </a:extLst>
          </p:cNvPr>
          <p:cNvSpPr txBox="1">
            <a:spLocks/>
          </p:cNvSpPr>
          <p:nvPr/>
        </p:nvSpPr>
        <p:spPr>
          <a:xfrm>
            <a:off x="760880" y="2184158"/>
            <a:ext cx="7379074" cy="1812607"/>
          </a:xfrm>
          <a:prstGeom prst="rect">
            <a:avLst/>
          </a:prstGeom>
        </p:spPr>
        <p:txBody>
          <a:bodyPr vert="horz" wrap="square" lIns="288000" tIns="45720" rIns="28800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  <a:spcBef>
                <a:spcPts val="600"/>
              </a:spcBef>
            </a:pPr>
            <a:r>
              <a:rPr lang="zh-CN" altLang="en-US" sz="3200" dirty="0"/>
              <a:t>祝大家学业有成</a:t>
            </a:r>
            <a:endParaRPr lang="en-US" altLang="zh-CN" sz="3200" dirty="0"/>
          </a:p>
          <a:p>
            <a:pPr algn="ctr">
              <a:lnSpc>
                <a:spcPct val="150000"/>
              </a:lnSpc>
              <a:spcBef>
                <a:spcPts val="600"/>
              </a:spcBef>
            </a:pPr>
            <a:r>
              <a:rPr lang="zh-CN" altLang="en-US" sz="3200" dirty="0"/>
              <a:t>研究生生活充实切顺利！</a:t>
            </a:r>
            <a:endParaRPr lang="zh-CN" altLang="zh-CN" sz="3200" b="1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04939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230</Words>
  <Application>Microsoft Office PowerPoint</Application>
  <PresentationFormat>全屏显示(4:3)</PresentationFormat>
  <Paragraphs>43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3" baseType="lpstr">
      <vt:lpstr>等线</vt:lpstr>
      <vt:lpstr>等线 Light</vt:lpstr>
      <vt:lpstr>Arial</vt:lpstr>
      <vt:lpstr>Arial Narrow</vt:lpstr>
      <vt:lpstr>Wingdings</vt:lpstr>
      <vt:lpstr>Office 主题​​</vt:lpstr>
      <vt:lpstr>PowerPoint 演示文稿</vt:lpstr>
      <vt:lpstr>PowerPoint 演示文稿</vt:lpstr>
      <vt:lpstr>崔炳轶 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崔炳轶 </dc:title>
  <dc:creator>Cui Brian</dc:creator>
  <cp:lastModifiedBy>Cui Brian</cp:lastModifiedBy>
  <cp:revision>20</cp:revision>
  <dcterms:created xsi:type="dcterms:W3CDTF">2022-04-29T04:09:39Z</dcterms:created>
  <dcterms:modified xsi:type="dcterms:W3CDTF">2022-09-02T14:32:16Z</dcterms:modified>
</cp:coreProperties>
</file>