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  <p:sldId id="259" r:id="rId7"/>
    <p:sldId id="261" r:id="rId8"/>
    <p:sldId id="263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2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迎新报告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 altLang="zh-CN"/>
              <a:t>2022.9.4</a:t>
            </a:r>
            <a:endParaRPr lang="en-US" altLang="zh-CN"/>
          </a:p>
          <a:p>
            <a:r>
              <a:rPr lang="zh-CN" altLang="en-US"/>
              <a:t>张丽玮</a:t>
            </a:r>
            <a:endParaRPr lang="zh-CN" altLang="en-US"/>
          </a:p>
          <a:p>
            <a:r>
              <a:rPr lang="zh-CN" altLang="en-US"/>
              <a:t>张健组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学习方向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大方向：软件测试与分析</a:t>
            </a:r>
            <a:endParaRPr lang="zh-CN" altLang="en-US"/>
          </a:p>
          <a:p>
            <a:r>
              <a:rPr lang="zh-CN" altLang="en-US"/>
              <a:t>细分：</a:t>
            </a:r>
            <a:r>
              <a:rPr lang="en-US" altLang="zh-CN"/>
              <a:t>C</a:t>
            </a:r>
            <a:r>
              <a:rPr lang="zh-CN" altLang="en-US"/>
              <a:t>语言的静态分析</a:t>
            </a:r>
            <a:endParaRPr lang="zh-CN" altLang="en-US"/>
          </a:p>
          <a:p>
            <a:r>
              <a:rPr lang="zh-CN" altLang="en-US"/>
              <a:t>关键词：路径分析、静态分析、编译原理、约束求解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主要工作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epat++</a:t>
            </a:r>
            <a:r>
              <a:rPr lang="zh-CN" altLang="en-US"/>
              <a:t>工具：输入</a:t>
            </a:r>
            <a:r>
              <a:rPr lang="en-US" altLang="zh-CN"/>
              <a:t>C</a:t>
            </a:r>
            <a:r>
              <a:rPr lang="zh-CN" altLang="en-US"/>
              <a:t>程序输出能达到尽可能高覆盖率的最少测试用例集，单元测试</a:t>
            </a:r>
            <a:endParaRPr lang="zh-CN" altLang="en-US"/>
          </a:p>
          <a:p>
            <a:r>
              <a:rPr lang="en-US" altLang="zh-CN"/>
              <a:t>canalyse</a:t>
            </a:r>
            <a:r>
              <a:rPr lang="zh-CN" altLang="en-US"/>
              <a:t>工具：主要做了</a:t>
            </a:r>
            <a:r>
              <a:rPr lang="en-US" altLang="zh-CN"/>
              <a:t>windows</a:t>
            </a:r>
            <a:r>
              <a:rPr lang="zh-CN" altLang="en-US"/>
              <a:t>版本的测试与简易开发</a:t>
            </a:r>
            <a:endParaRPr lang="zh-CN" altLang="en-US"/>
          </a:p>
          <a:p>
            <a:r>
              <a:rPr lang="zh-CN" altLang="en-US"/>
              <a:t>其他一些组内工具的测试</a:t>
            </a:r>
            <a:endParaRPr lang="zh-CN" altLang="en-US"/>
          </a:p>
          <a:p>
            <a:r>
              <a:rPr lang="zh-CN" altLang="en-US"/>
              <a:t>参加了</a:t>
            </a:r>
            <a:r>
              <a:rPr lang="en-US" altLang="zh-CN"/>
              <a:t>CCF</a:t>
            </a:r>
            <a:r>
              <a:rPr lang="zh-CN" altLang="en-US"/>
              <a:t>和南京智能软件的会议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epat++</a:t>
            </a:r>
            <a:r>
              <a:rPr lang="zh-CN" altLang="en-US"/>
              <a:t>测试样例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gcd</a:t>
            </a:r>
            <a:r>
              <a:rPr lang="zh-CN" altLang="en-US"/>
              <a:t>程序</a:t>
            </a:r>
            <a:endParaRPr lang="zh-CN" altLang="en-US"/>
          </a:p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838200" y="2383790"/>
            <a:ext cx="4778375" cy="420624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1705" y="2131060"/>
            <a:ext cx="5419725" cy="42068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工作组工作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第三组工作组组长，负责</a:t>
            </a:r>
            <a:r>
              <a:rPr lang="en-US" altLang="zh-CN"/>
              <a:t>5</a:t>
            </a:r>
            <a:r>
              <a:rPr lang="zh-CN" altLang="en-US"/>
              <a:t>月</a:t>
            </a:r>
            <a:r>
              <a:rPr lang="en-US" altLang="zh-CN"/>
              <a:t>-7</a:t>
            </a:r>
            <a:r>
              <a:rPr lang="zh-CN" altLang="en-US"/>
              <a:t>月的工作</a:t>
            </a:r>
            <a:endParaRPr lang="zh-CN" altLang="en-US"/>
          </a:p>
          <a:p>
            <a:r>
              <a:rPr lang="zh-CN" altLang="en-US"/>
              <a:t>主要是疫情期间暂停堂食之后的送餐工作、硕士的开题答辩、和一些材料的汇总、团员代表开会名单等</a:t>
            </a:r>
            <a:endParaRPr lang="zh-CN" altLang="en-US"/>
          </a:p>
          <a:p>
            <a:r>
              <a:rPr lang="zh-CN" altLang="en-US"/>
              <a:t>并不需要花费很多时间，还能帮助认识实验室同学</a:t>
            </a:r>
            <a:endParaRPr lang="zh-CN" altLang="en-US"/>
          </a:p>
          <a:p>
            <a:r>
              <a:rPr lang="zh-CN" altLang="en-US"/>
              <a:t>希望届时同学们踊跃参与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经验与感悟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/>
              <a:t>无论做什么至少让自己每天过得充实</a:t>
            </a:r>
            <a:endParaRPr lang="zh-CN"/>
          </a:p>
          <a:p>
            <a:r>
              <a:rPr lang="zh-CN"/>
              <a:t>多和师兄师姐交流</a:t>
            </a:r>
            <a:endParaRPr lang="zh-CN"/>
          </a:p>
          <a:p>
            <a:r>
              <a:rPr lang="zh-CN"/>
              <a:t>多看邮箱！养成用实验室邮箱的习惯</a:t>
            </a:r>
            <a:endParaRPr lang="zh-CN"/>
          </a:p>
          <a:p>
            <a:r>
              <a:rPr lang="zh-CN"/>
              <a:t>提前规划准备，如是否转博，硕士开题的题目</a:t>
            </a:r>
            <a:endParaRPr lang="zh-CN"/>
          </a:p>
          <a:p>
            <a:r>
              <a:rPr lang="zh-CN"/>
              <a:t>鉴于疫情情况，建议多用服务器工作，或者把工作主机挂上</a:t>
            </a:r>
            <a:r>
              <a:rPr lang="en-US" altLang="zh-CN"/>
              <a:t>teamviewer</a:t>
            </a:r>
            <a:r>
              <a:rPr lang="zh-CN" altLang="en-US"/>
              <a:t>方便远程办公，工作文件多备份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谢谢！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9705,&quot;width&quot;:11025}"/>
</p:tagLst>
</file>

<file path=ppt/tags/tag2.xml><?xml version="1.0" encoding="utf-8"?>
<p:tagLst xmlns:p="http://schemas.openxmlformats.org/presentationml/2006/main">
  <p:tag name="COMMONDATA" val="eyJoZGlkIjoiZmI5NmRiNzE4ZjViMWQwMTM5NzE0ODQ5ODFlMzgyMzM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404</Words>
  <Application>WPS 演示</Application>
  <PresentationFormat>宽屏</PresentationFormat>
  <Paragraphs>43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宋体</vt:lpstr>
      <vt:lpstr>Wingdings</vt:lpstr>
      <vt:lpstr>Arial Unicode MS</vt:lpstr>
      <vt:lpstr>Calibri</vt:lpstr>
      <vt:lpstr>微软雅黑</vt:lpstr>
      <vt:lpstr>Office 主题</vt:lpstr>
      <vt:lpstr>PowerPoint 演示文稿</vt:lpstr>
      <vt:lpstr>PowerPoint 演示文稿</vt:lpstr>
      <vt:lpstr>PowerPoint 演示文稿</vt:lpstr>
      <vt:lpstr>主要工作</vt:lpstr>
      <vt:lpstr>PowerPoint 演示文稿</vt:lpstr>
      <vt:lpstr>工作组工作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Mia sam mia</cp:lastModifiedBy>
  <cp:revision>2</cp:revision>
  <dcterms:created xsi:type="dcterms:W3CDTF">2022-09-03T09:03:56Z</dcterms:created>
  <dcterms:modified xsi:type="dcterms:W3CDTF">2022-09-03T09:51:54Z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CB9306A6B27843F0A5E149C82CEB5C64</vt:lpwstr>
  </property>
  <property fmtid="{D5CDD505-2E9C-101B-9397-08002B2CF9AE}" pid="3" name="KSOProductBuildVer">
    <vt:lpwstr>2052-11.1.0.12313</vt:lpwstr>
  </property>
</Properties>
</file>