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5402D2-DB77-B398-8A20-2F2BE59D18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迎新报告会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7EE9434-54E2-2A6C-BD7F-6FB694F38F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报告人：盛欢欢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导师：詹博华</a:t>
            </a:r>
          </a:p>
        </p:txBody>
      </p:sp>
    </p:spTree>
    <p:extLst>
      <p:ext uri="{BB962C8B-B14F-4D97-AF65-F5344CB8AC3E}">
        <p14:creationId xmlns:p14="http://schemas.microsoft.com/office/powerpoint/2010/main" val="166967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6558DC-3FD3-D61A-A0CE-D780DDB8B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5A90F94-6977-151B-F95F-D8D05026D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科研工作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个人感悟</a:t>
            </a:r>
          </a:p>
        </p:txBody>
      </p:sp>
    </p:spTree>
    <p:extLst>
      <p:ext uri="{BB962C8B-B14F-4D97-AF65-F5344CB8AC3E}">
        <p14:creationId xmlns:p14="http://schemas.microsoft.com/office/powerpoint/2010/main" val="1861741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9D3DC7-DF24-430B-2785-48683F20E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研究内容：混成系统验证工具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DA91ED8-3780-DF6E-44BE-67F78223CB9C}"/>
              </a:ext>
            </a:extLst>
          </p:cNvPr>
          <p:cNvSpPr txBox="1"/>
          <p:nvPr/>
        </p:nvSpPr>
        <p:spPr>
          <a:xfrm>
            <a:off x="2242466" y="1998998"/>
            <a:ext cx="979308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安全攸关领域的控制系统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火箭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航天器等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CE06F3A-9E23-96BF-04FF-BCD6C4AC10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17"/>
          <a:stretch/>
        </p:blipFill>
        <p:spPr>
          <a:xfrm>
            <a:off x="9015321" y="3680157"/>
            <a:ext cx="2444168" cy="253436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31E66CE-7FCB-5DEF-2FB6-4BD6B91BD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794" y="4002020"/>
            <a:ext cx="3820527" cy="2011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BAF1CF8-5A5C-B8DC-73C5-2A55B633E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9307"/>
          <a:stretch/>
        </p:blipFill>
        <p:spPr>
          <a:xfrm>
            <a:off x="2818530" y="3813734"/>
            <a:ext cx="2232248" cy="2389291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3418D060-E7A9-A3AF-5907-0C5F47CBA093}"/>
              </a:ext>
            </a:extLst>
          </p:cNvPr>
          <p:cNvSpPr/>
          <p:nvPr/>
        </p:nvSpPr>
        <p:spPr>
          <a:xfrm>
            <a:off x="6634954" y="1974769"/>
            <a:ext cx="1841627" cy="504056"/>
          </a:xfrm>
          <a:prstGeom prst="roundRect">
            <a:avLst/>
          </a:prstGeom>
          <a:solidFill>
            <a:srgbClr val="3E7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形式化验证</a:t>
            </a:r>
          </a:p>
        </p:txBody>
      </p:sp>
    </p:spTree>
    <p:extLst>
      <p:ext uri="{BB962C8B-B14F-4D97-AF65-F5344CB8AC3E}">
        <p14:creationId xmlns:p14="http://schemas.microsoft.com/office/powerpoint/2010/main" val="1199965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EE7570-115B-A5A6-0497-E9826F39A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A888E19-B7C2-52FF-0379-096A8041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03" y="3604378"/>
            <a:ext cx="1008111" cy="811038"/>
          </a:xfrm>
          <a:prstGeom prst="rect">
            <a:avLst/>
          </a:prstGeom>
          <a:noFill/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6469FD91-CF25-6E18-014A-4CCF4C5612D1}"/>
              </a:ext>
            </a:extLst>
          </p:cNvPr>
          <p:cNvSpPr/>
          <p:nvPr/>
        </p:nvSpPr>
        <p:spPr>
          <a:xfrm>
            <a:off x="3504123" y="3584041"/>
            <a:ext cx="1584176" cy="792088"/>
          </a:xfrm>
          <a:prstGeom prst="rect">
            <a:avLst/>
          </a:prstGeom>
          <a:solidFill>
            <a:srgbClr val="3E7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Simulink/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Stateflow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DD6B11C-FB65-78F6-599B-2F7D10186BCB}"/>
              </a:ext>
            </a:extLst>
          </p:cNvPr>
          <p:cNvSpPr txBox="1"/>
          <p:nvPr/>
        </p:nvSpPr>
        <p:spPr>
          <a:xfrm>
            <a:off x="2324992" y="4841237"/>
            <a:ext cx="3942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控制系统的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模型设计、仿真</a:t>
            </a: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93F10C3F-50ED-9005-D608-510B101CBE71}"/>
              </a:ext>
            </a:extLst>
          </p:cNvPr>
          <p:cNvSpPr/>
          <p:nvPr/>
        </p:nvSpPr>
        <p:spPr>
          <a:xfrm>
            <a:off x="5751167" y="3865881"/>
            <a:ext cx="22322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CCE58FE-0C65-2444-4C4B-830594D35EA3}"/>
              </a:ext>
            </a:extLst>
          </p:cNvPr>
          <p:cNvSpPr/>
          <p:nvPr/>
        </p:nvSpPr>
        <p:spPr>
          <a:xfrm>
            <a:off x="8544683" y="3584041"/>
            <a:ext cx="2952328" cy="792088"/>
          </a:xfrm>
          <a:prstGeom prst="rect">
            <a:avLst/>
          </a:prstGeom>
          <a:solidFill>
            <a:srgbClr val="3E75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Hybrid CSP(HCSP)</a:t>
            </a:r>
          </a:p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顺序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HCSP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9C95FF9-0CB7-7F71-42C6-986103A30593}"/>
              </a:ext>
            </a:extLst>
          </p:cNvPr>
          <p:cNvSpPr txBox="1"/>
          <p:nvPr/>
        </p:nvSpPr>
        <p:spPr>
          <a:xfrm>
            <a:off x="5988398" y="335320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形式化表示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E042D54-42B2-8808-9488-38A6C5FADEA8}"/>
              </a:ext>
            </a:extLst>
          </p:cNvPr>
          <p:cNvSpPr txBox="1"/>
          <p:nvPr/>
        </p:nvSpPr>
        <p:spPr>
          <a:xfrm>
            <a:off x="9156751" y="495563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形式化语言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1F4C26D-486D-EE72-7789-57DE72D25B78}"/>
              </a:ext>
            </a:extLst>
          </p:cNvPr>
          <p:cNvSpPr/>
          <p:nvPr/>
        </p:nvSpPr>
        <p:spPr>
          <a:xfrm>
            <a:off x="8904723" y="1974005"/>
            <a:ext cx="2232248" cy="792088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验证工具</a:t>
            </a:r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0885F38D-23E1-3DBF-8EEA-D8485F85EC11}"/>
              </a:ext>
            </a:extLst>
          </p:cNvPr>
          <p:cNvSpPr/>
          <p:nvPr/>
        </p:nvSpPr>
        <p:spPr>
          <a:xfrm>
            <a:off x="9912835" y="2867404"/>
            <a:ext cx="216024" cy="648072"/>
          </a:xfrm>
          <a:prstGeom prst="downArrow">
            <a:avLst/>
          </a:prstGeom>
          <a:solidFill>
            <a:srgbClr val="FF66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CDC0DE6-8913-939A-F085-28AC6DE20DBF}"/>
              </a:ext>
            </a:extLst>
          </p:cNvPr>
          <p:cNvSpPr txBox="1"/>
          <p:nvPr/>
        </p:nvSpPr>
        <p:spPr>
          <a:xfrm>
            <a:off x="10344883" y="2920118"/>
            <a:ext cx="92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验证</a:t>
            </a:r>
          </a:p>
        </p:txBody>
      </p: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id="{57AE9366-84DA-B56C-CD01-73C8060CBAED}"/>
              </a:ext>
            </a:extLst>
          </p:cNvPr>
          <p:cNvCxnSpPr>
            <a:endCxn id="5" idx="0"/>
          </p:cNvCxnSpPr>
          <p:nvPr/>
        </p:nvCxnSpPr>
        <p:spPr>
          <a:xfrm rot="10800000" flipV="1">
            <a:off x="4296211" y="2392965"/>
            <a:ext cx="4536504" cy="1191076"/>
          </a:xfrm>
          <a:prstGeom prst="bentConnector2">
            <a:avLst/>
          </a:prstGeom>
          <a:ln w="28575">
            <a:solidFill>
              <a:srgbClr val="FF66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B9A3ABB3-2AF6-C046-C723-94B614E9A3CF}"/>
              </a:ext>
            </a:extLst>
          </p:cNvPr>
          <p:cNvSpPr txBox="1"/>
          <p:nvPr/>
        </p:nvSpPr>
        <p:spPr>
          <a:xfrm>
            <a:off x="5880387" y="1868440"/>
            <a:ext cx="92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验证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51EBC82-2E14-EA82-4F23-84C6BB338CCA}"/>
              </a:ext>
            </a:extLst>
          </p:cNvPr>
          <p:cNvSpPr txBox="1"/>
          <p:nvPr/>
        </p:nvSpPr>
        <p:spPr>
          <a:xfrm>
            <a:off x="9011563" y="1394499"/>
            <a:ext cx="2018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基于定理证明</a:t>
            </a:r>
          </a:p>
        </p:txBody>
      </p:sp>
    </p:spTree>
    <p:extLst>
      <p:ext uri="{BB962C8B-B14F-4D97-AF65-F5344CB8AC3E}">
        <p14:creationId xmlns:p14="http://schemas.microsoft.com/office/powerpoint/2010/main" val="255328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D9536-F0D1-1CEA-F647-AD2175C6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个人感悟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608445-1291-F869-31FE-DB31808CC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795463"/>
            <a:ext cx="8915400" cy="4115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研一生活：课程学习                    科研学习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			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最后一年系统性上课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方向相关：认真对待，为科研工作打下坚实基础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专业选修课：高质量，拓宽思维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通识课：高质量通识课（下学期：生活中的心理学，中国古代史）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科研：了解组内方向，多沟通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课余生活：体育锻炼：游泳馆、体育课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21B15E13-3D18-CC24-D6F8-FBB15FE33EBF}"/>
              </a:ext>
            </a:extLst>
          </p:cNvPr>
          <p:cNvCxnSpPr/>
          <p:nvPr/>
        </p:nvCxnSpPr>
        <p:spPr>
          <a:xfrm>
            <a:off x="5724525" y="2033588"/>
            <a:ext cx="11572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143E3099-2A0D-976D-479C-0B23A2595CBC}"/>
              </a:ext>
            </a:extLst>
          </p:cNvPr>
          <p:cNvSpPr txBox="1"/>
          <p:nvPr/>
        </p:nvSpPr>
        <p:spPr>
          <a:xfrm>
            <a:off x="5885149" y="1525540"/>
            <a:ext cx="928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过渡</a:t>
            </a:r>
          </a:p>
        </p:txBody>
      </p:sp>
    </p:spTree>
    <p:extLst>
      <p:ext uri="{BB962C8B-B14F-4D97-AF65-F5344CB8AC3E}">
        <p14:creationId xmlns:p14="http://schemas.microsoft.com/office/powerpoint/2010/main" val="124251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70E7DE-B1E3-1978-4BCF-4B6A3AA4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1739" y="2898036"/>
            <a:ext cx="3293524" cy="1061927"/>
          </a:xfrm>
        </p:spPr>
        <p:txBody>
          <a:bodyPr>
            <a:noAutofit/>
          </a:bodyPr>
          <a:lstStyle/>
          <a:p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谢谢大家！</a:t>
            </a:r>
          </a:p>
        </p:txBody>
      </p:sp>
    </p:spTree>
    <p:extLst>
      <p:ext uri="{BB962C8B-B14F-4D97-AF65-F5344CB8AC3E}">
        <p14:creationId xmlns:p14="http://schemas.microsoft.com/office/powerpoint/2010/main" val="1836830524"/>
      </p:ext>
    </p:extLst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</TotalTime>
  <Words>139</Words>
  <Application>Microsoft Office PowerPoint</Application>
  <PresentationFormat>宽屏</PresentationFormat>
  <Paragraphs>35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微软雅黑</vt:lpstr>
      <vt:lpstr>Arial</vt:lpstr>
      <vt:lpstr>Century Gothic</vt:lpstr>
      <vt:lpstr>Wingdings</vt:lpstr>
      <vt:lpstr>Wingdings 3</vt:lpstr>
      <vt:lpstr>丝状</vt:lpstr>
      <vt:lpstr>迎新报告会</vt:lpstr>
      <vt:lpstr>目录</vt:lpstr>
      <vt:lpstr>研究内容：混成系统验证工具</vt:lpstr>
      <vt:lpstr>PowerPoint 演示文稿</vt:lpstr>
      <vt:lpstr>个人感悟</vt:lpstr>
      <vt:lpstr>谢谢大家！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迎新报告会</dc:title>
  <dc:creator>盛 欢欢</dc:creator>
  <cp:lastModifiedBy>盛 欢欢</cp:lastModifiedBy>
  <cp:revision>2</cp:revision>
  <dcterms:created xsi:type="dcterms:W3CDTF">2022-08-31T11:37:24Z</dcterms:created>
  <dcterms:modified xsi:type="dcterms:W3CDTF">2022-09-01T02:32:05Z</dcterms:modified>
</cp:coreProperties>
</file>