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97" r:id="rId2"/>
    <p:sldId id="2598" r:id="rId3"/>
    <p:sldId id="2600" r:id="rId4"/>
    <p:sldId id="2634" r:id="rId5"/>
    <p:sldId id="2695" r:id="rId6"/>
    <p:sldId id="2694" r:id="rId7"/>
    <p:sldId id="2699" r:id="rId8"/>
    <p:sldId id="2698" r:id="rId9"/>
    <p:sldId id="264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B050"/>
    <a:srgbClr val="668CCF"/>
    <a:srgbClr val="ED7D31"/>
    <a:srgbClr val="FFFFFF"/>
    <a:srgbClr val="C5E0B4"/>
    <a:srgbClr val="DAE3F3"/>
    <a:srgbClr val="8C8D7F"/>
    <a:srgbClr val="7F7F7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5" autoAdjust="0"/>
    <p:restoredTop sz="78412" autoAdjust="0"/>
  </p:normalViewPr>
  <p:slideViewPr>
    <p:cSldViewPr snapToGrid="0">
      <p:cViewPr varScale="1">
        <p:scale>
          <a:sx n="52" d="100"/>
          <a:sy n="52" d="100"/>
        </p:scale>
        <p:origin x="136" y="5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2199C-05DB-43B1-86DD-8E89B24E5261}" type="datetimeFigureOut">
              <a:rPr lang="zh-CN" altLang="en-US" smtClean="0"/>
              <a:t>2022/8/31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00D89-53AF-432E-91DC-50CBAF24B88C}" type="slidenum">
              <a:rPr lang="zh-CN" altLang="en-US" smtClean="0"/>
              <a:t>‹#›</a:t>
            </a:fld>
            <a:endParaRPr lang="zh-CN" altLang="en-US"/>
          </a:p>
        </p:txBody>
      </p:sp>
    </p:spTree>
    <p:extLst>
      <p:ext uri="{BB962C8B-B14F-4D97-AF65-F5344CB8AC3E}">
        <p14:creationId xmlns:p14="http://schemas.microsoft.com/office/powerpoint/2010/main" val="259642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1</a:t>
            </a:fld>
            <a:endParaRPr lang="zh-CN" altLang="en-US"/>
          </a:p>
        </p:txBody>
      </p:sp>
    </p:spTree>
    <p:extLst>
      <p:ext uri="{BB962C8B-B14F-4D97-AF65-F5344CB8AC3E}">
        <p14:creationId xmlns:p14="http://schemas.microsoft.com/office/powerpoint/2010/main" val="222633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我的报告将从这四个方面展开。</a:t>
            </a:r>
          </a:p>
        </p:txBody>
      </p:sp>
      <p:sp>
        <p:nvSpPr>
          <p:cNvPr id="4" name="灯片编号占位符 3"/>
          <p:cNvSpPr>
            <a:spLocks noGrp="1"/>
          </p:cNvSpPr>
          <p:nvPr>
            <p:ph type="sldNum" sz="quarter" idx="5"/>
          </p:nvPr>
        </p:nvSpPr>
        <p:spPr/>
        <p:txBody>
          <a:bodyPr/>
          <a:lstStyle/>
          <a:p>
            <a:fld id="{A8A00D89-53AF-432E-91DC-50CBAF24B88C}" type="slidenum">
              <a:rPr lang="zh-CN" altLang="en-US" smtClean="0"/>
              <a:t>2</a:t>
            </a:fld>
            <a:endParaRPr lang="zh-CN" altLang="en-US"/>
          </a:p>
        </p:txBody>
      </p:sp>
    </p:spTree>
    <p:extLst>
      <p:ext uri="{BB962C8B-B14F-4D97-AF65-F5344CB8AC3E}">
        <p14:creationId xmlns:p14="http://schemas.microsoft.com/office/powerpoint/2010/main" val="273852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3</a:t>
            </a:fld>
            <a:endParaRPr lang="zh-CN" altLang="en-US"/>
          </a:p>
        </p:txBody>
      </p:sp>
    </p:spTree>
    <p:extLst>
      <p:ext uri="{BB962C8B-B14F-4D97-AF65-F5344CB8AC3E}">
        <p14:creationId xmlns:p14="http://schemas.microsoft.com/office/powerpoint/2010/main" val="74604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并发程序以资源利用率高、计算速度快等优势被广泛应用。但是由于线程交错不确定，</a:t>
            </a:r>
            <a:r>
              <a:rPr lang="zh-CN" altLang="en-US" sz="1200" b="1" dirty="0">
                <a:solidFill>
                  <a:srgbClr val="FF0000"/>
                </a:solidFill>
                <a:latin typeface="宋体" panose="02010600030101010101" pitchFamily="2" charset="-122"/>
                <a:ea typeface="宋体" panose="02010600030101010101" pitchFamily="2" charset="-122"/>
              </a:rPr>
              <a:t>程序正确性难以保证，</a:t>
            </a:r>
            <a:r>
              <a:rPr lang="zh-CN" altLang="en-US" dirty="0"/>
              <a:t>造成的事故屡见不鲜。</a:t>
            </a:r>
            <a:endParaRPr lang="en-US" altLang="zh-CN" dirty="0"/>
          </a:p>
          <a:p>
            <a:endParaRPr lang="en-US" altLang="zh-CN" dirty="0"/>
          </a:p>
          <a:p>
            <a:r>
              <a:rPr lang="zh-CN" altLang="en-US" dirty="0"/>
              <a:t>因此，研究如何检测并避免并发缺陷具有十分重要的意义。</a:t>
            </a:r>
            <a:endParaRPr lang="en-US" altLang="zh-CN" dirty="0"/>
          </a:p>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4</a:t>
            </a:fld>
            <a:endParaRPr lang="zh-CN" altLang="en-US"/>
          </a:p>
        </p:txBody>
      </p:sp>
    </p:spTree>
    <p:extLst>
      <p:ext uri="{BB962C8B-B14F-4D97-AF65-F5344CB8AC3E}">
        <p14:creationId xmlns:p14="http://schemas.microsoft.com/office/powerpoint/2010/main" val="297318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当多个线程访问共享内存时，由于各个线程的访问顺序在不同的执行中可能是不同的，因此可能会产生与预期不一致的执行结果，导致出现无法预料的软件故障，称为并发缺陷。</a:t>
            </a:r>
            <a:endParaRPr lang="en-US" altLang="zh-CN" dirty="0"/>
          </a:p>
          <a:p>
            <a:endParaRPr lang="zh-CN" altLang="en-US" dirty="0"/>
          </a:p>
          <a:p>
            <a:pPr marL="0" indent="0">
              <a:lnSpc>
                <a:spcPct val="130000"/>
              </a:lnSpc>
              <a:buFont typeface="Wingdings" panose="05000000000000000000" pitchFamily="2" charset="2"/>
              <a:buNone/>
            </a:pPr>
            <a:r>
              <a:rPr lang="zh-CN" altLang="en-US" dirty="0"/>
              <a:t>并发缺陷可以划分为</a:t>
            </a:r>
            <a:r>
              <a:rPr lang="en-US" altLang="zh-CN" dirty="0"/>
              <a:t>3</a:t>
            </a:r>
            <a:r>
              <a:rPr lang="zh-CN" altLang="en-US" dirty="0"/>
              <a:t>类，分别是数据竞争、死锁和原子性违背，本研究主要关注数据竞争。</a:t>
            </a:r>
            <a:endParaRPr lang="en-US" altLang="zh-CN"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5</a:t>
            </a:fld>
            <a:endParaRPr lang="zh-CN" altLang="en-US"/>
          </a:p>
        </p:txBody>
      </p:sp>
    </p:spTree>
    <p:extLst>
      <p:ext uri="{BB962C8B-B14F-4D97-AF65-F5344CB8AC3E}">
        <p14:creationId xmlns:p14="http://schemas.microsoft.com/office/powerpoint/2010/main" val="241201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并发错误是一类常见的移动应用程序错误，有研究表明，对安卓应用平台及其应用程序中</a:t>
            </a:r>
            <a:r>
              <a:rPr lang="en-US" altLang="zh-CN" dirty="0"/>
              <a:t>18000</a:t>
            </a:r>
            <a:r>
              <a:rPr lang="zh-CN" altLang="en-US" dirty="0"/>
              <a:t>多个修复的错误中，有</a:t>
            </a:r>
            <a:r>
              <a:rPr lang="en-US" altLang="zh-CN" dirty="0"/>
              <a:t>66%</a:t>
            </a:r>
            <a:r>
              <a:rPr lang="zh-CN" altLang="en-US" dirty="0"/>
              <a:t>的高严重错误是由并发错误造成，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因此，对安卓应用平台的并发缺陷检测是格外重要的。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安卓的并发系统与传统线程模型不同，是由传统线程模型和异步事件处理机制所组成，使得安卓应用内的并发缺陷检测比传统的多线程并发错误更加复杂和困难。</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检测难点包括如下六点。</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第一点是，并发程序与串行程序的结构不同，具有不确定性，线程交织空间指数级增长，因此对检测算法的时间复杂度的要求较高</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第二点是，并发缺陷仅在特定交错下才会暴露出来，很难被检测到。</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第三点是，安卓系统属于事件驱动模型，因此不同于传统线程模型，在该机制下，线程内的操作顺序也是不确定的。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第四点是，移动设备的计算、存储资源有限，因此对于插桩工具的时间、空间复杂度相比于传统模型都有更高的要求。</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第五点是，现有的多线程并发缺陷检测工具无法针对安卓有效检测，在检测能力和检测效率上都不理想。</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第六点是，大量应用程序使用底层的</a:t>
            </a:r>
            <a:r>
              <a:rPr lang="en-US" altLang="zh-CN" dirty="0"/>
              <a:t>C/C++</a:t>
            </a:r>
            <a:r>
              <a:rPr lang="zh-CN" altLang="en-US" dirty="0"/>
              <a:t>代码库，这种混合代码的测试进一步提高了检测难度。</a:t>
            </a:r>
          </a:p>
        </p:txBody>
      </p:sp>
      <p:sp>
        <p:nvSpPr>
          <p:cNvPr id="4" name="灯片编号占位符 3"/>
          <p:cNvSpPr>
            <a:spLocks noGrp="1"/>
          </p:cNvSpPr>
          <p:nvPr>
            <p:ph type="sldNum" sz="quarter" idx="5"/>
          </p:nvPr>
        </p:nvSpPr>
        <p:spPr/>
        <p:txBody>
          <a:bodyPr/>
          <a:lstStyle/>
          <a:p>
            <a:fld id="{A8A00D89-53AF-432E-91DC-50CBAF24B88C}" type="slidenum">
              <a:rPr lang="zh-CN" altLang="en-US" smtClean="0"/>
              <a:t>6</a:t>
            </a:fld>
            <a:endParaRPr lang="zh-CN" altLang="en-US"/>
          </a:p>
        </p:txBody>
      </p:sp>
    </p:spTree>
    <p:extLst>
      <p:ext uri="{BB962C8B-B14F-4D97-AF65-F5344CB8AC3E}">
        <p14:creationId xmlns:p14="http://schemas.microsoft.com/office/powerpoint/2010/main" val="90793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7</a:t>
            </a:fld>
            <a:endParaRPr lang="zh-CN" altLang="en-US"/>
          </a:p>
        </p:txBody>
      </p:sp>
    </p:spTree>
    <p:extLst>
      <p:ext uri="{BB962C8B-B14F-4D97-AF65-F5344CB8AC3E}">
        <p14:creationId xmlns:p14="http://schemas.microsoft.com/office/powerpoint/2010/main" val="201143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8</a:t>
            </a:fld>
            <a:endParaRPr lang="zh-CN" altLang="en-US"/>
          </a:p>
        </p:txBody>
      </p:sp>
    </p:spTree>
    <p:extLst>
      <p:ext uri="{BB962C8B-B14F-4D97-AF65-F5344CB8AC3E}">
        <p14:creationId xmlns:p14="http://schemas.microsoft.com/office/powerpoint/2010/main" val="307957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A00D89-53AF-432E-91DC-50CBAF24B88C}" type="slidenum">
              <a:rPr lang="zh-CN" altLang="en-US" smtClean="0"/>
              <a:t>9</a:t>
            </a:fld>
            <a:endParaRPr lang="zh-CN" altLang="en-US"/>
          </a:p>
        </p:txBody>
      </p:sp>
    </p:spTree>
    <p:extLst>
      <p:ext uri="{BB962C8B-B14F-4D97-AF65-F5344CB8AC3E}">
        <p14:creationId xmlns:p14="http://schemas.microsoft.com/office/powerpoint/2010/main" val="74336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84729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42828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401749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200267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241031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68162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24700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403284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385080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38833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68F99CD-E998-435B-8465-ED9A12060706}" type="datetimeFigureOut">
              <a:rPr lang="zh-CN" altLang="en-US" smtClean="0"/>
              <a:t>2022/8/31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384183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F99CD-E998-435B-8465-ED9A12060706}" type="datetimeFigureOut">
              <a:rPr lang="zh-CN" altLang="en-US" smtClean="0"/>
              <a:t>2022/8/31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91FEC-DDD6-4F45-8C76-596031C39968}" type="slidenum">
              <a:rPr lang="zh-CN" altLang="en-US" smtClean="0"/>
              <a:t>‹#›</a:t>
            </a:fld>
            <a:endParaRPr lang="zh-CN" altLang="en-US"/>
          </a:p>
        </p:txBody>
      </p:sp>
    </p:spTree>
    <p:extLst>
      <p:ext uri="{BB962C8B-B14F-4D97-AF65-F5344CB8AC3E}">
        <p14:creationId xmlns:p14="http://schemas.microsoft.com/office/powerpoint/2010/main" val="2075576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5.svg"/><Relationship Id="rId4" Type="http://schemas.openxmlformats.org/officeDocument/2006/relationships/image" Target="../media/image5.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a:extLst>
              <a:ext uri="{FF2B5EF4-FFF2-40B4-BE49-F238E27FC236}">
                <a16:creationId xmlns:a16="http://schemas.microsoft.com/office/drawing/2014/main" id="{A1213F6F-B864-42D0-9D6C-B1D4DA65E3B1}"/>
              </a:ext>
            </a:extLst>
          </p:cNvPr>
          <p:cNvGrpSpPr/>
          <p:nvPr/>
        </p:nvGrpSpPr>
        <p:grpSpPr>
          <a:xfrm>
            <a:off x="185738" y="6430072"/>
            <a:ext cx="8732044" cy="535082"/>
            <a:chOff x="247650" y="6338229"/>
            <a:chExt cx="11642725" cy="713442"/>
          </a:xfrm>
        </p:grpSpPr>
        <p:grpSp>
          <p:nvGrpSpPr>
            <p:cNvPr id="169" name="组合 168">
              <a:extLst>
                <a:ext uri="{FF2B5EF4-FFF2-40B4-BE49-F238E27FC236}">
                  <a16:creationId xmlns:a16="http://schemas.microsoft.com/office/drawing/2014/main" id="{AF52BC86-1A05-4710-AF12-7D298C4B732E}"/>
                </a:ext>
              </a:extLst>
            </p:cNvPr>
            <p:cNvGrpSpPr/>
            <p:nvPr/>
          </p:nvGrpSpPr>
          <p:grpSpPr>
            <a:xfrm>
              <a:off x="247650" y="6403180"/>
              <a:ext cx="4445794" cy="648491"/>
              <a:chOff x="247650" y="6403180"/>
              <a:chExt cx="4445794" cy="648491"/>
            </a:xfrm>
          </p:grpSpPr>
          <p:cxnSp>
            <p:nvCxnSpPr>
              <p:cNvPr id="112" name="直接连接符 111">
                <a:extLst>
                  <a:ext uri="{FF2B5EF4-FFF2-40B4-BE49-F238E27FC236}">
                    <a16:creationId xmlns:a16="http://schemas.microsoft.com/office/drawing/2014/main" id="{C8E8AA2D-3F82-4B51-94FE-FDA7046EB026}"/>
                  </a:ext>
                </a:extLst>
              </p:cNvPr>
              <p:cNvCxnSpPr>
                <a:cxnSpLocks/>
              </p:cNvCxnSpPr>
              <p:nvPr/>
            </p:nvCxnSpPr>
            <p:spPr>
              <a:xfrm>
                <a:off x="247650" y="6755606"/>
                <a:ext cx="2024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68090E7-8AE0-4567-96E9-9040F97CA61B}"/>
                  </a:ext>
                </a:extLst>
              </p:cNvPr>
              <p:cNvCxnSpPr>
                <a:cxnSpLocks/>
              </p:cNvCxnSpPr>
              <p:nvPr/>
            </p:nvCxnSpPr>
            <p:spPr>
              <a:xfrm flipV="1">
                <a:off x="450056" y="6655594"/>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AD425BB0-3C60-4548-8906-3B5AA86830B3}"/>
                  </a:ext>
                </a:extLst>
              </p:cNvPr>
              <p:cNvCxnSpPr>
                <a:cxnSpLocks/>
              </p:cNvCxnSpPr>
              <p:nvPr/>
            </p:nvCxnSpPr>
            <p:spPr>
              <a:xfrm>
                <a:off x="450056" y="6655594"/>
                <a:ext cx="5191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5A19D55-A1B3-4E90-B576-7953B04C83F3}"/>
                  </a:ext>
                </a:extLst>
              </p:cNvPr>
              <p:cNvCxnSpPr>
                <a:cxnSpLocks/>
              </p:cNvCxnSpPr>
              <p:nvPr/>
            </p:nvCxnSpPr>
            <p:spPr>
              <a:xfrm>
                <a:off x="966788" y="6403180"/>
                <a:ext cx="0" cy="2524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D558C0-0D44-4308-B284-A5E63FF40A58}"/>
                  </a:ext>
                </a:extLst>
              </p:cNvPr>
              <p:cNvCxnSpPr>
                <a:cxnSpLocks/>
              </p:cNvCxnSpPr>
              <p:nvPr/>
            </p:nvCxnSpPr>
            <p:spPr>
              <a:xfrm flipH="1">
                <a:off x="966788" y="6403181"/>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4B95C2B4-9F87-4BB5-89FD-B3C8037DBE74}"/>
                  </a:ext>
                </a:extLst>
              </p:cNvPr>
              <p:cNvCxnSpPr>
                <a:cxnSpLocks/>
              </p:cNvCxnSpPr>
              <p:nvPr/>
            </p:nvCxnSpPr>
            <p:spPr>
              <a:xfrm flipV="1">
                <a:off x="1054894" y="6403181"/>
                <a:ext cx="0" cy="3524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E83DF39C-ED44-4628-976C-7CFE471D6E82}"/>
                  </a:ext>
                </a:extLst>
              </p:cNvPr>
              <p:cNvCxnSpPr>
                <a:cxnSpLocks/>
              </p:cNvCxnSpPr>
              <p:nvPr/>
            </p:nvCxnSpPr>
            <p:spPr>
              <a:xfrm flipH="1">
                <a:off x="1054894" y="6755607"/>
                <a:ext cx="3238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636103D3-6E3B-45DD-B0DF-F56484F71867}"/>
                  </a:ext>
                </a:extLst>
              </p:cNvPr>
              <p:cNvCxnSpPr>
                <a:cxnSpLocks/>
              </p:cNvCxnSpPr>
              <p:nvPr/>
            </p:nvCxnSpPr>
            <p:spPr>
              <a:xfrm flipV="1">
                <a:off x="1378744"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EBC5896D-AB74-4890-811C-9AB3CDB8DA50}"/>
                  </a:ext>
                </a:extLst>
              </p:cNvPr>
              <p:cNvCxnSpPr>
                <a:cxnSpLocks/>
              </p:cNvCxnSpPr>
              <p:nvPr/>
            </p:nvCxnSpPr>
            <p:spPr>
              <a:xfrm flipH="1">
                <a:off x="1378744" y="6655594"/>
                <a:ext cx="1683544"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93D05ECE-F0A3-4595-A898-717DEEACD3D7}"/>
                  </a:ext>
                </a:extLst>
              </p:cNvPr>
              <p:cNvCxnSpPr>
                <a:cxnSpLocks/>
              </p:cNvCxnSpPr>
              <p:nvPr/>
            </p:nvCxnSpPr>
            <p:spPr>
              <a:xfrm flipV="1">
                <a:off x="3062288" y="6657976"/>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DB52363A-42E8-4D7F-87C3-55123271824A}"/>
                  </a:ext>
                </a:extLst>
              </p:cNvPr>
              <p:cNvCxnSpPr>
                <a:cxnSpLocks/>
              </p:cNvCxnSpPr>
              <p:nvPr/>
            </p:nvCxnSpPr>
            <p:spPr>
              <a:xfrm flipH="1">
                <a:off x="3062288" y="6755606"/>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61C32B43-3314-495E-A939-306C7CEDE435}"/>
                  </a:ext>
                </a:extLst>
              </p:cNvPr>
              <p:cNvCxnSpPr>
                <a:cxnSpLocks/>
              </p:cNvCxnSpPr>
              <p:nvPr/>
            </p:nvCxnSpPr>
            <p:spPr>
              <a:xfrm flipV="1">
                <a:off x="3369470"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6351941-A5A4-4C9B-AA2C-681513E933FB}"/>
                  </a:ext>
                </a:extLst>
              </p:cNvPr>
              <p:cNvCxnSpPr>
                <a:cxnSpLocks/>
              </p:cNvCxnSpPr>
              <p:nvPr/>
            </p:nvCxnSpPr>
            <p:spPr>
              <a:xfrm flipV="1">
                <a:off x="3940970" y="6629400"/>
                <a:ext cx="0" cy="1262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4E73C35-1EF4-4138-AA11-E8EA231B4F96}"/>
                  </a:ext>
                </a:extLst>
              </p:cNvPr>
              <p:cNvCxnSpPr>
                <a:cxnSpLocks/>
              </p:cNvCxnSpPr>
              <p:nvPr/>
            </p:nvCxnSpPr>
            <p:spPr>
              <a:xfrm flipV="1">
                <a:off x="4471988" y="6579394"/>
                <a:ext cx="0" cy="176213"/>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9916DEF3-B518-424F-80BC-E3C7401468E9}"/>
                  </a:ext>
                </a:extLst>
              </p:cNvPr>
              <p:cNvCxnSpPr>
                <a:cxnSpLocks/>
              </p:cNvCxnSpPr>
              <p:nvPr/>
            </p:nvCxnSpPr>
            <p:spPr>
              <a:xfrm flipV="1">
                <a:off x="4150520" y="6662738"/>
                <a:ext cx="0" cy="976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6DC0F24D-2BDD-419E-AA4A-0F667787E7AA}"/>
                  </a:ext>
                </a:extLst>
              </p:cNvPr>
              <p:cNvCxnSpPr>
                <a:cxnSpLocks/>
              </p:cNvCxnSpPr>
              <p:nvPr/>
            </p:nvCxnSpPr>
            <p:spPr>
              <a:xfrm flipH="1">
                <a:off x="4471989" y="6755606"/>
                <a:ext cx="2214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弧形 127">
                <a:extLst>
                  <a:ext uri="{FF2B5EF4-FFF2-40B4-BE49-F238E27FC236}">
                    <a16:creationId xmlns:a16="http://schemas.microsoft.com/office/drawing/2014/main" id="{EC633F96-8D5D-4D7E-9AB1-D758DBC3E0C8}"/>
                  </a:ext>
                </a:extLst>
              </p:cNvPr>
              <p:cNvSpPr/>
              <p:nvPr/>
            </p:nvSpPr>
            <p:spPr>
              <a:xfrm>
                <a:off x="1860947" y="6477000"/>
                <a:ext cx="713976" cy="574671"/>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29" name="弧形 128">
                <a:extLst>
                  <a:ext uri="{FF2B5EF4-FFF2-40B4-BE49-F238E27FC236}">
                    <a16:creationId xmlns:a16="http://schemas.microsoft.com/office/drawing/2014/main" id="{8D714359-3CE0-4102-A510-9D4F0CC95B81}"/>
                  </a:ext>
                </a:extLst>
              </p:cNvPr>
              <p:cNvSpPr/>
              <p:nvPr/>
            </p:nvSpPr>
            <p:spPr>
              <a:xfrm>
                <a:off x="1503959" y="6579395"/>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0" name="弧形 129">
                <a:extLst>
                  <a:ext uri="{FF2B5EF4-FFF2-40B4-BE49-F238E27FC236}">
                    <a16:creationId xmlns:a16="http://schemas.microsoft.com/office/drawing/2014/main" id="{A9F3304B-2556-4565-8A82-341ACFFC0B14}"/>
                  </a:ext>
                </a:extLst>
              </p:cNvPr>
              <p:cNvSpPr/>
              <p:nvPr/>
            </p:nvSpPr>
            <p:spPr>
              <a:xfrm>
                <a:off x="2576414" y="6579393"/>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1" name="任意多边形: 形状 130">
                <a:extLst>
                  <a:ext uri="{FF2B5EF4-FFF2-40B4-BE49-F238E27FC236}">
                    <a16:creationId xmlns:a16="http://schemas.microsoft.com/office/drawing/2014/main" id="{7C628F83-1904-4B0C-99A2-446D48E1A5FB}"/>
                  </a:ext>
                </a:extLst>
              </p:cNvPr>
              <p:cNvSpPr/>
              <p:nvPr/>
            </p:nvSpPr>
            <p:spPr>
              <a:xfrm>
                <a:off x="3365500" y="6541677"/>
                <a:ext cx="1104900" cy="127852"/>
              </a:xfrm>
              <a:custGeom>
                <a:avLst/>
                <a:gdLst>
                  <a:gd name="connsiteX0" fmla="*/ 0 w 1104900"/>
                  <a:gd name="connsiteY0" fmla="*/ 109948 h 127852"/>
                  <a:gd name="connsiteX1" fmla="*/ 57150 w 1104900"/>
                  <a:gd name="connsiteY1" fmla="*/ 106773 h 127852"/>
                  <a:gd name="connsiteX2" fmla="*/ 111125 w 1104900"/>
                  <a:gd name="connsiteY2" fmla="*/ 87723 h 127852"/>
                  <a:gd name="connsiteX3" fmla="*/ 161925 w 1104900"/>
                  <a:gd name="connsiteY3" fmla="*/ 65498 h 127852"/>
                  <a:gd name="connsiteX4" fmla="*/ 225425 w 1104900"/>
                  <a:gd name="connsiteY4" fmla="*/ 27398 h 127852"/>
                  <a:gd name="connsiteX5" fmla="*/ 311150 w 1104900"/>
                  <a:gd name="connsiteY5" fmla="*/ 5173 h 127852"/>
                  <a:gd name="connsiteX6" fmla="*/ 406400 w 1104900"/>
                  <a:gd name="connsiteY6" fmla="*/ 1998 h 127852"/>
                  <a:gd name="connsiteX7" fmla="*/ 485775 w 1104900"/>
                  <a:gd name="connsiteY7" fmla="*/ 30573 h 127852"/>
                  <a:gd name="connsiteX8" fmla="*/ 571500 w 1104900"/>
                  <a:gd name="connsiteY8" fmla="*/ 84548 h 127852"/>
                  <a:gd name="connsiteX9" fmla="*/ 682625 w 1104900"/>
                  <a:gd name="connsiteY9" fmla="*/ 122648 h 127852"/>
                  <a:gd name="connsiteX10" fmla="*/ 787400 w 1104900"/>
                  <a:gd name="connsiteY10" fmla="*/ 125823 h 127852"/>
                  <a:gd name="connsiteX11" fmla="*/ 898525 w 1104900"/>
                  <a:gd name="connsiteY11" fmla="*/ 106773 h 127852"/>
                  <a:gd name="connsiteX12" fmla="*/ 1009650 w 1104900"/>
                  <a:gd name="connsiteY12" fmla="*/ 78198 h 127852"/>
                  <a:gd name="connsiteX13" fmla="*/ 1104900 w 1104900"/>
                  <a:gd name="connsiteY13" fmla="*/ 40098 h 1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127852">
                    <a:moveTo>
                      <a:pt x="0" y="109948"/>
                    </a:moveTo>
                    <a:cubicBezTo>
                      <a:pt x="19314" y="110212"/>
                      <a:pt x="38629" y="110477"/>
                      <a:pt x="57150" y="106773"/>
                    </a:cubicBezTo>
                    <a:cubicBezTo>
                      <a:pt x="75671" y="103069"/>
                      <a:pt x="93663" y="94602"/>
                      <a:pt x="111125" y="87723"/>
                    </a:cubicBezTo>
                    <a:cubicBezTo>
                      <a:pt x="128587" y="80844"/>
                      <a:pt x="142875" y="75552"/>
                      <a:pt x="161925" y="65498"/>
                    </a:cubicBezTo>
                    <a:cubicBezTo>
                      <a:pt x="180975" y="55444"/>
                      <a:pt x="200554" y="37452"/>
                      <a:pt x="225425" y="27398"/>
                    </a:cubicBezTo>
                    <a:cubicBezTo>
                      <a:pt x="250296" y="17344"/>
                      <a:pt x="280988" y="9406"/>
                      <a:pt x="311150" y="5173"/>
                    </a:cubicBezTo>
                    <a:cubicBezTo>
                      <a:pt x="341312" y="940"/>
                      <a:pt x="377296" y="-2235"/>
                      <a:pt x="406400" y="1998"/>
                    </a:cubicBezTo>
                    <a:cubicBezTo>
                      <a:pt x="435504" y="6231"/>
                      <a:pt x="458258" y="16815"/>
                      <a:pt x="485775" y="30573"/>
                    </a:cubicBezTo>
                    <a:cubicBezTo>
                      <a:pt x="513292" y="44331"/>
                      <a:pt x="538692" y="69202"/>
                      <a:pt x="571500" y="84548"/>
                    </a:cubicBezTo>
                    <a:cubicBezTo>
                      <a:pt x="604308" y="99894"/>
                      <a:pt x="646642" y="115769"/>
                      <a:pt x="682625" y="122648"/>
                    </a:cubicBezTo>
                    <a:cubicBezTo>
                      <a:pt x="718608" y="129527"/>
                      <a:pt x="751417" y="128469"/>
                      <a:pt x="787400" y="125823"/>
                    </a:cubicBezTo>
                    <a:cubicBezTo>
                      <a:pt x="823383" y="123177"/>
                      <a:pt x="861483" y="114711"/>
                      <a:pt x="898525" y="106773"/>
                    </a:cubicBezTo>
                    <a:cubicBezTo>
                      <a:pt x="935567" y="98835"/>
                      <a:pt x="975254" y="89311"/>
                      <a:pt x="1009650" y="78198"/>
                    </a:cubicBezTo>
                    <a:cubicBezTo>
                      <a:pt x="1044046" y="67085"/>
                      <a:pt x="1074473" y="53591"/>
                      <a:pt x="1104900" y="40098"/>
                    </a:cubicBezTo>
                  </a:path>
                </a:pathLst>
              </a:cu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椭圆 131">
                <a:extLst>
                  <a:ext uri="{FF2B5EF4-FFF2-40B4-BE49-F238E27FC236}">
                    <a16:creationId xmlns:a16="http://schemas.microsoft.com/office/drawing/2014/main" id="{50997403-4325-4895-83AF-396E9D8BCB24}"/>
                  </a:ext>
                </a:extLst>
              </p:cNvPr>
              <p:cNvSpPr/>
              <p:nvPr/>
            </p:nvSpPr>
            <p:spPr>
              <a:xfrm>
                <a:off x="983932" y="6422232"/>
                <a:ext cx="54769" cy="54768"/>
              </a:xfrm>
              <a:prstGeom prst="ellipse">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68" name="组合 167">
              <a:extLst>
                <a:ext uri="{FF2B5EF4-FFF2-40B4-BE49-F238E27FC236}">
                  <a16:creationId xmlns:a16="http://schemas.microsoft.com/office/drawing/2014/main" id="{F2BCF16E-30DC-4B39-9436-89B515842002}"/>
                </a:ext>
              </a:extLst>
            </p:cNvPr>
            <p:cNvGrpSpPr/>
            <p:nvPr/>
          </p:nvGrpSpPr>
          <p:grpSpPr>
            <a:xfrm>
              <a:off x="7524750" y="6419865"/>
              <a:ext cx="4365625" cy="388856"/>
              <a:chOff x="7524750" y="6419865"/>
              <a:chExt cx="4365625" cy="388856"/>
            </a:xfrm>
          </p:grpSpPr>
          <p:cxnSp>
            <p:nvCxnSpPr>
              <p:cNvPr id="133" name="直接连接符 132">
                <a:extLst>
                  <a:ext uri="{FF2B5EF4-FFF2-40B4-BE49-F238E27FC236}">
                    <a16:creationId xmlns:a16="http://schemas.microsoft.com/office/drawing/2014/main" id="{2AACDAB8-687E-4681-A0F2-CE0459D35CD8}"/>
                  </a:ext>
                </a:extLst>
              </p:cNvPr>
              <p:cNvCxnSpPr>
                <a:cxnSpLocks/>
              </p:cNvCxnSpPr>
              <p:nvPr/>
            </p:nvCxnSpPr>
            <p:spPr>
              <a:xfrm>
                <a:off x="7524750" y="6731000"/>
                <a:ext cx="3786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C7F9C95A-5C5A-4FAE-9297-6F83A42D4A56}"/>
                  </a:ext>
                </a:extLst>
              </p:cNvPr>
              <p:cNvCxnSpPr>
                <a:cxnSpLocks/>
              </p:cNvCxnSpPr>
              <p:nvPr/>
            </p:nvCxnSpPr>
            <p:spPr>
              <a:xfrm>
                <a:off x="8169275" y="6734175"/>
                <a:ext cx="809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134B0AE-D79E-4E8E-938C-7F176E3ECD16}"/>
                  </a:ext>
                </a:extLst>
              </p:cNvPr>
              <p:cNvCxnSpPr>
                <a:cxnSpLocks/>
              </p:cNvCxnSpPr>
              <p:nvPr/>
            </p:nvCxnSpPr>
            <p:spPr>
              <a:xfrm>
                <a:off x="9345415" y="6731000"/>
                <a:ext cx="75743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F9CFB2E-D301-4758-A89B-558685036E67}"/>
                  </a:ext>
                </a:extLst>
              </p:cNvPr>
              <p:cNvCxnSpPr>
                <a:cxnSpLocks/>
              </p:cNvCxnSpPr>
              <p:nvPr/>
            </p:nvCxnSpPr>
            <p:spPr>
              <a:xfrm>
                <a:off x="10379075" y="6731000"/>
                <a:ext cx="8255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6DBB95FA-8C82-4059-965B-EDC898E9E916}"/>
                  </a:ext>
                </a:extLst>
              </p:cNvPr>
              <p:cNvCxnSpPr>
                <a:cxnSpLocks/>
              </p:cNvCxnSpPr>
              <p:nvPr/>
            </p:nvCxnSpPr>
            <p:spPr>
              <a:xfrm>
                <a:off x="11430000" y="6731000"/>
                <a:ext cx="4603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8" name="弧形 137">
                <a:extLst>
                  <a:ext uri="{FF2B5EF4-FFF2-40B4-BE49-F238E27FC236}">
                    <a16:creationId xmlns:a16="http://schemas.microsoft.com/office/drawing/2014/main" id="{F43B74EC-E89A-40F2-99ED-8822DD2FA110}"/>
                  </a:ext>
                </a:extLst>
              </p:cNvPr>
              <p:cNvSpPr/>
              <p:nvPr/>
            </p:nvSpPr>
            <p:spPr>
              <a:xfrm>
                <a:off x="7858125" y="6419865"/>
                <a:ext cx="371475" cy="371475"/>
              </a:xfrm>
              <a:prstGeom prst="arc">
                <a:avLst>
                  <a:gd name="adj1" fmla="val 8187680"/>
                  <a:gd name="adj2" fmla="val 2767907"/>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9" name="弧形 138">
                <a:extLst>
                  <a:ext uri="{FF2B5EF4-FFF2-40B4-BE49-F238E27FC236}">
                    <a16:creationId xmlns:a16="http://schemas.microsoft.com/office/drawing/2014/main" id="{71C8202B-9450-499F-9D26-801E1B0BE9DE}"/>
                  </a:ext>
                </a:extLst>
              </p:cNvPr>
              <p:cNvSpPr/>
              <p:nvPr/>
            </p:nvSpPr>
            <p:spPr>
              <a:xfrm>
                <a:off x="7981849" y="6629400"/>
                <a:ext cx="123926" cy="179321"/>
              </a:xfrm>
              <a:prstGeom prst="arc">
                <a:avLst>
                  <a:gd name="adj1" fmla="val 9629853"/>
                  <a:gd name="adj2" fmla="val 1271171"/>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0" name="直接连接符 139">
                <a:extLst>
                  <a:ext uri="{FF2B5EF4-FFF2-40B4-BE49-F238E27FC236}">
                    <a16:creationId xmlns:a16="http://schemas.microsoft.com/office/drawing/2014/main" id="{584CA73E-4A69-4819-82FC-784E189C49CA}"/>
                  </a:ext>
                </a:extLst>
              </p:cNvPr>
              <p:cNvCxnSpPr/>
              <p:nvPr/>
            </p:nvCxnSpPr>
            <p:spPr>
              <a:xfrm>
                <a:off x="910589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454D76AD-4E6A-4883-AACB-0A4E403E27F8}"/>
                  </a:ext>
                </a:extLst>
              </p:cNvPr>
              <p:cNvCxnSpPr>
                <a:cxnSpLocks/>
              </p:cNvCxnSpPr>
              <p:nvPr/>
            </p:nvCxnSpPr>
            <p:spPr>
              <a:xfrm>
                <a:off x="918924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2A7B4046-5F36-4882-BB97-26C514D6FBB5}"/>
                  </a:ext>
                </a:extLst>
              </p:cNvPr>
              <p:cNvCxnSpPr>
                <a:cxnSpLocks/>
              </p:cNvCxnSpPr>
              <p:nvPr/>
            </p:nvCxnSpPr>
            <p:spPr>
              <a:xfrm>
                <a:off x="912733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C0A714-5B76-441F-B837-57687F05398A}"/>
                  </a:ext>
                </a:extLst>
              </p:cNvPr>
              <p:cNvCxnSpPr>
                <a:cxnSpLocks/>
              </p:cNvCxnSpPr>
              <p:nvPr/>
            </p:nvCxnSpPr>
            <p:spPr>
              <a:xfrm flipH="1">
                <a:off x="8978700" y="6672946"/>
                <a:ext cx="11509" cy="614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DB863F73-7278-4937-86CA-6CBBD86C00C0}"/>
                  </a:ext>
                </a:extLst>
              </p:cNvPr>
              <p:cNvCxnSpPr>
                <a:cxnSpLocks/>
              </p:cNvCxnSpPr>
              <p:nvPr/>
            </p:nvCxnSpPr>
            <p:spPr>
              <a:xfrm>
                <a:off x="9336880" y="6676320"/>
                <a:ext cx="8535" cy="546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5" name="弧形 144">
                <a:extLst>
                  <a:ext uri="{FF2B5EF4-FFF2-40B4-BE49-F238E27FC236}">
                    <a16:creationId xmlns:a16="http://schemas.microsoft.com/office/drawing/2014/main" id="{4D47EDF5-8A17-404C-A4FF-22DA46F7675D}"/>
                  </a:ext>
                </a:extLst>
              </p:cNvPr>
              <p:cNvSpPr/>
              <p:nvPr/>
            </p:nvSpPr>
            <p:spPr>
              <a:xfrm>
                <a:off x="8939764" y="6589722"/>
                <a:ext cx="450197" cy="106793"/>
              </a:xfrm>
              <a:prstGeom prst="arc">
                <a:avLst>
                  <a:gd name="adj1" fmla="val 10121009"/>
                  <a:gd name="adj2" fmla="val 719976"/>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6" name="直接连接符 145">
                <a:extLst>
                  <a:ext uri="{FF2B5EF4-FFF2-40B4-BE49-F238E27FC236}">
                    <a16:creationId xmlns:a16="http://schemas.microsoft.com/office/drawing/2014/main" id="{CEBFF8E1-7C58-4AF3-9CDF-E2557EA6C106}"/>
                  </a:ext>
                </a:extLst>
              </p:cNvPr>
              <p:cNvCxnSpPr/>
              <p:nvPr/>
            </p:nvCxnSpPr>
            <p:spPr>
              <a:xfrm>
                <a:off x="1019174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33BF0A75-439A-42F6-9AB4-B8BB69D987D9}"/>
                  </a:ext>
                </a:extLst>
              </p:cNvPr>
              <p:cNvCxnSpPr>
                <a:cxnSpLocks/>
              </p:cNvCxnSpPr>
              <p:nvPr/>
            </p:nvCxnSpPr>
            <p:spPr>
              <a:xfrm>
                <a:off x="1027509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2B506CBC-A048-4C0B-A10F-62CC9C56F83C}"/>
                  </a:ext>
                </a:extLst>
              </p:cNvPr>
              <p:cNvCxnSpPr>
                <a:cxnSpLocks/>
              </p:cNvCxnSpPr>
              <p:nvPr/>
            </p:nvCxnSpPr>
            <p:spPr>
              <a:xfrm>
                <a:off x="1021318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9" name="任意多边形: 形状 148">
                <a:extLst>
                  <a:ext uri="{FF2B5EF4-FFF2-40B4-BE49-F238E27FC236}">
                    <a16:creationId xmlns:a16="http://schemas.microsoft.com/office/drawing/2014/main" id="{3ADB404F-148F-45CE-9D38-E7A9BD037D1F}"/>
                  </a:ext>
                </a:extLst>
              </p:cNvPr>
              <p:cNvSpPr/>
              <p:nvPr/>
            </p:nvSpPr>
            <p:spPr>
              <a:xfrm>
                <a:off x="9996488" y="6550819"/>
                <a:ext cx="495300" cy="183356"/>
              </a:xfrm>
              <a:custGeom>
                <a:avLst/>
                <a:gdLst>
                  <a:gd name="connsiteX0" fmla="*/ 104775 w 495300"/>
                  <a:gd name="connsiteY0" fmla="*/ 183356 h 183356"/>
                  <a:gd name="connsiteX1" fmla="*/ 126206 w 495300"/>
                  <a:gd name="connsiteY1" fmla="*/ 138112 h 183356"/>
                  <a:gd name="connsiteX2" fmla="*/ 97631 w 495300"/>
                  <a:gd name="connsiteY2" fmla="*/ 78581 h 183356"/>
                  <a:gd name="connsiteX3" fmla="*/ 0 w 495300"/>
                  <a:gd name="connsiteY3" fmla="*/ 7144 h 183356"/>
                  <a:gd name="connsiteX4" fmla="*/ 192881 w 495300"/>
                  <a:gd name="connsiteY4" fmla="*/ 57150 h 183356"/>
                  <a:gd name="connsiteX5" fmla="*/ 292893 w 495300"/>
                  <a:gd name="connsiteY5" fmla="*/ 57150 h 183356"/>
                  <a:gd name="connsiteX6" fmla="*/ 495300 w 495300"/>
                  <a:gd name="connsiteY6" fmla="*/ 0 h 183356"/>
                  <a:gd name="connsiteX7" fmla="*/ 392906 w 495300"/>
                  <a:gd name="connsiteY7" fmla="*/ 78581 h 183356"/>
                  <a:gd name="connsiteX8" fmla="*/ 371475 w 495300"/>
                  <a:gd name="connsiteY8" fmla="*/ 135731 h 183356"/>
                  <a:gd name="connsiteX9" fmla="*/ 388143 w 495300"/>
                  <a:gd name="connsiteY9" fmla="*/ 1833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300" h="183356">
                    <a:moveTo>
                      <a:pt x="104775" y="183356"/>
                    </a:moveTo>
                    <a:lnTo>
                      <a:pt x="126206" y="138112"/>
                    </a:lnTo>
                    <a:lnTo>
                      <a:pt x="97631" y="78581"/>
                    </a:lnTo>
                    <a:lnTo>
                      <a:pt x="0" y="7144"/>
                    </a:lnTo>
                    <a:lnTo>
                      <a:pt x="192881" y="57150"/>
                    </a:lnTo>
                    <a:lnTo>
                      <a:pt x="292893" y="57150"/>
                    </a:lnTo>
                    <a:lnTo>
                      <a:pt x="495300" y="0"/>
                    </a:lnTo>
                    <a:lnTo>
                      <a:pt x="392906" y="78581"/>
                    </a:lnTo>
                    <a:lnTo>
                      <a:pt x="371475" y="135731"/>
                    </a:lnTo>
                    <a:lnTo>
                      <a:pt x="388143" y="183356"/>
                    </a:lnTo>
                  </a:path>
                </a:pathLst>
              </a:cu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0" name="直接连接符 149">
                <a:extLst>
                  <a:ext uri="{FF2B5EF4-FFF2-40B4-BE49-F238E27FC236}">
                    <a16:creationId xmlns:a16="http://schemas.microsoft.com/office/drawing/2014/main" id="{F412BF28-5377-428D-B659-309D304E2FB7}"/>
                  </a:ext>
                </a:extLst>
              </p:cNvPr>
              <p:cNvCxnSpPr>
                <a:cxnSpLocks/>
              </p:cNvCxnSpPr>
              <p:nvPr/>
            </p:nvCxnSpPr>
            <p:spPr>
              <a:xfrm>
                <a:off x="11349038"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123AFDF4-7A91-4DC5-B265-941C5F71A983}"/>
                  </a:ext>
                </a:extLst>
              </p:cNvPr>
              <p:cNvCxnSpPr>
                <a:cxnSpLocks/>
              </p:cNvCxnSpPr>
              <p:nvPr/>
            </p:nvCxnSpPr>
            <p:spPr>
              <a:xfrm>
                <a:off x="11291887"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15B40EE6-ADC8-4588-8E45-750304E669C7}"/>
                  </a:ext>
                </a:extLst>
              </p:cNvPr>
              <p:cNvCxnSpPr>
                <a:cxnSpLocks/>
              </p:cNvCxnSpPr>
              <p:nvPr/>
            </p:nvCxnSpPr>
            <p:spPr>
              <a:xfrm>
                <a:off x="11291887" y="6686991"/>
                <a:ext cx="57151"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153" name="组合 152">
                <a:extLst>
                  <a:ext uri="{FF2B5EF4-FFF2-40B4-BE49-F238E27FC236}">
                    <a16:creationId xmlns:a16="http://schemas.microsoft.com/office/drawing/2014/main" id="{921C8965-5DA8-4483-BCA0-DB754534DFA1}"/>
                  </a:ext>
                </a:extLst>
              </p:cNvPr>
              <p:cNvGrpSpPr/>
              <p:nvPr/>
            </p:nvGrpSpPr>
            <p:grpSpPr>
              <a:xfrm>
                <a:off x="11093553" y="6533674"/>
                <a:ext cx="177696" cy="200738"/>
                <a:chOff x="11095934" y="6533674"/>
                <a:chExt cx="177696" cy="200738"/>
              </a:xfrm>
            </p:grpSpPr>
            <p:sp>
              <p:nvSpPr>
                <p:cNvPr id="154" name="弧形 153">
                  <a:extLst>
                    <a:ext uri="{FF2B5EF4-FFF2-40B4-BE49-F238E27FC236}">
                      <a16:creationId xmlns:a16="http://schemas.microsoft.com/office/drawing/2014/main" id="{CAF34D81-FD8C-40CE-8606-762ABC7653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5" name="弧形 154">
                  <a:extLst>
                    <a:ext uri="{FF2B5EF4-FFF2-40B4-BE49-F238E27FC236}">
                      <a16:creationId xmlns:a16="http://schemas.microsoft.com/office/drawing/2014/main" id="{2A9CC9C0-42FA-4814-96F2-F9AF1D45F2EF}"/>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6" name="弧形 155">
                  <a:extLst>
                    <a:ext uri="{FF2B5EF4-FFF2-40B4-BE49-F238E27FC236}">
                      <a16:creationId xmlns:a16="http://schemas.microsoft.com/office/drawing/2014/main" id="{CDC6CC70-C50D-47EC-9351-28B8AC902C9A}"/>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7" name="弧形 156">
                  <a:extLst>
                    <a:ext uri="{FF2B5EF4-FFF2-40B4-BE49-F238E27FC236}">
                      <a16:creationId xmlns:a16="http://schemas.microsoft.com/office/drawing/2014/main" id="{0D3E70DB-38F8-4472-80C7-52A83CA0A197}"/>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8" name="弧形 157">
                  <a:extLst>
                    <a:ext uri="{FF2B5EF4-FFF2-40B4-BE49-F238E27FC236}">
                      <a16:creationId xmlns:a16="http://schemas.microsoft.com/office/drawing/2014/main" id="{B4480559-DE11-43A3-A5E7-4AC856100186}"/>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159" name="组合 158">
                <a:extLst>
                  <a:ext uri="{FF2B5EF4-FFF2-40B4-BE49-F238E27FC236}">
                    <a16:creationId xmlns:a16="http://schemas.microsoft.com/office/drawing/2014/main" id="{A0AB389D-4CAC-4512-A6C3-6B155F336EB5}"/>
                  </a:ext>
                </a:extLst>
              </p:cNvPr>
              <p:cNvGrpSpPr/>
              <p:nvPr/>
            </p:nvGrpSpPr>
            <p:grpSpPr>
              <a:xfrm flipH="1">
                <a:off x="11372157" y="6535024"/>
                <a:ext cx="177696" cy="200738"/>
                <a:chOff x="11095934" y="6533674"/>
                <a:chExt cx="177696" cy="200738"/>
              </a:xfrm>
            </p:grpSpPr>
            <p:sp>
              <p:nvSpPr>
                <p:cNvPr id="160" name="弧形 159">
                  <a:extLst>
                    <a:ext uri="{FF2B5EF4-FFF2-40B4-BE49-F238E27FC236}">
                      <a16:creationId xmlns:a16="http://schemas.microsoft.com/office/drawing/2014/main" id="{0EE8FDA3-6AA9-48F8-A671-F0C28A3C4F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1" name="弧形 160">
                  <a:extLst>
                    <a:ext uri="{FF2B5EF4-FFF2-40B4-BE49-F238E27FC236}">
                      <a16:creationId xmlns:a16="http://schemas.microsoft.com/office/drawing/2014/main" id="{D6934C1F-E41D-4B9D-B220-4C4FF7D0DBE9}"/>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2" name="弧形 161">
                  <a:extLst>
                    <a:ext uri="{FF2B5EF4-FFF2-40B4-BE49-F238E27FC236}">
                      <a16:creationId xmlns:a16="http://schemas.microsoft.com/office/drawing/2014/main" id="{0A41473E-9B57-429F-8928-CFEA2ABCBCE2}"/>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3" name="弧形 162">
                  <a:extLst>
                    <a:ext uri="{FF2B5EF4-FFF2-40B4-BE49-F238E27FC236}">
                      <a16:creationId xmlns:a16="http://schemas.microsoft.com/office/drawing/2014/main" id="{D6B31DA7-F951-4E2D-8C5A-52714482AEB6}"/>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4" name="弧形 163">
                  <a:extLst>
                    <a:ext uri="{FF2B5EF4-FFF2-40B4-BE49-F238E27FC236}">
                      <a16:creationId xmlns:a16="http://schemas.microsoft.com/office/drawing/2014/main" id="{779CAF36-9E9A-4074-8B71-663281DB6A94}"/>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cxnSp>
            <p:nvCxnSpPr>
              <p:cNvPr id="165" name="直接连接符 164">
                <a:extLst>
                  <a:ext uri="{FF2B5EF4-FFF2-40B4-BE49-F238E27FC236}">
                    <a16:creationId xmlns:a16="http://schemas.microsoft.com/office/drawing/2014/main" id="{A7ED5F83-ADC2-48E0-9217-E39812A7D3D4}"/>
                  </a:ext>
                </a:extLst>
              </p:cNvPr>
              <p:cNvCxnSpPr>
                <a:cxnSpLocks/>
              </p:cNvCxnSpPr>
              <p:nvPr/>
            </p:nvCxnSpPr>
            <p:spPr>
              <a:xfrm flipV="1">
                <a:off x="11237674" y="6496297"/>
                <a:ext cx="85169" cy="4538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0FE87D1A-30D0-4229-A6B3-AB7CD1A71C2D}"/>
                  </a:ext>
                </a:extLst>
              </p:cNvPr>
              <p:cNvCxnSpPr>
                <a:cxnSpLocks/>
                <a:stCxn id="160" idx="0"/>
              </p:cNvCxnSpPr>
              <p:nvPr/>
            </p:nvCxnSpPr>
            <p:spPr>
              <a:xfrm flipH="1" flipV="1">
                <a:off x="11318875" y="6498679"/>
                <a:ext cx="85646" cy="40528"/>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4D50F2F7-6903-4C09-AED4-CDA3A4732187}"/>
                  </a:ext>
                </a:extLst>
              </p:cNvPr>
              <p:cNvCxnSpPr>
                <a:cxnSpLocks/>
              </p:cNvCxnSpPr>
              <p:nvPr/>
            </p:nvCxnSpPr>
            <p:spPr>
              <a:xfrm flipV="1">
                <a:off x="11318875" y="6431242"/>
                <a:ext cx="0" cy="66282"/>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grpSp>
          <p:nvGrpSpPr>
            <p:cNvPr id="176" name="组合 175">
              <a:extLst>
                <a:ext uri="{FF2B5EF4-FFF2-40B4-BE49-F238E27FC236}">
                  <a16:creationId xmlns:a16="http://schemas.microsoft.com/office/drawing/2014/main" id="{A49F06F1-9C56-4CBE-93A5-75EF619DD52C}"/>
                </a:ext>
              </a:extLst>
            </p:cNvPr>
            <p:cNvGrpSpPr/>
            <p:nvPr/>
          </p:nvGrpSpPr>
          <p:grpSpPr>
            <a:xfrm>
              <a:off x="4916961" y="6338229"/>
              <a:ext cx="2447829" cy="482324"/>
              <a:chOff x="4916961" y="6338229"/>
              <a:chExt cx="2447829" cy="482324"/>
            </a:xfrm>
          </p:grpSpPr>
          <p:pic>
            <p:nvPicPr>
              <p:cNvPr id="172" name="图片 171">
                <a:extLst>
                  <a:ext uri="{FF2B5EF4-FFF2-40B4-BE49-F238E27FC236}">
                    <a16:creationId xmlns:a16="http://schemas.microsoft.com/office/drawing/2014/main" id="{19077496-BF6B-4A2E-9BAE-BF0A74E39BE3}"/>
                  </a:ext>
                </a:extLst>
              </p:cNvPr>
              <p:cNvPicPr>
                <a:picLocks noChangeAspect="1"/>
              </p:cNvPicPr>
              <p:nvPr/>
            </p:nvPicPr>
            <p:blipFill>
              <a:blip r:embed="rId3"/>
              <a:stretch>
                <a:fillRect/>
              </a:stretch>
            </p:blipFill>
            <p:spPr>
              <a:xfrm>
                <a:off x="4916961" y="6405066"/>
                <a:ext cx="2447829" cy="415487"/>
              </a:xfrm>
              <a:prstGeom prst="rect">
                <a:avLst/>
              </a:prstGeom>
            </p:spPr>
          </p:pic>
          <p:sp>
            <p:nvSpPr>
              <p:cNvPr id="173" name="矩形 172">
                <a:extLst>
                  <a:ext uri="{FF2B5EF4-FFF2-40B4-BE49-F238E27FC236}">
                    <a16:creationId xmlns:a16="http://schemas.microsoft.com/office/drawing/2014/main" id="{2F3FD649-F118-4377-B96A-9FCD2E13F3B4}"/>
                  </a:ext>
                </a:extLst>
              </p:cNvPr>
              <p:cNvSpPr/>
              <p:nvPr/>
            </p:nvSpPr>
            <p:spPr>
              <a:xfrm>
                <a:off x="5362507" y="6338229"/>
                <a:ext cx="1884352" cy="34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70" name="图片 169">
                <a:extLst>
                  <a:ext uri="{FF2B5EF4-FFF2-40B4-BE49-F238E27FC236}">
                    <a16:creationId xmlns:a16="http://schemas.microsoft.com/office/drawing/2014/main" id="{54C74FB9-CD63-45B1-A56B-BD5FAEB78BB0}"/>
                  </a:ext>
                </a:extLst>
              </p:cNvPr>
              <p:cNvPicPr>
                <a:picLocks noChangeAspect="1"/>
              </p:cNvPicPr>
              <p:nvPr/>
            </p:nvPicPr>
            <p:blipFill rotWithShape="1">
              <a:blip r:embed="rId4">
                <a:clrChange>
                  <a:clrFrom>
                    <a:srgbClr val="FCFEFB"/>
                  </a:clrFrom>
                  <a:clrTo>
                    <a:srgbClr val="FCFEFB">
                      <a:alpha val="0"/>
                    </a:srgbClr>
                  </a:clrTo>
                </a:clrChang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1632" t="1076" b="82037"/>
              <a:stretch/>
            </p:blipFill>
            <p:spPr>
              <a:xfrm>
                <a:off x="5415973" y="6362044"/>
                <a:ext cx="1802726" cy="331300"/>
              </a:xfrm>
              <a:prstGeom prst="rect">
                <a:avLst/>
              </a:prstGeom>
            </p:spPr>
          </p:pic>
          <p:pic>
            <p:nvPicPr>
              <p:cNvPr id="175" name="图片 174">
                <a:extLst>
                  <a:ext uri="{FF2B5EF4-FFF2-40B4-BE49-F238E27FC236}">
                    <a16:creationId xmlns:a16="http://schemas.microsoft.com/office/drawing/2014/main" id="{D6E90623-E375-4907-9528-D73CFCF63C6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7535" y="6351624"/>
                <a:ext cx="454797" cy="454797"/>
              </a:xfrm>
              <a:prstGeom prst="rect">
                <a:avLst/>
              </a:prstGeom>
            </p:spPr>
          </p:pic>
        </p:grpSp>
      </p:grpSp>
      <p:cxnSp>
        <p:nvCxnSpPr>
          <p:cNvPr id="186" name="直接连接符 185">
            <a:extLst>
              <a:ext uri="{FF2B5EF4-FFF2-40B4-BE49-F238E27FC236}">
                <a16:creationId xmlns:a16="http://schemas.microsoft.com/office/drawing/2014/main" id="{B15FC964-A86C-4DB3-A169-529B48915A85}"/>
              </a:ext>
            </a:extLst>
          </p:cNvPr>
          <p:cNvCxnSpPr>
            <a:cxnSpLocks/>
          </p:cNvCxnSpPr>
          <p:nvPr/>
        </p:nvCxnSpPr>
        <p:spPr>
          <a:xfrm>
            <a:off x="871538" y="3390901"/>
            <a:ext cx="740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2">
            <a:extLst>
              <a:ext uri="{FF2B5EF4-FFF2-40B4-BE49-F238E27FC236}">
                <a16:creationId xmlns:a16="http://schemas.microsoft.com/office/drawing/2014/main" id="{87A0D3CE-4F00-4D11-934A-8A36CA97D371}"/>
              </a:ext>
            </a:extLst>
          </p:cNvPr>
          <p:cNvSpPr txBox="1">
            <a:spLocks/>
          </p:cNvSpPr>
          <p:nvPr/>
        </p:nvSpPr>
        <p:spPr>
          <a:xfrm>
            <a:off x="533921" y="2069545"/>
            <a:ext cx="8090889" cy="1410653"/>
          </a:xfrm>
          <a:prstGeom prst="rect">
            <a:avLst/>
          </a:prstGeom>
        </p:spPr>
        <p:txBody>
          <a:bodyPr vert="horz" wrap="square" lIns="216000" tIns="34290" rIns="21600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450"/>
              </a:spcBef>
            </a:pPr>
            <a:r>
              <a:rPr lang="zh-CN" altLang="en-US" sz="4000" b="1" dirty="0">
                <a:latin typeface="宋体" panose="02010600030101010101" pitchFamily="2" charset="-122"/>
                <a:ea typeface="宋体" panose="02010600030101010101" pitchFamily="2" charset="-122"/>
                <a:cs typeface="Times New Roman" panose="02020603050405020304" pitchFamily="18" charset="0"/>
              </a:rPr>
              <a:t>迎新会分享</a:t>
            </a:r>
            <a:endParaRPr lang="zh-CN" altLang="zh-CN" sz="40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76" name="Rectangle 3">
            <a:extLst>
              <a:ext uri="{FF2B5EF4-FFF2-40B4-BE49-F238E27FC236}">
                <a16:creationId xmlns:a16="http://schemas.microsoft.com/office/drawing/2014/main" id="{94C5D3EB-6228-432A-8F5F-61D8454F5712}"/>
              </a:ext>
            </a:extLst>
          </p:cNvPr>
          <p:cNvSpPr txBox="1">
            <a:spLocks/>
          </p:cNvSpPr>
          <p:nvPr/>
        </p:nvSpPr>
        <p:spPr>
          <a:xfrm>
            <a:off x="3302859" y="3700513"/>
            <a:ext cx="2538282" cy="864394"/>
          </a:xfrm>
          <a:prstGeom prst="rect">
            <a:avLst/>
          </a:prstGeom>
        </p:spPr>
        <p:txBody>
          <a:bodyPr vert="horz" wrap="square"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0">
              <a:buSzPct val="120000"/>
              <a:buNone/>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rPr>
              <a:t>王金秋</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77" name="文本框 76">
            <a:extLst>
              <a:ext uri="{FF2B5EF4-FFF2-40B4-BE49-F238E27FC236}">
                <a16:creationId xmlns:a16="http://schemas.microsoft.com/office/drawing/2014/main" id="{3CBCFAD8-0EB2-42A0-A288-AA286A174726}"/>
              </a:ext>
            </a:extLst>
          </p:cNvPr>
          <p:cNvSpPr txBox="1"/>
          <p:nvPr/>
        </p:nvSpPr>
        <p:spPr>
          <a:xfrm>
            <a:off x="3233691" y="4982133"/>
            <a:ext cx="2676618" cy="400110"/>
          </a:xfrm>
          <a:prstGeom prst="rect">
            <a:avLst/>
          </a:prstGeom>
          <a:noFill/>
        </p:spPr>
        <p:txBody>
          <a:bodyPr wrap="square" rtlCol="0">
            <a:spAutoFit/>
          </a:bodyPr>
          <a:lstStyle/>
          <a:p>
            <a:pPr algn="ct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2022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9</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日</a:t>
            </a:r>
          </a:p>
        </p:txBody>
      </p:sp>
      <p:grpSp>
        <p:nvGrpSpPr>
          <p:cNvPr id="78" name="组合 77">
            <a:extLst>
              <a:ext uri="{FF2B5EF4-FFF2-40B4-BE49-F238E27FC236}">
                <a16:creationId xmlns:a16="http://schemas.microsoft.com/office/drawing/2014/main" id="{01890226-26BD-459C-BAB4-5A73251FC4C1}"/>
              </a:ext>
            </a:extLst>
          </p:cNvPr>
          <p:cNvGrpSpPr/>
          <p:nvPr/>
        </p:nvGrpSpPr>
        <p:grpSpPr>
          <a:xfrm>
            <a:off x="6092815" y="-9"/>
            <a:ext cx="3051185" cy="488954"/>
            <a:chOff x="6092815" y="-9"/>
            <a:chExt cx="3051185" cy="488954"/>
          </a:xfrm>
        </p:grpSpPr>
        <p:pic>
          <p:nvPicPr>
            <p:cNvPr id="79" name="图片 78">
              <a:extLst>
                <a:ext uri="{FF2B5EF4-FFF2-40B4-BE49-F238E27FC236}">
                  <a16:creationId xmlns:a16="http://schemas.microsoft.com/office/drawing/2014/main" id="{E04ADB81-6A39-4A74-8466-F420F4A4EAD0}"/>
                </a:ext>
              </a:extLst>
            </p:cNvPr>
            <p:cNvPicPr>
              <a:picLocks noChangeAspect="1"/>
            </p:cNvPicPr>
            <p:nvPr/>
          </p:nvPicPr>
          <p:blipFill rotWithShape="1">
            <a:blip r:embed="rId8">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80" name="矩形 79">
              <a:extLst>
                <a:ext uri="{FF2B5EF4-FFF2-40B4-BE49-F238E27FC236}">
                  <a16:creationId xmlns:a16="http://schemas.microsoft.com/office/drawing/2014/main" id="{0CBC4500-1674-4ADA-BBB5-3D265418D534}"/>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a:extLst>
                <a:ext uri="{FF2B5EF4-FFF2-40B4-BE49-F238E27FC236}">
                  <a16:creationId xmlns:a16="http://schemas.microsoft.com/office/drawing/2014/main" id="{0C879C87-170E-4887-B862-7B8EA73E7808}"/>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2" name="组合 81">
              <a:extLst>
                <a:ext uri="{FF2B5EF4-FFF2-40B4-BE49-F238E27FC236}">
                  <a16:creationId xmlns:a16="http://schemas.microsoft.com/office/drawing/2014/main" id="{C492E1FD-11E3-4D69-A162-E0E6B3C17619}"/>
                </a:ext>
              </a:extLst>
            </p:cNvPr>
            <p:cNvGrpSpPr/>
            <p:nvPr/>
          </p:nvGrpSpPr>
          <p:grpSpPr>
            <a:xfrm>
              <a:off x="6092815" y="96829"/>
              <a:ext cx="2218057" cy="311705"/>
              <a:chOff x="6092815" y="96829"/>
              <a:chExt cx="2218057" cy="311705"/>
            </a:xfrm>
          </p:grpSpPr>
          <p:pic>
            <p:nvPicPr>
              <p:cNvPr id="83" name="Picture 23" descr="软件所所徽">
                <a:extLst>
                  <a:ext uri="{FF2B5EF4-FFF2-40B4-BE49-F238E27FC236}">
                    <a16:creationId xmlns:a16="http://schemas.microsoft.com/office/drawing/2014/main" id="{89963D67-1F51-4AF0-AC9A-7DC238C177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32" descr="iscas-mzd">
                <a:extLst>
                  <a:ext uri="{FF2B5EF4-FFF2-40B4-BE49-F238E27FC236}">
                    <a16:creationId xmlns:a16="http://schemas.microsoft.com/office/drawing/2014/main" id="{2CB805DE-B782-4E07-B0D3-399719281E68}"/>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图片 84">
                <a:extLst>
                  <a:ext uri="{FF2B5EF4-FFF2-40B4-BE49-F238E27FC236}">
                    <a16:creationId xmlns:a16="http://schemas.microsoft.com/office/drawing/2014/main" id="{3EF6DA70-BACE-4257-B153-2E43BA17C8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spTree>
    <p:extLst>
      <p:ext uri="{BB962C8B-B14F-4D97-AF65-F5344CB8AC3E}">
        <p14:creationId xmlns:p14="http://schemas.microsoft.com/office/powerpoint/2010/main" val="300190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CB16BAD-C113-43C6-9AA6-7B272EED08D3}"/>
              </a:ext>
            </a:extLst>
          </p:cNvPr>
          <p:cNvSpPr/>
          <p:nvPr/>
        </p:nvSpPr>
        <p:spPr>
          <a:xfrm>
            <a:off x="-1" y="-9"/>
            <a:ext cx="3513667" cy="6858009"/>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5" name="矩形 4">
            <a:extLst>
              <a:ext uri="{FF2B5EF4-FFF2-40B4-BE49-F238E27FC236}">
                <a16:creationId xmlns:a16="http://schemas.microsoft.com/office/drawing/2014/main" id="{1F86E7E8-E8CF-4889-BB69-B9729685444A}"/>
              </a:ext>
            </a:extLst>
          </p:cNvPr>
          <p:cNvSpPr/>
          <p:nvPr/>
        </p:nvSpPr>
        <p:spPr>
          <a:xfrm>
            <a:off x="0" y="-9"/>
            <a:ext cx="3445934" cy="685800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6" name="标题 1">
            <a:extLst>
              <a:ext uri="{FF2B5EF4-FFF2-40B4-BE49-F238E27FC236}">
                <a16:creationId xmlns:a16="http://schemas.microsoft.com/office/drawing/2014/main" id="{9E604280-0634-4164-8AEB-0E4DFEADD677}"/>
              </a:ext>
            </a:extLst>
          </p:cNvPr>
          <p:cNvSpPr>
            <a:spLocks noGrp="1"/>
          </p:cNvSpPr>
          <p:nvPr>
            <p:ph type="title"/>
          </p:nvPr>
        </p:nvSpPr>
        <p:spPr>
          <a:xfrm>
            <a:off x="1163211" y="3077557"/>
            <a:ext cx="1950244" cy="702876"/>
          </a:xfrm>
        </p:spPr>
        <p:txBody>
          <a:bodyPr>
            <a:noAutofit/>
          </a:bodyPr>
          <a:lstStyle/>
          <a:p>
            <a:pPr algn="ctr"/>
            <a:r>
              <a:rPr lang="zh-CN" altLang="en-US" b="1" dirty="0">
                <a:solidFill>
                  <a:schemeClr val="bg1"/>
                </a:solidFill>
                <a:latin typeface="SimSun" panose="02010600030101010101" pitchFamily="2" charset="-122"/>
                <a:ea typeface="SimSun" panose="02010600030101010101" pitchFamily="2" charset="-122"/>
                <a:cs typeface="Times New Roman" panose="02020603050405020304" pitchFamily="18" charset="0"/>
              </a:rPr>
              <a:t>目 录</a:t>
            </a:r>
          </a:p>
        </p:txBody>
      </p:sp>
      <p:sp>
        <p:nvSpPr>
          <p:cNvPr id="7" name="内容占位符 2">
            <a:extLst>
              <a:ext uri="{FF2B5EF4-FFF2-40B4-BE49-F238E27FC236}">
                <a16:creationId xmlns:a16="http://schemas.microsoft.com/office/drawing/2014/main" id="{31478C70-F280-4310-B77E-D7770FE87E1B}"/>
              </a:ext>
            </a:extLst>
          </p:cNvPr>
          <p:cNvSpPr>
            <a:spLocks noGrp="1"/>
          </p:cNvSpPr>
          <p:nvPr>
            <p:ph idx="1"/>
          </p:nvPr>
        </p:nvSpPr>
        <p:spPr>
          <a:xfrm>
            <a:off x="3822327" y="1843189"/>
            <a:ext cx="4158462" cy="3106619"/>
          </a:xfrm>
        </p:spPr>
        <p:txBody>
          <a:bodyPr>
            <a:noAutofit/>
          </a:bodyPr>
          <a:lstStyle/>
          <a:p>
            <a:pPr marL="493871" lvl="1" indent="-342900">
              <a:lnSpc>
                <a:spcPct val="150000"/>
              </a:lnSpc>
              <a:buAutoNum type="arabicPeriod"/>
            </a:pPr>
            <a:r>
              <a:rPr lang="zh-CN" altLang="en-US" b="1" dirty="0">
                <a:latin typeface="Times New Roman" panose="02020603050405020304" pitchFamily="18" charset="0"/>
                <a:ea typeface="SimSun" panose="02010600030101010101" pitchFamily="2" charset="-122"/>
                <a:cs typeface="Times New Roman" panose="02020603050405020304" pitchFamily="18" charset="0"/>
              </a:rPr>
              <a:t>  研究方向</a:t>
            </a:r>
            <a:endParaRPr lang="en-US" altLang="zh-CN" b="1" dirty="0">
              <a:latin typeface="Times New Roman" panose="02020603050405020304" pitchFamily="18" charset="0"/>
              <a:ea typeface="SimSun" panose="02010600030101010101" pitchFamily="2" charset="-122"/>
              <a:cs typeface="Times New Roman" panose="02020603050405020304" pitchFamily="18" charset="0"/>
            </a:endParaRPr>
          </a:p>
          <a:p>
            <a:pPr marL="493871" lvl="1" indent="-342900">
              <a:lnSpc>
                <a:spcPct val="150000"/>
              </a:lnSpc>
              <a:buAutoNum type="arabicPeriod"/>
            </a:pPr>
            <a:r>
              <a:rPr lang="zh-CN" altLang="en-US" b="1" dirty="0">
                <a:latin typeface="Times New Roman" panose="02020603050405020304" pitchFamily="18" charset="0"/>
                <a:ea typeface="SimSun" panose="02010600030101010101" pitchFamily="2" charset="-122"/>
                <a:cs typeface="Times New Roman" panose="02020603050405020304" pitchFamily="18" charset="0"/>
              </a:rPr>
              <a:t>  一些建议</a:t>
            </a:r>
            <a:endParaRPr lang="en-US" altLang="zh-CN" b="1"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8" name="组合 7">
            <a:extLst>
              <a:ext uri="{FF2B5EF4-FFF2-40B4-BE49-F238E27FC236}">
                <a16:creationId xmlns:a16="http://schemas.microsoft.com/office/drawing/2014/main" id="{4E7A7CF0-68DF-4AA4-85C0-CC3BA0B37CFF}"/>
              </a:ext>
            </a:extLst>
          </p:cNvPr>
          <p:cNvGrpSpPr/>
          <p:nvPr/>
        </p:nvGrpSpPr>
        <p:grpSpPr>
          <a:xfrm>
            <a:off x="6092815" y="-9"/>
            <a:ext cx="3051185" cy="488954"/>
            <a:chOff x="6092815" y="-9"/>
            <a:chExt cx="3051185" cy="488954"/>
          </a:xfrm>
        </p:grpSpPr>
        <p:pic>
          <p:nvPicPr>
            <p:cNvPr id="9" name="图片 8">
              <a:extLst>
                <a:ext uri="{FF2B5EF4-FFF2-40B4-BE49-F238E27FC236}">
                  <a16:creationId xmlns:a16="http://schemas.microsoft.com/office/drawing/2014/main" id="{99E2960B-3DCC-4E5E-B429-75C4C9E3FE93}"/>
                </a:ext>
              </a:extLst>
            </p:cNvPr>
            <p:cNvPicPr>
              <a:picLocks noChangeAspect="1"/>
            </p:cNvPicPr>
            <p:nvPr/>
          </p:nvPicPr>
          <p:blipFill rotWithShape="1">
            <a:blip r:embed="rId3">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0" name="矩形 9">
              <a:extLst>
                <a:ext uri="{FF2B5EF4-FFF2-40B4-BE49-F238E27FC236}">
                  <a16:creationId xmlns:a16="http://schemas.microsoft.com/office/drawing/2014/main" id="{B9C998EE-B3EF-40B9-B3CE-0649D67B9B6A}"/>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92E9788A-399F-4B98-8D7B-95DD32E19C71}"/>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2" name="组合 11">
              <a:extLst>
                <a:ext uri="{FF2B5EF4-FFF2-40B4-BE49-F238E27FC236}">
                  <a16:creationId xmlns:a16="http://schemas.microsoft.com/office/drawing/2014/main" id="{2BD4BC3B-BF44-4835-B0A7-6D7FC869F38F}"/>
                </a:ext>
              </a:extLst>
            </p:cNvPr>
            <p:cNvGrpSpPr/>
            <p:nvPr/>
          </p:nvGrpSpPr>
          <p:grpSpPr>
            <a:xfrm>
              <a:off x="6092815" y="96829"/>
              <a:ext cx="2218057" cy="311705"/>
              <a:chOff x="6092815" y="96829"/>
              <a:chExt cx="2218057" cy="311705"/>
            </a:xfrm>
          </p:grpSpPr>
          <p:pic>
            <p:nvPicPr>
              <p:cNvPr id="13" name="Picture 23" descr="软件所所徽">
                <a:extLst>
                  <a:ext uri="{FF2B5EF4-FFF2-40B4-BE49-F238E27FC236}">
                    <a16:creationId xmlns:a16="http://schemas.microsoft.com/office/drawing/2014/main" id="{7747B2C9-49C3-43E6-B665-60A054C87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descr="iscas-mzd">
                <a:extLst>
                  <a:ext uri="{FF2B5EF4-FFF2-40B4-BE49-F238E27FC236}">
                    <a16:creationId xmlns:a16="http://schemas.microsoft.com/office/drawing/2014/main" id="{04140FD9-12C9-4694-8628-43EE41C3928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067B81A6-0B70-4C86-AAC4-A0BBEBD9A4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spTree>
    <p:extLst>
      <p:ext uri="{BB962C8B-B14F-4D97-AF65-F5344CB8AC3E}">
        <p14:creationId xmlns:p14="http://schemas.microsoft.com/office/powerpoint/2010/main" val="164573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a:extLst>
              <a:ext uri="{FF2B5EF4-FFF2-40B4-BE49-F238E27FC236}">
                <a16:creationId xmlns:a16="http://schemas.microsoft.com/office/drawing/2014/main" id="{A1213F6F-B864-42D0-9D6C-B1D4DA65E3B1}"/>
              </a:ext>
            </a:extLst>
          </p:cNvPr>
          <p:cNvGrpSpPr/>
          <p:nvPr/>
        </p:nvGrpSpPr>
        <p:grpSpPr>
          <a:xfrm>
            <a:off x="185738" y="6430072"/>
            <a:ext cx="8732044" cy="535082"/>
            <a:chOff x="247650" y="6338229"/>
            <a:chExt cx="11642725" cy="713442"/>
          </a:xfrm>
        </p:grpSpPr>
        <p:grpSp>
          <p:nvGrpSpPr>
            <p:cNvPr id="169" name="组合 168">
              <a:extLst>
                <a:ext uri="{FF2B5EF4-FFF2-40B4-BE49-F238E27FC236}">
                  <a16:creationId xmlns:a16="http://schemas.microsoft.com/office/drawing/2014/main" id="{AF52BC86-1A05-4710-AF12-7D298C4B732E}"/>
                </a:ext>
              </a:extLst>
            </p:cNvPr>
            <p:cNvGrpSpPr/>
            <p:nvPr/>
          </p:nvGrpSpPr>
          <p:grpSpPr>
            <a:xfrm>
              <a:off x="247650" y="6403180"/>
              <a:ext cx="4445794" cy="648491"/>
              <a:chOff x="247650" y="6403180"/>
              <a:chExt cx="4445794" cy="648491"/>
            </a:xfrm>
          </p:grpSpPr>
          <p:cxnSp>
            <p:nvCxnSpPr>
              <p:cNvPr id="112" name="直接连接符 111">
                <a:extLst>
                  <a:ext uri="{FF2B5EF4-FFF2-40B4-BE49-F238E27FC236}">
                    <a16:creationId xmlns:a16="http://schemas.microsoft.com/office/drawing/2014/main" id="{C8E8AA2D-3F82-4B51-94FE-FDA7046EB026}"/>
                  </a:ext>
                </a:extLst>
              </p:cNvPr>
              <p:cNvCxnSpPr>
                <a:cxnSpLocks/>
              </p:cNvCxnSpPr>
              <p:nvPr/>
            </p:nvCxnSpPr>
            <p:spPr>
              <a:xfrm>
                <a:off x="247650" y="6755606"/>
                <a:ext cx="2024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68090E7-8AE0-4567-96E9-9040F97CA61B}"/>
                  </a:ext>
                </a:extLst>
              </p:cNvPr>
              <p:cNvCxnSpPr>
                <a:cxnSpLocks/>
              </p:cNvCxnSpPr>
              <p:nvPr/>
            </p:nvCxnSpPr>
            <p:spPr>
              <a:xfrm flipV="1">
                <a:off x="450056" y="6655594"/>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AD425BB0-3C60-4548-8906-3B5AA86830B3}"/>
                  </a:ext>
                </a:extLst>
              </p:cNvPr>
              <p:cNvCxnSpPr>
                <a:cxnSpLocks/>
              </p:cNvCxnSpPr>
              <p:nvPr/>
            </p:nvCxnSpPr>
            <p:spPr>
              <a:xfrm>
                <a:off x="450056" y="6655594"/>
                <a:ext cx="5191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5A19D55-A1B3-4E90-B576-7953B04C83F3}"/>
                  </a:ext>
                </a:extLst>
              </p:cNvPr>
              <p:cNvCxnSpPr>
                <a:cxnSpLocks/>
              </p:cNvCxnSpPr>
              <p:nvPr/>
            </p:nvCxnSpPr>
            <p:spPr>
              <a:xfrm>
                <a:off x="966788" y="6403180"/>
                <a:ext cx="0" cy="2524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D558C0-0D44-4308-B284-A5E63FF40A58}"/>
                  </a:ext>
                </a:extLst>
              </p:cNvPr>
              <p:cNvCxnSpPr>
                <a:cxnSpLocks/>
              </p:cNvCxnSpPr>
              <p:nvPr/>
            </p:nvCxnSpPr>
            <p:spPr>
              <a:xfrm flipH="1">
                <a:off x="966788" y="6403181"/>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4B95C2B4-9F87-4BB5-89FD-B3C8037DBE74}"/>
                  </a:ext>
                </a:extLst>
              </p:cNvPr>
              <p:cNvCxnSpPr>
                <a:cxnSpLocks/>
              </p:cNvCxnSpPr>
              <p:nvPr/>
            </p:nvCxnSpPr>
            <p:spPr>
              <a:xfrm flipV="1">
                <a:off x="1054894" y="6403181"/>
                <a:ext cx="0" cy="3524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E83DF39C-ED44-4628-976C-7CFE471D6E82}"/>
                  </a:ext>
                </a:extLst>
              </p:cNvPr>
              <p:cNvCxnSpPr>
                <a:cxnSpLocks/>
              </p:cNvCxnSpPr>
              <p:nvPr/>
            </p:nvCxnSpPr>
            <p:spPr>
              <a:xfrm flipH="1">
                <a:off x="1054894" y="6755607"/>
                <a:ext cx="3238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636103D3-6E3B-45DD-B0DF-F56484F71867}"/>
                  </a:ext>
                </a:extLst>
              </p:cNvPr>
              <p:cNvCxnSpPr>
                <a:cxnSpLocks/>
              </p:cNvCxnSpPr>
              <p:nvPr/>
            </p:nvCxnSpPr>
            <p:spPr>
              <a:xfrm flipV="1">
                <a:off x="1378744"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EBC5896D-AB74-4890-811C-9AB3CDB8DA50}"/>
                  </a:ext>
                </a:extLst>
              </p:cNvPr>
              <p:cNvCxnSpPr>
                <a:cxnSpLocks/>
              </p:cNvCxnSpPr>
              <p:nvPr/>
            </p:nvCxnSpPr>
            <p:spPr>
              <a:xfrm flipH="1">
                <a:off x="1378744" y="6655594"/>
                <a:ext cx="1683544"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93D05ECE-F0A3-4595-A898-717DEEACD3D7}"/>
                  </a:ext>
                </a:extLst>
              </p:cNvPr>
              <p:cNvCxnSpPr>
                <a:cxnSpLocks/>
              </p:cNvCxnSpPr>
              <p:nvPr/>
            </p:nvCxnSpPr>
            <p:spPr>
              <a:xfrm flipV="1">
                <a:off x="3062288" y="6657976"/>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DB52363A-42E8-4D7F-87C3-55123271824A}"/>
                  </a:ext>
                </a:extLst>
              </p:cNvPr>
              <p:cNvCxnSpPr>
                <a:cxnSpLocks/>
              </p:cNvCxnSpPr>
              <p:nvPr/>
            </p:nvCxnSpPr>
            <p:spPr>
              <a:xfrm flipH="1">
                <a:off x="3062288" y="6755606"/>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61C32B43-3314-495E-A939-306C7CEDE435}"/>
                  </a:ext>
                </a:extLst>
              </p:cNvPr>
              <p:cNvCxnSpPr>
                <a:cxnSpLocks/>
              </p:cNvCxnSpPr>
              <p:nvPr/>
            </p:nvCxnSpPr>
            <p:spPr>
              <a:xfrm flipV="1">
                <a:off x="3369470"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6351941-A5A4-4C9B-AA2C-681513E933FB}"/>
                  </a:ext>
                </a:extLst>
              </p:cNvPr>
              <p:cNvCxnSpPr>
                <a:cxnSpLocks/>
              </p:cNvCxnSpPr>
              <p:nvPr/>
            </p:nvCxnSpPr>
            <p:spPr>
              <a:xfrm flipV="1">
                <a:off x="3940970" y="6629400"/>
                <a:ext cx="0" cy="1262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4E73C35-1EF4-4138-AA11-E8EA231B4F96}"/>
                  </a:ext>
                </a:extLst>
              </p:cNvPr>
              <p:cNvCxnSpPr>
                <a:cxnSpLocks/>
              </p:cNvCxnSpPr>
              <p:nvPr/>
            </p:nvCxnSpPr>
            <p:spPr>
              <a:xfrm flipV="1">
                <a:off x="4471988" y="6579394"/>
                <a:ext cx="0" cy="176213"/>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9916DEF3-B518-424F-80BC-E3C7401468E9}"/>
                  </a:ext>
                </a:extLst>
              </p:cNvPr>
              <p:cNvCxnSpPr>
                <a:cxnSpLocks/>
              </p:cNvCxnSpPr>
              <p:nvPr/>
            </p:nvCxnSpPr>
            <p:spPr>
              <a:xfrm flipV="1">
                <a:off x="4150520" y="6662738"/>
                <a:ext cx="0" cy="976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6DC0F24D-2BDD-419E-AA4A-0F667787E7AA}"/>
                  </a:ext>
                </a:extLst>
              </p:cNvPr>
              <p:cNvCxnSpPr>
                <a:cxnSpLocks/>
              </p:cNvCxnSpPr>
              <p:nvPr/>
            </p:nvCxnSpPr>
            <p:spPr>
              <a:xfrm flipH="1">
                <a:off x="4471989" y="6755606"/>
                <a:ext cx="2214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弧形 127">
                <a:extLst>
                  <a:ext uri="{FF2B5EF4-FFF2-40B4-BE49-F238E27FC236}">
                    <a16:creationId xmlns:a16="http://schemas.microsoft.com/office/drawing/2014/main" id="{EC633F96-8D5D-4D7E-9AB1-D758DBC3E0C8}"/>
                  </a:ext>
                </a:extLst>
              </p:cNvPr>
              <p:cNvSpPr/>
              <p:nvPr/>
            </p:nvSpPr>
            <p:spPr>
              <a:xfrm>
                <a:off x="1860947" y="6477000"/>
                <a:ext cx="713976" cy="574671"/>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29" name="弧形 128">
                <a:extLst>
                  <a:ext uri="{FF2B5EF4-FFF2-40B4-BE49-F238E27FC236}">
                    <a16:creationId xmlns:a16="http://schemas.microsoft.com/office/drawing/2014/main" id="{8D714359-3CE0-4102-A510-9D4F0CC95B81}"/>
                  </a:ext>
                </a:extLst>
              </p:cNvPr>
              <p:cNvSpPr/>
              <p:nvPr/>
            </p:nvSpPr>
            <p:spPr>
              <a:xfrm>
                <a:off x="1503959" y="6579395"/>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0" name="弧形 129">
                <a:extLst>
                  <a:ext uri="{FF2B5EF4-FFF2-40B4-BE49-F238E27FC236}">
                    <a16:creationId xmlns:a16="http://schemas.microsoft.com/office/drawing/2014/main" id="{A9F3304B-2556-4565-8A82-341ACFFC0B14}"/>
                  </a:ext>
                </a:extLst>
              </p:cNvPr>
              <p:cNvSpPr/>
              <p:nvPr/>
            </p:nvSpPr>
            <p:spPr>
              <a:xfrm>
                <a:off x="2576414" y="6579393"/>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1" name="任意多边形: 形状 130">
                <a:extLst>
                  <a:ext uri="{FF2B5EF4-FFF2-40B4-BE49-F238E27FC236}">
                    <a16:creationId xmlns:a16="http://schemas.microsoft.com/office/drawing/2014/main" id="{7C628F83-1904-4B0C-99A2-446D48E1A5FB}"/>
                  </a:ext>
                </a:extLst>
              </p:cNvPr>
              <p:cNvSpPr/>
              <p:nvPr/>
            </p:nvSpPr>
            <p:spPr>
              <a:xfrm>
                <a:off x="3365500" y="6541677"/>
                <a:ext cx="1104900" cy="127852"/>
              </a:xfrm>
              <a:custGeom>
                <a:avLst/>
                <a:gdLst>
                  <a:gd name="connsiteX0" fmla="*/ 0 w 1104900"/>
                  <a:gd name="connsiteY0" fmla="*/ 109948 h 127852"/>
                  <a:gd name="connsiteX1" fmla="*/ 57150 w 1104900"/>
                  <a:gd name="connsiteY1" fmla="*/ 106773 h 127852"/>
                  <a:gd name="connsiteX2" fmla="*/ 111125 w 1104900"/>
                  <a:gd name="connsiteY2" fmla="*/ 87723 h 127852"/>
                  <a:gd name="connsiteX3" fmla="*/ 161925 w 1104900"/>
                  <a:gd name="connsiteY3" fmla="*/ 65498 h 127852"/>
                  <a:gd name="connsiteX4" fmla="*/ 225425 w 1104900"/>
                  <a:gd name="connsiteY4" fmla="*/ 27398 h 127852"/>
                  <a:gd name="connsiteX5" fmla="*/ 311150 w 1104900"/>
                  <a:gd name="connsiteY5" fmla="*/ 5173 h 127852"/>
                  <a:gd name="connsiteX6" fmla="*/ 406400 w 1104900"/>
                  <a:gd name="connsiteY6" fmla="*/ 1998 h 127852"/>
                  <a:gd name="connsiteX7" fmla="*/ 485775 w 1104900"/>
                  <a:gd name="connsiteY7" fmla="*/ 30573 h 127852"/>
                  <a:gd name="connsiteX8" fmla="*/ 571500 w 1104900"/>
                  <a:gd name="connsiteY8" fmla="*/ 84548 h 127852"/>
                  <a:gd name="connsiteX9" fmla="*/ 682625 w 1104900"/>
                  <a:gd name="connsiteY9" fmla="*/ 122648 h 127852"/>
                  <a:gd name="connsiteX10" fmla="*/ 787400 w 1104900"/>
                  <a:gd name="connsiteY10" fmla="*/ 125823 h 127852"/>
                  <a:gd name="connsiteX11" fmla="*/ 898525 w 1104900"/>
                  <a:gd name="connsiteY11" fmla="*/ 106773 h 127852"/>
                  <a:gd name="connsiteX12" fmla="*/ 1009650 w 1104900"/>
                  <a:gd name="connsiteY12" fmla="*/ 78198 h 127852"/>
                  <a:gd name="connsiteX13" fmla="*/ 1104900 w 1104900"/>
                  <a:gd name="connsiteY13" fmla="*/ 40098 h 1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127852">
                    <a:moveTo>
                      <a:pt x="0" y="109948"/>
                    </a:moveTo>
                    <a:cubicBezTo>
                      <a:pt x="19314" y="110212"/>
                      <a:pt x="38629" y="110477"/>
                      <a:pt x="57150" y="106773"/>
                    </a:cubicBezTo>
                    <a:cubicBezTo>
                      <a:pt x="75671" y="103069"/>
                      <a:pt x="93663" y="94602"/>
                      <a:pt x="111125" y="87723"/>
                    </a:cubicBezTo>
                    <a:cubicBezTo>
                      <a:pt x="128587" y="80844"/>
                      <a:pt x="142875" y="75552"/>
                      <a:pt x="161925" y="65498"/>
                    </a:cubicBezTo>
                    <a:cubicBezTo>
                      <a:pt x="180975" y="55444"/>
                      <a:pt x="200554" y="37452"/>
                      <a:pt x="225425" y="27398"/>
                    </a:cubicBezTo>
                    <a:cubicBezTo>
                      <a:pt x="250296" y="17344"/>
                      <a:pt x="280988" y="9406"/>
                      <a:pt x="311150" y="5173"/>
                    </a:cubicBezTo>
                    <a:cubicBezTo>
                      <a:pt x="341312" y="940"/>
                      <a:pt x="377296" y="-2235"/>
                      <a:pt x="406400" y="1998"/>
                    </a:cubicBezTo>
                    <a:cubicBezTo>
                      <a:pt x="435504" y="6231"/>
                      <a:pt x="458258" y="16815"/>
                      <a:pt x="485775" y="30573"/>
                    </a:cubicBezTo>
                    <a:cubicBezTo>
                      <a:pt x="513292" y="44331"/>
                      <a:pt x="538692" y="69202"/>
                      <a:pt x="571500" y="84548"/>
                    </a:cubicBezTo>
                    <a:cubicBezTo>
                      <a:pt x="604308" y="99894"/>
                      <a:pt x="646642" y="115769"/>
                      <a:pt x="682625" y="122648"/>
                    </a:cubicBezTo>
                    <a:cubicBezTo>
                      <a:pt x="718608" y="129527"/>
                      <a:pt x="751417" y="128469"/>
                      <a:pt x="787400" y="125823"/>
                    </a:cubicBezTo>
                    <a:cubicBezTo>
                      <a:pt x="823383" y="123177"/>
                      <a:pt x="861483" y="114711"/>
                      <a:pt x="898525" y="106773"/>
                    </a:cubicBezTo>
                    <a:cubicBezTo>
                      <a:pt x="935567" y="98835"/>
                      <a:pt x="975254" y="89311"/>
                      <a:pt x="1009650" y="78198"/>
                    </a:cubicBezTo>
                    <a:cubicBezTo>
                      <a:pt x="1044046" y="67085"/>
                      <a:pt x="1074473" y="53591"/>
                      <a:pt x="1104900" y="40098"/>
                    </a:cubicBezTo>
                  </a:path>
                </a:pathLst>
              </a:cu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椭圆 131">
                <a:extLst>
                  <a:ext uri="{FF2B5EF4-FFF2-40B4-BE49-F238E27FC236}">
                    <a16:creationId xmlns:a16="http://schemas.microsoft.com/office/drawing/2014/main" id="{50997403-4325-4895-83AF-396E9D8BCB24}"/>
                  </a:ext>
                </a:extLst>
              </p:cNvPr>
              <p:cNvSpPr/>
              <p:nvPr/>
            </p:nvSpPr>
            <p:spPr>
              <a:xfrm>
                <a:off x="983932" y="6422232"/>
                <a:ext cx="54769" cy="54768"/>
              </a:xfrm>
              <a:prstGeom prst="ellipse">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68" name="组合 167">
              <a:extLst>
                <a:ext uri="{FF2B5EF4-FFF2-40B4-BE49-F238E27FC236}">
                  <a16:creationId xmlns:a16="http://schemas.microsoft.com/office/drawing/2014/main" id="{F2BCF16E-30DC-4B39-9436-89B515842002}"/>
                </a:ext>
              </a:extLst>
            </p:cNvPr>
            <p:cNvGrpSpPr/>
            <p:nvPr/>
          </p:nvGrpSpPr>
          <p:grpSpPr>
            <a:xfrm>
              <a:off x="7524750" y="6419865"/>
              <a:ext cx="4365625" cy="388856"/>
              <a:chOff x="7524750" y="6419865"/>
              <a:chExt cx="4365625" cy="388856"/>
            </a:xfrm>
          </p:grpSpPr>
          <p:cxnSp>
            <p:nvCxnSpPr>
              <p:cNvPr id="133" name="直接连接符 132">
                <a:extLst>
                  <a:ext uri="{FF2B5EF4-FFF2-40B4-BE49-F238E27FC236}">
                    <a16:creationId xmlns:a16="http://schemas.microsoft.com/office/drawing/2014/main" id="{2AACDAB8-687E-4681-A0F2-CE0459D35CD8}"/>
                  </a:ext>
                </a:extLst>
              </p:cNvPr>
              <p:cNvCxnSpPr>
                <a:cxnSpLocks/>
              </p:cNvCxnSpPr>
              <p:nvPr/>
            </p:nvCxnSpPr>
            <p:spPr>
              <a:xfrm>
                <a:off x="7524750" y="6731000"/>
                <a:ext cx="3786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C7F9C95A-5C5A-4FAE-9297-6F83A42D4A56}"/>
                  </a:ext>
                </a:extLst>
              </p:cNvPr>
              <p:cNvCxnSpPr>
                <a:cxnSpLocks/>
              </p:cNvCxnSpPr>
              <p:nvPr/>
            </p:nvCxnSpPr>
            <p:spPr>
              <a:xfrm>
                <a:off x="8169275" y="6734175"/>
                <a:ext cx="809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134B0AE-D79E-4E8E-938C-7F176E3ECD16}"/>
                  </a:ext>
                </a:extLst>
              </p:cNvPr>
              <p:cNvCxnSpPr>
                <a:cxnSpLocks/>
              </p:cNvCxnSpPr>
              <p:nvPr/>
            </p:nvCxnSpPr>
            <p:spPr>
              <a:xfrm>
                <a:off x="9345415" y="6731000"/>
                <a:ext cx="75743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F9CFB2E-D301-4758-A89B-558685036E67}"/>
                  </a:ext>
                </a:extLst>
              </p:cNvPr>
              <p:cNvCxnSpPr>
                <a:cxnSpLocks/>
              </p:cNvCxnSpPr>
              <p:nvPr/>
            </p:nvCxnSpPr>
            <p:spPr>
              <a:xfrm>
                <a:off x="10379075" y="6731000"/>
                <a:ext cx="8255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6DBB95FA-8C82-4059-965B-EDC898E9E916}"/>
                  </a:ext>
                </a:extLst>
              </p:cNvPr>
              <p:cNvCxnSpPr>
                <a:cxnSpLocks/>
              </p:cNvCxnSpPr>
              <p:nvPr/>
            </p:nvCxnSpPr>
            <p:spPr>
              <a:xfrm>
                <a:off x="11430000" y="6731000"/>
                <a:ext cx="4603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8" name="弧形 137">
                <a:extLst>
                  <a:ext uri="{FF2B5EF4-FFF2-40B4-BE49-F238E27FC236}">
                    <a16:creationId xmlns:a16="http://schemas.microsoft.com/office/drawing/2014/main" id="{F43B74EC-E89A-40F2-99ED-8822DD2FA110}"/>
                  </a:ext>
                </a:extLst>
              </p:cNvPr>
              <p:cNvSpPr/>
              <p:nvPr/>
            </p:nvSpPr>
            <p:spPr>
              <a:xfrm>
                <a:off x="7858125" y="6419865"/>
                <a:ext cx="371475" cy="371475"/>
              </a:xfrm>
              <a:prstGeom prst="arc">
                <a:avLst>
                  <a:gd name="adj1" fmla="val 8187680"/>
                  <a:gd name="adj2" fmla="val 2767907"/>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9" name="弧形 138">
                <a:extLst>
                  <a:ext uri="{FF2B5EF4-FFF2-40B4-BE49-F238E27FC236}">
                    <a16:creationId xmlns:a16="http://schemas.microsoft.com/office/drawing/2014/main" id="{71C8202B-9450-499F-9D26-801E1B0BE9DE}"/>
                  </a:ext>
                </a:extLst>
              </p:cNvPr>
              <p:cNvSpPr/>
              <p:nvPr/>
            </p:nvSpPr>
            <p:spPr>
              <a:xfrm>
                <a:off x="7981849" y="6629400"/>
                <a:ext cx="123926" cy="179321"/>
              </a:xfrm>
              <a:prstGeom prst="arc">
                <a:avLst>
                  <a:gd name="adj1" fmla="val 9629853"/>
                  <a:gd name="adj2" fmla="val 1271171"/>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0" name="直接连接符 139">
                <a:extLst>
                  <a:ext uri="{FF2B5EF4-FFF2-40B4-BE49-F238E27FC236}">
                    <a16:creationId xmlns:a16="http://schemas.microsoft.com/office/drawing/2014/main" id="{584CA73E-4A69-4819-82FC-784E189C49CA}"/>
                  </a:ext>
                </a:extLst>
              </p:cNvPr>
              <p:cNvCxnSpPr/>
              <p:nvPr/>
            </p:nvCxnSpPr>
            <p:spPr>
              <a:xfrm>
                <a:off x="910589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454D76AD-4E6A-4883-AACB-0A4E403E27F8}"/>
                  </a:ext>
                </a:extLst>
              </p:cNvPr>
              <p:cNvCxnSpPr>
                <a:cxnSpLocks/>
              </p:cNvCxnSpPr>
              <p:nvPr/>
            </p:nvCxnSpPr>
            <p:spPr>
              <a:xfrm>
                <a:off x="918924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2A7B4046-5F36-4882-BB97-26C514D6FBB5}"/>
                  </a:ext>
                </a:extLst>
              </p:cNvPr>
              <p:cNvCxnSpPr>
                <a:cxnSpLocks/>
              </p:cNvCxnSpPr>
              <p:nvPr/>
            </p:nvCxnSpPr>
            <p:spPr>
              <a:xfrm>
                <a:off x="912733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C0A714-5B76-441F-B837-57687F05398A}"/>
                  </a:ext>
                </a:extLst>
              </p:cNvPr>
              <p:cNvCxnSpPr>
                <a:cxnSpLocks/>
              </p:cNvCxnSpPr>
              <p:nvPr/>
            </p:nvCxnSpPr>
            <p:spPr>
              <a:xfrm flipH="1">
                <a:off x="8978700" y="6672946"/>
                <a:ext cx="11509" cy="614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DB863F73-7278-4937-86CA-6CBBD86C00C0}"/>
                  </a:ext>
                </a:extLst>
              </p:cNvPr>
              <p:cNvCxnSpPr>
                <a:cxnSpLocks/>
              </p:cNvCxnSpPr>
              <p:nvPr/>
            </p:nvCxnSpPr>
            <p:spPr>
              <a:xfrm>
                <a:off x="9336880" y="6676320"/>
                <a:ext cx="8535" cy="546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5" name="弧形 144">
                <a:extLst>
                  <a:ext uri="{FF2B5EF4-FFF2-40B4-BE49-F238E27FC236}">
                    <a16:creationId xmlns:a16="http://schemas.microsoft.com/office/drawing/2014/main" id="{4D47EDF5-8A17-404C-A4FF-22DA46F7675D}"/>
                  </a:ext>
                </a:extLst>
              </p:cNvPr>
              <p:cNvSpPr/>
              <p:nvPr/>
            </p:nvSpPr>
            <p:spPr>
              <a:xfrm>
                <a:off x="8939764" y="6589722"/>
                <a:ext cx="450197" cy="106793"/>
              </a:xfrm>
              <a:prstGeom prst="arc">
                <a:avLst>
                  <a:gd name="adj1" fmla="val 10121009"/>
                  <a:gd name="adj2" fmla="val 719976"/>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6" name="直接连接符 145">
                <a:extLst>
                  <a:ext uri="{FF2B5EF4-FFF2-40B4-BE49-F238E27FC236}">
                    <a16:creationId xmlns:a16="http://schemas.microsoft.com/office/drawing/2014/main" id="{CEBFF8E1-7C58-4AF3-9CDF-E2557EA6C106}"/>
                  </a:ext>
                </a:extLst>
              </p:cNvPr>
              <p:cNvCxnSpPr/>
              <p:nvPr/>
            </p:nvCxnSpPr>
            <p:spPr>
              <a:xfrm>
                <a:off x="1019174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33BF0A75-439A-42F6-9AB4-B8BB69D987D9}"/>
                  </a:ext>
                </a:extLst>
              </p:cNvPr>
              <p:cNvCxnSpPr>
                <a:cxnSpLocks/>
              </p:cNvCxnSpPr>
              <p:nvPr/>
            </p:nvCxnSpPr>
            <p:spPr>
              <a:xfrm>
                <a:off x="1027509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2B506CBC-A048-4C0B-A10F-62CC9C56F83C}"/>
                  </a:ext>
                </a:extLst>
              </p:cNvPr>
              <p:cNvCxnSpPr>
                <a:cxnSpLocks/>
              </p:cNvCxnSpPr>
              <p:nvPr/>
            </p:nvCxnSpPr>
            <p:spPr>
              <a:xfrm>
                <a:off x="1021318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9" name="任意多边形: 形状 148">
                <a:extLst>
                  <a:ext uri="{FF2B5EF4-FFF2-40B4-BE49-F238E27FC236}">
                    <a16:creationId xmlns:a16="http://schemas.microsoft.com/office/drawing/2014/main" id="{3ADB404F-148F-45CE-9D38-E7A9BD037D1F}"/>
                  </a:ext>
                </a:extLst>
              </p:cNvPr>
              <p:cNvSpPr/>
              <p:nvPr/>
            </p:nvSpPr>
            <p:spPr>
              <a:xfrm>
                <a:off x="9996488" y="6550819"/>
                <a:ext cx="495300" cy="183356"/>
              </a:xfrm>
              <a:custGeom>
                <a:avLst/>
                <a:gdLst>
                  <a:gd name="connsiteX0" fmla="*/ 104775 w 495300"/>
                  <a:gd name="connsiteY0" fmla="*/ 183356 h 183356"/>
                  <a:gd name="connsiteX1" fmla="*/ 126206 w 495300"/>
                  <a:gd name="connsiteY1" fmla="*/ 138112 h 183356"/>
                  <a:gd name="connsiteX2" fmla="*/ 97631 w 495300"/>
                  <a:gd name="connsiteY2" fmla="*/ 78581 h 183356"/>
                  <a:gd name="connsiteX3" fmla="*/ 0 w 495300"/>
                  <a:gd name="connsiteY3" fmla="*/ 7144 h 183356"/>
                  <a:gd name="connsiteX4" fmla="*/ 192881 w 495300"/>
                  <a:gd name="connsiteY4" fmla="*/ 57150 h 183356"/>
                  <a:gd name="connsiteX5" fmla="*/ 292893 w 495300"/>
                  <a:gd name="connsiteY5" fmla="*/ 57150 h 183356"/>
                  <a:gd name="connsiteX6" fmla="*/ 495300 w 495300"/>
                  <a:gd name="connsiteY6" fmla="*/ 0 h 183356"/>
                  <a:gd name="connsiteX7" fmla="*/ 392906 w 495300"/>
                  <a:gd name="connsiteY7" fmla="*/ 78581 h 183356"/>
                  <a:gd name="connsiteX8" fmla="*/ 371475 w 495300"/>
                  <a:gd name="connsiteY8" fmla="*/ 135731 h 183356"/>
                  <a:gd name="connsiteX9" fmla="*/ 388143 w 495300"/>
                  <a:gd name="connsiteY9" fmla="*/ 1833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300" h="183356">
                    <a:moveTo>
                      <a:pt x="104775" y="183356"/>
                    </a:moveTo>
                    <a:lnTo>
                      <a:pt x="126206" y="138112"/>
                    </a:lnTo>
                    <a:lnTo>
                      <a:pt x="97631" y="78581"/>
                    </a:lnTo>
                    <a:lnTo>
                      <a:pt x="0" y="7144"/>
                    </a:lnTo>
                    <a:lnTo>
                      <a:pt x="192881" y="57150"/>
                    </a:lnTo>
                    <a:lnTo>
                      <a:pt x="292893" y="57150"/>
                    </a:lnTo>
                    <a:lnTo>
                      <a:pt x="495300" y="0"/>
                    </a:lnTo>
                    <a:lnTo>
                      <a:pt x="392906" y="78581"/>
                    </a:lnTo>
                    <a:lnTo>
                      <a:pt x="371475" y="135731"/>
                    </a:lnTo>
                    <a:lnTo>
                      <a:pt x="388143" y="183356"/>
                    </a:lnTo>
                  </a:path>
                </a:pathLst>
              </a:cu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0" name="直接连接符 149">
                <a:extLst>
                  <a:ext uri="{FF2B5EF4-FFF2-40B4-BE49-F238E27FC236}">
                    <a16:creationId xmlns:a16="http://schemas.microsoft.com/office/drawing/2014/main" id="{F412BF28-5377-428D-B659-309D304E2FB7}"/>
                  </a:ext>
                </a:extLst>
              </p:cNvPr>
              <p:cNvCxnSpPr>
                <a:cxnSpLocks/>
              </p:cNvCxnSpPr>
              <p:nvPr/>
            </p:nvCxnSpPr>
            <p:spPr>
              <a:xfrm>
                <a:off x="11349038"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123AFDF4-7A91-4DC5-B265-941C5F71A983}"/>
                  </a:ext>
                </a:extLst>
              </p:cNvPr>
              <p:cNvCxnSpPr>
                <a:cxnSpLocks/>
              </p:cNvCxnSpPr>
              <p:nvPr/>
            </p:nvCxnSpPr>
            <p:spPr>
              <a:xfrm>
                <a:off x="11291887"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15B40EE6-ADC8-4588-8E45-750304E669C7}"/>
                  </a:ext>
                </a:extLst>
              </p:cNvPr>
              <p:cNvCxnSpPr>
                <a:cxnSpLocks/>
              </p:cNvCxnSpPr>
              <p:nvPr/>
            </p:nvCxnSpPr>
            <p:spPr>
              <a:xfrm>
                <a:off x="11291887" y="6686991"/>
                <a:ext cx="57151"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153" name="组合 152">
                <a:extLst>
                  <a:ext uri="{FF2B5EF4-FFF2-40B4-BE49-F238E27FC236}">
                    <a16:creationId xmlns:a16="http://schemas.microsoft.com/office/drawing/2014/main" id="{921C8965-5DA8-4483-BCA0-DB754534DFA1}"/>
                  </a:ext>
                </a:extLst>
              </p:cNvPr>
              <p:cNvGrpSpPr/>
              <p:nvPr/>
            </p:nvGrpSpPr>
            <p:grpSpPr>
              <a:xfrm>
                <a:off x="11093553" y="6533674"/>
                <a:ext cx="177696" cy="200738"/>
                <a:chOff x="11095934" y="6533674"/>
                <a:chExt cx="177696" cy="200738"/>
              </a:xfrm>
            </p:grpSpPr>
            <p:sp>
              <p:nvSpPr>
                <p:cNvPr id="154" name="弧形 153">
                  <a:extLst>
                    <a:ext uri="{FF2B5EF4-FFF2-40B4-BE49-F238E27FC236}">
                      <a16:creationId xmlns:a16="http://schemas.microsoft.com/office/drawing/2014/main" id="{CAF34D81-FD8C-40CE-8606-762ABC7653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5" name="弧形 154">
                  <a:extLst>
                    <a:ext uri="{FF2B5EF4-FFF2-40B4-BE49-F238E27FC236}">
                      <a16:creationId xmlns:a16="http://schemas.microsoft.com/office/drawing/2014/main" id="{2A9CC9C0-42FA-4814-96F2-F9AF1D45F2EF}"/>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6" name="弧形 155">
                  <a:extLst>
                    <a:ext uri="{FF2B5EF4-FFF2-40B4-BE49-F238E27FC236}">
                      <a16:creationId xmlns:a16="http://schemas.microsoft.com/office/drawing/2014/main" id="{CDC6CC70-C50D-47EC-9351-28B8AC902C9A}"/>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7" name="弧形 156">
                  <a:extLst>
                    <a:ext uri="{FF2B5EF4-FFF2-40B4-BE49-F238E27FC236}">
                      <a16:creationId xmlns:a16="http://schemas.microsoft.com/office/drawing/2014/main" id="{0D3E70DB-38F8-4472-80C7-52A83CA0A197}"/>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8" name="弧形 157">
                  <a:extLst>
                    <a:ext uri="{FF2B5EF4-FFF2-40B4-BE49-F238E27FC236}">
                      <a16:creationId xmlns:a16="http://schemas.microsoft.com/office/drawing/2014/main" id="{B4480559-DE11-43A3-A5E7-4AC856100186}"/>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159" name="组合 158">
                <a:extLst>
                  <a:ext uri="{FF2B5EF4-FFF2-40B4-BE49-F238E27FC236}">
                    <a16:creationId xmlns:a16="http://schemas.microsoft.com/office/drawing/2014/main" id="{A0AB389D-4CAC-4512-A6C3-6B155F336EB5}"/>
                  </a:ext>
                </a:extLst>
              </p:cNvPr>
              <p:cNvGrpSpPr/>
              <p:nvPr/>
            </p:nvGrpSpPr>
            <p:grpSpPr>
              <a:xfrm flipH="1">
                <a:off x="11372157" y="6535024"/>
                <a:ext cx="177696" cy="200738"/>
                <a:chOff x="11095934" y="6533674"/>
                <a:chExt cx="177696" cy="200738"/>
              </a:xfrm>
            </p:grpSpPr>
            <p:sp>
              <p:nvSpPr>
                <p:cNvPr id="160" name="弧形 159">
                  <a:extLst>
                    <a:ext uri="{FF2B5EF4-FFF2-40B4-BE49-F238E27FC236}">
                      <a16:creationId xmlns:a16="http://schemas.microsoft.com/office/drawing/2014/main" id="{0EE8FDA3-6AA9-48F8-A671-F0C28A3C4F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1" name="弧形 160">
                  <a:extLst>
                    <a:ext uri="{FF2B5EF4-FFF2-40B4-BE49-F238E27FC236}">
                      <a16:creationId xmlns:a16="http://schemas.microsoft.com/office/drawing/2014/main" id="{D6934C1F-E41D-4B9D-B220-4C4FF7D0DBE9}"/>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2" name="弧形 161">
                  <a:extLst>
                    <a:ext uri="{FF2B5EF4-FFF2-40B4-BE49-F238E27FC236}">
                      <a16:creationId xmlns:a16="http://schemas.microsoft.com/office/drawing/2014/main" id="{0A41473E-9B57-429F-8928-CFEA2ABCBCE2}"/>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3" name="弧形 162">
                  <a:extLst>
                    <a:ext uri="{FF2B5EF4-FFF2-40B4-BE49-F238E27FC236}">
                      <a16:creationId xmlns:a16="http://schemas.microsoft.com/office/drawing/2014/main" id="{D6B31DA7-F951-4E2D-8C5A-52714482AEB6}"/>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4" name="弧形 163">
                  <a:extLst>
                    <a:ext uri="{FF2B5EF4-FFF2-40B4-BE49-F238E27FC236}">
                      <a16:creationId xmlns:a16="http://schemas.microsoft.com/office/drawing/2014/main" id="{779CAF36-9E9A-4074-8B71-663281DB6A94}"/>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cxnSp>
            <p:nvCxnSpPr>
              <p:cNvPr id="165" name="直接连接符 164">
                <a:extLst>
                  <a:ext uri="{FF2B5EF4-FFF2-40B4-BE49-F238E27FC236}">
                    <a16:creationId xmlns:a16="http://schemas.microsoft.com/office/drawing/2014/main" id="{A7ED5F83-ADC2-48E0-9217-E39812A7D3D4}"/>
                  </a:ext>
                </a:extLst>
              </p:cNvPr>
              <p:cNvCxnSpPr>
                <a:cxnSpLocks/>
              </p:cNvCxnSpPr>
              <p:nvPr/>
            </p:nvCxnSpPr>
            <p:spPr>
              <a:xfrm flipV="1">
                <a:off x="11237674" y="6496297"/>
                <a:ext cx="85169" cy="4538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0FE87D1A-30D0-4229-A6B3-AB7CD1A71C2D}"/>
                  </a:ext>
                </a:extLst>
              </p:cNvPr>
              <p:cNvCxnSpPr>
                <a:cxnSpLocks/>
                <a:stCxn id="160" idx="0"/>
              </p:cNvCxnSpPr>
              <p:nvPr/>
            </p:nvCxnSpPr>
            <p:spPr>
              <a:xfrm flipH="1" flipV="1">
                <a:off x="11318875" y="6498679"/>
                <a:ext cx="85646" cy="40528"/>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4D50F2F7-6903-4C09-AED4-CDA3A4732187}"/>
                  </a:ext>
                </a:extLst>
              </p:cNvPr>
              <p:cNvCxnSpPr>
                <a:cxnSpLocks/>
              </p:cNvCxnSpPr>
              <p:nvPr/>
            </p:nvCxnSpPr>
            <p:spPr>
              <a:xfrm flipV="1">
                <a:off x="11318875" y="6431242"/>
                <a:ext cx="0" cy="66282"/>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grpSp>
          <p:nvGrpSpPr>
            <p:cNvPr id="176" name="组合 175">
              <a:extLst>
                <a:ext uri="{FF2B5EF4-FFF2-40B4-BE49-F238E27FC236}">
                  <a16:creationId xmlns:a16="http://schemas.microsoft.com/office/drawing/2014/main" id="{A49F06F1-9C56-4CBE-93A5-75EF619DD52C}"/>
                </a:ext>
              </a:extLst>
            </p:cNvPr>
            <p:cNvGrpSpPr/>
            <p:nvPr/>
          </p:nvGrpSpPr>
          <p:grpSpPr>
            <a:xfrm>
              <a:off x="4916961" y="6338229"/>
              <a:ext cx="2447829" cy="482324"/>
              <a:chOff x="4916961" y="6338229"/>
              <a:chExt cx="2447829" cy="482324"/>
            </a:xfrm>
          </p:grpSpPr>
          <p:pic>
            <p:nvPicPr>
              <p:cNvPr id="172" name="图片 171">
                <a:extLst>
                  <a:ext uri="{FF2B5EF4-FFF2-40B4-BE49-F238E27FC236}">
                    <a16:creationId xmlns:a16="http://schemas.microsoft.com/office/drawing/2014/main" id="{19077496-BF6B-4A2E-9BAE-BF0A74E39BE3}"/>
                  </a:ext>
                </a:extLst>
              </p:cNvPr>
              <p:cNvPicPr>
                <a:picLocks noChangeAspect="1"/>
              </p:cNvPicPr>
              <p:nvPr/>
            </p:nvPicPr>
            <p:blipFill>
              <a:blip r:embed="rId3"/>
              <a:stretch>
                <a:fillRect/>
              </a:stretch>
            </p:blipFill>
            <p:spPr>
              <a:xfrm>
                <a:off x="4916961" y="6405066"/>
                <a:ext cx="2447829" cy="415487"/>
              </a:xfrm>
              <a:prstGeom prst="rect">
                <a:avLst/>
              </a:prstGeom>
            </p:spPr>
          </p:pic>
          <p:sp>
            <p:nvSpPr>
              <p:cNvPr id="173" name="矩形 172">
                <a:extLst>
                  <a:ext uri="{FF2B5EF4-FFF2-40B4-BE49-F238E27FC236}">
                    <a16:creationId xmlns:a16="http://schemas.microsoft.com/office/drawing/2014/main" id="{2F3FD649-F118-4377-B96A-9FCD2E13F3B4}"/>
                  </a:ext>
                </a:extLst>
              </p:cNvPr>
              <p:cNvSpPr/>
              <p:nvPr/>
            </p:nvSpPr>
            <p:spPr>
              <a:xfrm>
                <a:off x="5362507" y="6338229"/>
                <a:ext cx="1884352" cy="34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70" name="图片 169">
                <a:extLst>
                  <a:ext uri="{FF2B5EF4-FFF2-40B4-BE49-F238E27FC236}">
                    <a16:creationId xmlns:a16="http://schemas.microsoft.com/office/drawing/2014/main" id="{54C74FB9-CD63-45B1-A56B-BD5FAEB78BB0}"/>
                  </a:ext>
                </a:extLst>
              </p:cNvPr>
              <p:cNvPicPr>
                <a:picLocks noChangeAspect="1"/>
              </p:cNvPicPr>
              <p:nvPr/>
            </p:nvPicPr>
            <p:blipFill rotWithShape="1">
              <a:blip r:embed="rId4">
                <a:clrChange>
                  <a:clrFrom>
                    <a:srgbClr val="FCFEFB"/>
                  </a:clrFrom>
                  <a:clrTo>
                    <a:srgbClr val="FCFEFB">
                      <a:alpha val="0"/>
                    </a:srgbClr>
                  </a:clrTo>
                </a:clrChang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1632" t="1076" b="82037"/>
              <a:stretch/>
            </p:blipFill>
            <p:spPr>
              <a:xfrm>
                <a:off x="5415973" y="6362044"/>
                <a:ext cx="1802726" cy="331300"/>
              </a:xfrm>
              <a:prstGeom prst="rect">
                <a:avLst/>
              </a:prstGeom>
            </p:spPr>
          </p:pic>
          <p:pic>
            <p:nvPicPr>
              <p:cNvPr id="175" name="图片 174">
                <a:extLst>
                  <a:ext uri="{FF2B5EF4-FFF2-40B4-BE49-F238E27FC236}">
                    <a16:creationId xmlns:a16="http://schemas.microsoft.com/office/drawing/2014/main" id="{D6E90623-E375-4907-9528-D73CFCF63C6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7535" y="6351624"/>
                <a:ext cx="454797" cy="454797"/>
              </a:xfrm>
              <a:prstGeom prst="rect">
                <a:avLst/>
              </a:prstGeom>
            </p:spPr>
          </p:pic>
        </p:grpSp>
      </p:grpSp>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8">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cxnSp>
        <p:nvCxnSpPr>
          <p:cNvPr id="186" name="直接连接符 185">
            <a:extLst>
              <a:ext uri="{FF2B5EF4-FFF2-40B4-BE49-F238E27FC236}">
                <a16:creationId xmlns:a16="http://schemas.microsoft.com/office/drawing/2014/main" id="{B15FC964-A86C-4DB3-A169-529B48915A85}"/>
              </a:ext>
            </a:extLst>
          </p:cNvPr>
          <p:cNvCxnSpPr>
            <a:cxnSpLocks/>
          </p:cNvCxnSpPr>
          <p:nvPr/>
        </p:nvCxnSpPr>
        <p:spPr>
          <a:xfrm>
            <a:off x="871538" y="3390901"/>
            <a:ext cx="740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标题 4">
            <a:extLst>
              <a:ext uri="{FF2B5EF4-FFF2-40B4-BE49-F238E27FC236}">
                <a16:creationId xmlns:a16="http://schemas.microsoft.com/office/drawing/2014/main" id="{5CB51AC0-2B02-4CB9-A034-2515BE252AAB}"/>
              </a:ext>
            </a:extLst>
          </p:cNvPr>
          <p:cNvSpPr>
            <a:spLocks noGrp="1"/>
          </p:cNvSpPr>
          <p:nvPr>
            <p:ph type="title"/>
          </p:nvPr>
        </p:nvSpPr>
        <p:spPr>
          <a:xfrm>
            <a:off x="822960" y="1353129"/>
            <a:ext cx="7543800" cy="1908334"/>
          </a:xfrm>
        </p:spPr>
        <p:txBody>
          <a:bodyPr>
            <a:normAutofit/>
          </a:bodyPr>
          <a:lstStyle/>
          <a:p>
            <a:br>
              <a:rPr lang="en-US" altLang="zh-CN" b="1" dirty="0">
                <a:latin typeface="宋体" panose="02010600030101010101" pitchFamily="2" charset="-122"/>
                <a:ea typeface="宋体" panose="02010600030101010101" pitchFamily="2" charset="-122"/>
              </a:rPr>
            </a:br>
            <a:br>
              <a:rPr lang="en-US" altLang="zh-CN" b="1" dirty="0">
                <a:latin typeface="宋体" panose="02010600030101010101" pitchFamily="2" charset="-122"/>
                <a:ea typeface="宋体" panose="02010600030101010101" pitchFamily="2" charset="-122"/>
              </a:rPr>
            </a:br>
            <a:r>
              <a:rPr lang="zh-CN" altLang="en-US" b="1" dirty="0">
                <a:latin typeface="宋体" panose="02010600030101010101" pitchFamily="2" charset="-122"/>
                <a:ea typeface="宋体" panose="02010600030101010101" pitchFamily="2" charset="-122"/>
              </a:rPr>
              <a:t>研究方向</a:t>
            </a:r>
          </a:p>
        </p:txBody>
      </p:sp>
      <p:sp>
        <p:nvSpPr>
          <p:cNvPr id="76" name="文本占位符 5">
            <a:extLst>
              <a:ext uri="{FF2B5EF4-FFF2-40B4-BE49-F238E27FC236}">
                <a16:creationId xmlns:a16="http://schemas.microsoft.com/office/drawing/2014/main" id="{B12CFE52-CA72-470E-A77E-AC8A603490F3}"/>
              </a:ext>
            </a:extLst>
          </p:cNvPr>
          <p:cNvSpPr txBox="1">
            <a:spLocks/>
          </p:cNvSpPr>
          <p:nvPr/>
        </p:nvSpPr>
        <p:spPr>
          <a:xfrm>
            <a:off x="822960" y="3564911"/>
            <a:ext cx="7543800" cy="15859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zh-CN" altLang="en-US" sz="2000" dirty="0">
                <a:latin typeface="宋体" panose="02010600030101010101" pitchFamily="2" charset="-122"/>
                <a:ea typeface="宋体" panose="02010600030101010101" pitchFamily="2" charset="-122"/>
              </a:rPr>
              <a:t>研究意义</a:t>
            </a:r>
            <a:endParaRPr lang="en-US" altLang="zh-CN" sz="2000" dirty="0">
              <a:latin typeface="宋体" panose="02010600030101010101" pitchFamily="2" charset="-122"/>
              <a:ea typeface="宋体" panose="02010600030101010101" pitchFamily="2" charset="-122"/>
            </a:endParaRPr>
          </a:p>
          <a:p>
            <a:pPr marL="257175" indent="-257175"/>
            <a:r>
              <a:rPr lang="zh-CN" altLang="en-US" sz="2000" dirty="0">
                <a:latin typeface="宋体" panose="02010600030101010101" pitchFamily="2" charset="-122"/>
                <a:ea typeface="宋体" panose="02010600030101010101" pitchFamily="2" charset="-122"/>
              </a:rPr>
              <a:t>并发缺陷的分类</a:t>
            </a:r>
            <a:endParaRPr lang="en-US" altLang="zh-CN" sz="2000" dirty="0">
              <a:latin typeface="宋体" panose="02010600030101010101" pitchFamily="2" charset="-122"/>
              <a:ea typeface="宋体" panose="02010600030101010101" pitchFamily="2" charset="-122"/>
            </a:endParaRPr>
          </a:p>
          <a:p>
            <a:pPr marL="257175" indent="-257175"/>
            <a:r>
              <a:rPr lang="zh-CN" altLang="en-US" sz="2000" dirty="0">
                <a:latin typeface="宋体" panose="02010600030101010101" pitchFamily="2" charset="-122"/>
                <a:ea typeface="宋体" panose="02010600030101010101" pitchFamily="2" charset="-122"/>
              </a:rPr>
              <a:t>研究难点</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4894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3">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sp>
        <p:nvSpPr>
          <p:cNvPr id="82" name="矩形: 圆角 81">
            <a:extLst>
              <a:ext uri="{FF2B5EF4-FFF2-40B4-BE49-F238E27FC236}">
                <a16:creationId xmlns:a16="http://schemas.microsoft.com/office/drawing/2014/main" id="{11E652B7-A75C-450A-B3E5-AB5BF5E1DBF2}"/>
              </a:ext>
            </a:extLst>
          </p:cNvPr>
          <p:cNvSpPr/>
          <p:nvPr/>
        </p:nvSpPr>
        <p:spPr>
          <a:xfrm>
            <a:off x="1577396" y="1655919"/>
            <a:ext cx="2994604" cy="1374017"/>
          </a:xfrm>
          <a:prstGeom prst="roundRect">
            <a:avLst>
              <a:gd name="adj" fmla="val 7851"/>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B050"/>
                </a:solidFill>
                <a:latin typeface="宋体" panose="02010600030101010101" pitchFamily="2" charset="-122"/>
                <a:ea typeface="宋体" panose="02010600030101010101" pitchFamily="2" charset="-122"/>
              </a:rPr>
              <a:t>并发程序广泛应用</a:t>
            </a:r>
            <a:endParaRPr lang="en-US" altLang="zh-CN" sz="1600" b="1" dirty="0">
              <a:solidFill>
                <a:srgbClr val="00B050"/>
              </a:solidFill>
              <a:latin typeface="宋体" panose="02010600030101010101" pitchFamily="2" charset="-122"/>
              <a:ea typeface="宋体" panose="02010600030101010101" pitchFamily="2" charset="-122"/>
            </a:endParaRPr>
          </a:p>
          <a:p>
            <a:pPr algn="ctr"/>
            <a:r>
              <a:rPr lang="zh-CN" altLang="en-US" sz="1600" b="1" dirty="0">
                <a:solidFill>
                  <a:srgbClr val="00B050"/>
                </a:solidFill>
                <a:latin typeface="宋体" panose="02010600030101010101" pitchFamily="2" charset="-122"/>
                <a:ea typeface="宋体" panose="02010600030101010101" pitchFamily="2" charset="-122"/>
              </a:rPr>
              <a:t>资源利用率高、计算速度快</a:t>
            </a:r>
            <a:endParaRPr lang="en-US" altLang="zh-CN" sz="1600" b="1" dirty="0">
              <a:solidFill>
                <a:srgbClr val="00B050"/>
              </a:solidFill>
              <a:latin typeface="宋体" panose="02010600030101010101" pitchFamily="2" charset="-122"/>
              <a:ea typeface="宋体" panose="02010600030101010101" pitchFamily="2" charset="-122"/>
            </a:endParaRPr>
          </a:p>
          <a:p>
            <a:r>
              <a:rPr lang="en-US" altLang="zh-CN" sz="800" dirty="0">
                <a:solidFill>
                  <a:schemeClr val="tx1"/>
                </a:solidFill>
                <a:latin typeface="宋体" panose="02010600030101010101" pitchFamily="2" charset="-122"/>
                <a:ea typeface="宋体" panose="02010600030101010101" pitchFamily="2" charset="-122"/>
              </a:rPr>
              <a:t>------------------------------------------------------</a:t>
            </a:r>
          </a:p>
          <a:p>
            <a:pPr algn="ctr"/>
            <a:r>
              <a:rPr lang="zh-CN" altLang="en-US" sz="1600" b="1" dirty="0">
                <a:solidFill>
                  <a:srgbClr val="FF0000"/>
                </a:solidFill>
                <a:latin typeface="宋体" panose="02010600030101010101" pitchFamily="2" charset="-122"/>
                <a:ea typeface="宋体" panose="02010600030101010101" pitchFamily="2" charset="-122"/>
              </a:rPr>
              <a:t>线程交错空间大</a:t>
            </a:r>
            <a:endParaRPr lang="en-US" altLang="zh-CN" sz="1600" b="1" dirty="0">
              <a:solidFill>
                <a:srgbClr val="FF0000"/>
              </a:solidFill>
              <a:latin typeface="宋体" panose="02010600030101010101" pitchFamily="2" charset="-122"/>
              <a:ea typeface="宋体" panose="02010600030101010101" pitchFamily="2" charset="-122"/>
            </a:endParaRPr>
          </a:p>
          <a:p>
            <a:pPr algn="ctr"/>
            <a:r>
              <a:rPr lang="zh-CN" altLang="en-US" sz="1600" b="1" dirty="0">
                <a:solidFill>
                  <a:srgbClr val="FF0000"/>
                </a:solidFill>
                <a:latin typeface="宋体" panose="02010600030101010101" pitchFamily="2" charset="-122"/>
                <a:ea typeface="宋体" panose="02010600030101010101" pitchFamily="2" charset="-122"/>
              </a:rPr>
              <a:t>程序正确性难以保证</a:t>
            </a:r>
            <a:endParaRPr lang="en-US" altLang="zh-CN" sz="1600" b="1" dirty="0">
              <a:solidFill>
                <a:srgbClr val="FF0000"/>
              </a:solidFill>
              <a:latin typeface="宋体" panose="02010600030101010101" pitchFamily="2" charset="-122"/>
              <a:ea typeface="宋体" panose="02010600030101010101" pitchFamily="2" charset="-122"/>
            </a:endParaRPr>
          </a:p>
        </p:txBody>
      </p:sp>
      <p:grpSp>
        <p:nvGrpSpPr>
          <p:cNvPr id="7" name="组合 6">
            <a:extLst>
              <a:ext uri="{FF2B5EF4-FFF2-40B4-BE49-F238E27FC236}">
                <a16:creationId xmlns:a16="http://schemas.microsoft.com/office/drawing/2014/main" id="{BE5D6979-86C7-4ACD-B443-52A9FF5DE2ED}"/>
              </a:ext>
            </a:extLst>
          </p:cNvPr>
          <p:cNvGrpSpPr/>
          <p:nvPr/>
        </p:nvGrpSpPr>
        <p:grpSpPr>
          <a:xfrm>
            <a:off x="0" y="1655919"/>
            <a:ext cx="1493044" cy="1593057"/>
            <a:chOff x="4155061" y="966663"/>
            <a:chExt cx="1493044" cy="1593057"/>
          </a:xfrm>
        </p:grpSpPr>
        <p:pic>
          <p:nvPicPr>
            <p:cNvPr id="81" name="图片 80">
              <a:extLst>
                <a:ext uri="{FF2B5EF4-FFF2-40B4-BE49-F238E27FC236}">
                  <a16:creationId xmlns:a16="http://schemas.microsoft.com/office/drawing/2014/main" id="{0F46B676-466D-44CB-B3C7-DD4C4AE2FFC8}"/>
                </a:ext>
              </a:extLst>
            </p:cNvPr>
            <p:cNvPicPr>
              <a:picLocks noChangeAspect="1"/>
            </p:cNvPicPr>
            <p:nvPr/>
          </p:nvPicPr>
          <p:blipFill>
            <a:blip r:embed="rId7"/>
            <a:stretch>
              <a:fillRect/>
            </a:stretch>
          </p:blipFill>
          <p:spPr>
            <a:xfrm>
              <a:off x="4155061" y="966663"/>
              <a:ext cx="1493044" cy="1593056"/>
            </a:xfrm>
            <a:prstGeom prst="rect">
              <a:avLst/>
            </a:prstGeom>
          </p:spPr>
        </p:pic>
        <p:sp>
          <p:nvSpPr>
            <p:cNvPr id="6" name="矩形 5">
              <a:extLst>
                <a:ext uri="{FF2B5EF4-FFF2-40B4-BE49-F238E27FC236}">
                  <a16:creationId xmlns:a16="http://schemas.microsoft.com/office/drawing/2014/main" id="{58C4D208-0DFD-400C-A156-F494F8067DE5}"/>
                </a:ext>
              </a:extLst>
            </p:cNvPr>
            <p:cNvSpPr/>
            <p:nvPr/>
          </p:nvSpPr>
          <p:spPr>
            <a:xfrm>
              <a:off x="4155061" y="2162176"/>
              <a:ext cx="1493044" cy="397544"/>
            </a:xfrm>
            <a:prstGeom prst="rect">
              <a:avLst/>
            </a:prstGeom>
            <a:gradFill flip="none" rotWithShape="1">
              <a:gsLst>
                <a:gs pos="0">
                  <a:schemeClr val="bg1">
                    <a:alpha val="0"/>
                  </a:schemeClr>
                </a:gs>
                <a:gs pos="65000">
                  <a:schemeClr val="bg1">
                    <a:alpha val="9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a:extLst>
              <a:ext uri="{FF2B5EF4-FFF2-40B4-BE49-F238E27FC236}">
                <a16:creationId xmlns:a16="http://schemas.microsoft.com/office/drawing/2014/main" id="{B16E666C-B12E-4853-81DD-F09EDCB01734}"/>
              </a:ext>
            </a:extLst>
          </p:cNvPr>
          <p:cNvCxnSpPr>
            <a:cxnSpLocks/>
          </p:cNvCxnSpPr>
          <p:nvPr/>
        </p:nvCxnSpPr>
        <p:spPr>
          <a:xfrm>
            <a:off x="381294" y="848927"/>
            <a:ext cx="8249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id="{941A1014-37C8-4478-880F-6678681C52F9}"/>
              </a:ext>
            </a:extLst>
          </p:cNvPr>
          <p:cNvSpPr txBox="1"/>
          <p:nvPr/>
        </p:nvSpPr>
        <p:spPr>
          <a:xfrm>
            <a:off x="381294" y="319738"/>
            <a:ext cx="5460200" cy="52322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cs typeface="Times New Roman" panose="02020603050405020304" pitchFamily="18" charset="0"/>
              </a:rPr>
              <a:t>研究方向</a:t>
            </a:r>
            <a:r>
              <a:rPr lang="en-US" altLang="zh-CN" sz="2800" b="1" dirty="0">
                <a:latin typeface="宋体" panose="02010600030101010101" pitchFamily="2" charset="-122"/>
                <a:ea typeface="宋体" panose="02010600030101010101" pitchFamily="2" charset="-122"/>
                <a:cs typeface="Times New Roman" panose="02020603050405020304" pitchFamily="18" charset="0"/>
              </a:rPr>
              <a:t>–</a:t>
            </a:r>
            <a:r>
              <a:rPr lang="zh-CN" altLang="en-US" sz="28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并发缺陷研究意义</a:t>
            </a:r>
            <a:endParaRPr lang="zh-CN" altLang="en-US" sz="3600" b="1"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60" name="矩形: 圆角 59">
            <a:extLst>
              <a:ext uri="{FF2B5EF4-FFF2-40B4-BE49-F238E27FC236}">
                <a16:creationId xmlns:a16="http://schemas.microsoft.com/office/drawing/2014/main" id="{6FB98DE2-9D42-BE82-AE16-C688DFF2548E}"/>
              </a:ext>
            </a:extLst>
          </p:cNvPr>
          <p:cNvSpPr/>
          <p:nvPr/>
        </p:nvSpPr>
        <p:spPr>
          <a:xfrm>
            <a:off x="4795941" y="4041797"/>
            <a:ext cx="2994604" cy="1374017"/>
          </a:xfrm>
          <a:prstGeom prst="roundRect">
            <a:avLst>
              <a:gd name="adj" fmla="val 7851"/>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B050"/>
                </a:solidFill>
                <a:latin typeface="宋体" panose="02010600030101010101" pitchFamily="2" charset="-122"/>
                <a:ea typeface="宋体" panose="02010600030101010101" pitchFamily="2" charset="-122"/>
              </a:rPr>
              <a:t>影响用户体验</a:t>
            </a:r>
            <a:endParaRPr lang="en-US" altLang="zh-CN" sz="1600" b="1" dirty="0">
              <a:solidFill>
                <a:srgbClr val="00B050"/>
              </a:solidFill>
              <a:latin typeface="宋体" panose="02010600030101010101" pitchFamily="2" charset="-122"/>
              <a:ea typeface="宋体" panose="02010600030101010101" pitchFamily="2" charset="-122"/>
            </a:endParaRPr>
          </a:p>
          <a:p>
            <a:r>
              <a:rPr lang="en-US" altLang="zh-CN" sz="800" dirty="0">
                <a:solidFill>
                  <a:schemeClr val="tx1"/>
                </a:solidFill>
                <a:latin typeface="宋体" panose="02010600030101010101" pitchFamily="2" charset="-122"/>
                <a:ea typeface="宋体" panose="02010600030101010101" pitchFamily="2" charset="-122"/>
              </a:rPr>
              <a:t>------------------------------------------------------</a:t>
            </a:r>
          </a:p>
          <a:p>
            <a:pPr algn="ctr"/>
            <a:r>
              <a:rPr lang="zh-CN" altLang="en-US" sz="1600" b="1" dirty="0">
                <a:solidFill>
                  <a:srgbClr val="FF0000"/>
                </a:solidFill>
                <a:latin typeface="宋体" panose="02010600030101010101" pitchFamily="2" charset="-122"/>
                <a:ea typeface="宋体" panose="02010600030101010101" pitchFamily="2" charset="-122"/>
              </a:rPr>
              <a:t>秒杀活动出现负库存</a:t>
            </a:r>
            <a:endParaRPr lang="en-US" altLang="zh-CN" sz="1600" b="1" dirty="0">
              <a:solidFill>
                <a:srgbClr val="FF0000"/>
              </a:solidFill>
              <a:latin typeface="宋体" panose="02010600030101010101" pitchFamily="2" charset="-122"/>
              <a:ea typeface="宋体" panose="02010600030101010101" pitchFamily="2" charset="-122"/>
            </a:endParaRPr>
          </a:p>
          <a:p>
            <a:pPr algn="ctr"/>
            <a:r>
              <a:rPr lang="zh-CN" altLang="en-US" sz="1600" b="1" dirty="0">
                <a:solidFill>
                  <a:srgbClr val="FF0000"/>
                </a:solidFill>
                <a:latin typeface="宋体" panose="02010600030101010101" pitchFamily="2" charset="-122"/>
                <a:ea typeface="宋体" panose="02010600030101010101" pitchFamily="2" charset="-122"/>
              </a:rPr>
              <a:t>引致消费者商家纠纷</a:t>
            </a:r>
            <a:endParaRPr lang="en-US" altLang="zh-CN" sz="1600" b="1" dirty="0">
              <a:solidFill>
                <a:srgbClr val="FF0000"/>
              </a:solidFill>
              <a:latin typeface="宋体" panose="02010600030101010101" pitchFamily="2" charset="-122"/>
              <a:ea typeface="宋体" panose="02010600030101010101" pitchFamily="2" charset="-122"/>
            </a:endParaRPr>
          </a:p>
        </p:txBody>
      </p:sp>
      <p:sp>
        <p:nvSpPr>
          <p:cNvPr id="62" name="矩形: 圆角 61">
            <a:extLst>
              <a:ext uri="{FF2B5EF4-FFF2-40B4-BE49-F238E27FC236}">
                <a16:creationId xmlns:a16="http://schemas.microsoft.com/office/drawing/2014/main" id="{596E4CE2-C813-4E5A-D661-44907588A73E}"/>
              </a:ext>
            </a:extLst>
          </p:cNvPr>
          <p:cNvSpPr/>
          <p:nvPr/>
        </p:nvSpPr>
        <p:spPr>
          <a:xfrm>
            <a:off x="4795941" y="1637413"/>
            <a:ext cx="2994604" cy="1374017"/>
          </a:xfrm>
          <a:prstGeom prst="roundRect">
            <a:avLst>
              <a:gd name="adj" fmla="val 7851"/>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B050"/>
                </a:solidFill>
                <a:latin typeface="宋体" panose="02010600030101010101" pitchFamily="2" charset="-122"/>
                <a:ea typeface="宋体" panose="02010600030101010101" pitchFamily="2" charset="-122"/>
              </a:rPr>
              <a:t>重大经济损失</a:t>
            </a:r>
            <a:endParaRPr lang="en-US" altLang="zh-CN" sz="1600" b="1" dirty="0">
              <a:solidFill>
                <a:srgbClr val="00B050"/>
              </a:solidFill>
              <a:latin typeface="宋体" panose="02010600030101010101" pitchFamily="2" charset="-122"/>
              <a:ea typeface="宋体" panose="02010600030101010101" pitchFamily="2" charset="-122"/>
            </a:endParaRPr>
          </a:p>
          <a:p>
            <a:r>
              <a:rPr lang="en-US" altLang="zh-CN" sz="800" dirty="0">
                <a:solidFill>
                  <a:schemeClr val="tx1"/>
                </a:solidFill>
                <a:latin typeface="宋体" panose="02010600030101010101" pitchFamily="2" charset="-122"/>
                <a:ea typeface="宋体" panose="02010600030101010101" pitchFamily="2" charset="-122"/>
              </a:rPr>
              <a:t>------------------------------------------------------</a:t>
            </a:r>
          </a:p>
          <a:p>
            <a:pPr algn="ctr"/>
            <a:r>
              <a:rPr lang="en-US" altLang="zh-CN" sz="1600" b="1" dirty="0">
                <a:solidFill>
                  <a:srgbClr val="FF0000"/>
                </a:solidFill>
                <a:latin typeface="宋体" panose="02010600030101010101" pitchFamily="2" charset="-122"/>
                <a:ea typeface="宋体" panose="02010600030101010101" pitchFamily="2" charset="-122"/>
              </a:rPr>
              <a:t>2003</a:t>
            </a:r>
            <a:r>
              <a:rPr lang="zh-CN" altLang="en-US" sz="1600" b="1" dirty="0">
                <a:solidFill>
                  <a:srgbClr val="FF0000"/>
                </a:solidFill>
                <a:latin typeface="宋体" panose="02010600030101010101" pitchFamily="2" charset="-122"/>
                <a:ea typeface="宋体" panose="02010600030101010101" pitchFamily="2" charset="-122"/>
              </a:rPr>
              <a:t>年北美大停电事故</a:t>
            </a:r>
            <a:endParaRPr lang="en-US" altLang="zh-CN" sz="1600" b="1" dirty="0">
              <a:solidFill>
                <a:srgbClr val="FF0000"/>
              </a:solidFill>
              <a:latin typeface="宋体" panose="02010600030101010101" pitchFamily="2" charset="-122"/>
              <a:ea typeface="宋体" panose="02010600030101010101" pitchFamily="2" charset="-122"/>
            </a:endParaRPr>
          </a:p>
          <a:p>
            <a:pPr algn="ctr"/>
            <a:r>
              <a:rPr lang="zh-CN" altLang="en-US" sz="1600" b="1" dirty="0">
                <a:solidFill>
                  <a:srgbClr val="FF0000"/>
                </a:solidFill>
                <a:latin typeface="宋体" panose="02010600030101010101" pitchFamily="2" charset="-122"/>
                <a:ea typeface="宋体" panose="02010600030101010101" pitchFamily="2" charset="-122"/>
              </a:rPr>
              <a:t>损失超过</a:t>
            </a:r>
            <a:r>
              <a:rPr lang="en-US" altLang="zh-CN" sz="1600" b="1" dirty="0">
                <a:solidFill>
                  <a:srgbClr val="FF0000"/>
                </a:solidFill>
                <a:latin typeface="宋体" panose="02010600030101010101" pitchFamily="2" charset="-122"/>
                <a:ea typeface="宋体" panose="02010600030101010101" pitchFamily="2" charset="-122"/>
              </a:rPr>
              <a:t>250</a:t>
            </a:r>
            <a:r>
              <a:rPr lang="zh-CN" altLang="en-US" sz="1600" b="1" dirty="0">
                <a:solidFill>
                  <a:srgbClr val="FF0000"/>
                </a:solidFill>
                <a:latin typeface="宋体" panose="02010600030101010101" pitchFamily="2" charset="-122"/>
                <a:ea typeface="宋体" panose="02010600030101010101" pitchFamily="2" charset="-122"/>
              </a:rPr>
              <a:t>亿美元</a:t>
            </a:r>
            <a:endParaRPr lang="en-US" altLang="zh-CN" sz="1600" b="1" dirty="0">
              <a:solidFill>
                <a:srgbClr val="FF0000"/>
              </a:solidFill>
              <a:latin typeface="宋体" panose="02010600030101010101" pitchFamily="2" charset="-122"/>
              <a:ea typeface="宋体" panose="02010600030101010101" pitchFamily="2" charset="-122"/>
            </a:endParaRPr>
          </a:p>
        </p:txBody>
      </p:sp>
      <p:sp>
        <p:nvSpPr>
          <p:cNvPr id="63" name="矩形: 圆角 62">
            <a:extLst>
              <a:ext uri="{FF2B5EF4-FFF2-40B4-BE49-F238E27FC236}">
                <a16:creationId xmlns:a16="http://schemas.microsoft.com/office/drawing/2014/main" id="{BF922AAC-591B-C21B-B6D0-2FAD46A7E74F}"/>
              </a:ext>
            </a:extLst>
          </p:cNvPr>
          <p:cNvSpPr/>
          <p:nvPr/>
        </p:nvSpPr>
        <p:spPr>
          <a:xfrm>
            <a:off x="1577396" y="4019878"/>
            <a:ext cx="2994604" cy="1374017"/>
          </a:xfrm>
          <a:prstGeom prst="roundRect">
            <a:avLst>
              <a:gd name="adj" fmla="val 7851"/>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B050"/>
                </a:solidFill>
                <a:latin typeface="宋体" panose="02010600030101010101" pitchFamily="2" charset="-122"/>
                <a:ea typeface="宋体" panose="02010600030101010101" pitchFamily="2" charset="-122"/>
              </a:rPr>
              <a:t>危及生命安全</a:t>
            </a:r>
            <a:endParaRPr lang="en-US" altLang="zh-CN" sz="1600" b="1" dirty="0">
              <a:solidFill>
                <a:srgbClr val="00B050"/>
              </a:solidFill>
              <a:latin typeface="宋体" panose="02010600030101010101" pitchFamily="2" charset="-122"/>
              <a:ea typeface="宋体" panose="02010600030101010101" pitchFamily="2" charset="-122"/>
            </a:endParaRPr>
          </a:p>
          <a:p>
            <a:r>
              <a:rPr lang="en-US" altLang="zh-CN" sz="800" dirty="0">
                <a:solidFill>
                  <a:schemeClr val="tx1"/>
                </a:solidFill>
                <a:latin typeface="宋体" panose="02010600030101010101" pitchFamily="2" charset="-122"/>
                <a:ea typeface="宋体" panose="02010600030101010101" pitchFamily="2" charset="-122"/>
              </a:rPr>
              <a:t>------------------------------------------------------</a:t>
            </a:r>
          </a:p>
          <a:p>
            <a:pPr algn="ctr"/>
            <a:r>
              <a:rPr lang="en-US" altLang="zh-CN" sz="1600" b="1" dirty="0">
                <a:solidFill>
                  <a:srgbClr val="FF0000"/>
                </a:solidFill>
                <a:latin typeface="宋体" panose="02010600030101010101" pitchFamily="2" charset="-122"/>
                <a:ea typeface="宋体" panose="02010600030101010101" pitchFamily="2" charset="-122"/>
              </a:rPr>
              <a:t>1985</a:t>
            </a:r>
            <a:r>
              <a:rPr lang="zh-CN" altLang="en-US" sz="1600" b="1" dirty="0">
                <a:solidFill>
                  <a:srgbClr val="FF0000"/>
                </a:solidFill>
                <a:latin typeface="宋体" panose="02010600030101010101" pitchFamily="2" charset="-122"/>
                <a:ea typeface="宋体" panose="02010600030101010101" pitchFamily="2" charset="-122"/>
              </a:rPr>
              <a:t>年</a:t>
            </a:r>
            <a:r>
              <a:rPr lang="en-US" altLang="zh-CN" sz="1600" b="1" dirty="0">
                <a:solidFill>
                  <a:srgbClr val="FF0000"/>
                </a:solidFill>
                <a:latin typeface="宋体" panose="02010600030101010101" pitchFamily="2" charset="-122"/>
                <a:ea typeface="宋体" panose="02010600030101010101" pitchFamily="2" charset="-122"/>
              </a:rPr>
              <a:t>Therac-25</a:t>
            </a:r>
            <a:r>
              <a:rPr lang="zh-CN" altLang="en-US" sz="1600" b="1" dirty="0">
                <a:solidFill>
                  <a:srgbClr val="FF0000"/>
                </a:solidFill>
                <a:latin typeface="宋体" panose="02010600030101010101" pitchFamily="2" charset="-122"/>
                <a:ea typeface="宋体" panose="02010600030101010101" pitchFamily="2" charset="-122"/>
              </a:rPr>
              <a:t>医疗事故</a:t>
            </a:r>
            <a:endParaRPr lang="en-US" altLang="zh-CN" sz="1600" b="1" dirty="0">
              <a:solidFill>
                <a:srgbClr val="FF0000"/>
              </a:solidFill>
              <a:latin typeface="宋体" panose="02010600030101010101" pitchFamily="2" charset="-122"/>
              <a:ea typeface="宋体" panose="02010600030101010101" pitchFamily="2" charset="-122"/>
            </a:endParaRPr>
          </a:p>
          <a:p>
            <a:pPr algn="ctr"/>
            <a:r>
              <a:rPr lang="zh-CN" altLang="en-US" sz="1600" b="1" dirty="0">
                <a:solidFill>
                  <a:srgbClr val="FF0000"/>
                </a:solidFill>
                <a:latin typeface="宋体" panose="02010600030101010101" pitchFamily="2" charset="-122"/>
                <a:ea typeface="宋体" panose="02010600030101010101" pitchFamily="2" charset="-122"/>
              </a:rPr>
              <a:t>造成两人死亡多人重伤</a:t>
            </a:r>
            <a:endParaRPr lang="en-US" altLang="zh-CN" sz="1600" b="1" dirty="0">
              <a:solidFill>
                <a:srgbClr val="FF0000"/>
              </a:solidFill>
              <a:latin typeface="宋体" panose="02010600030101010101" pitchFamily="2" charset="-122"/>
              <a:ea typeface="宋体" panose="02010600030101010101" pitchFamily="2" charset="-122"/>
            </a:endParaRPr>
          </a:p>
        </p:txBody>
      </p:sp>
      <p:grpSp>
        <p:nvGrpSpPr>
          <p:cNvPr id="4" name="组合 3">
            <a:extLst>
              <a:ext uri="{FF2B5EF4-FFF2-40B4-BE49-F238E27FC236}">
                <a16:creationId xmlns:a16="http://schemas.microsoft.com/office/drawing/2014/main" id="{E0DFFF78-0547-9031-2CC8-2967300D54F3}"/>
              </a:ext>
            </a:extLst>
          </p:cNvPr>
          <p:cNvGrpSpPr/>
          <p:nvPr/>
        </p:nvGrpSpPr>
        <p:grpSpPr>
          <a:xfrm>
            <a:off x="123681" y="4225449"/>
            <a:ext cx="1606699" cy="1328865"/>
            <a:chOff x="6544801" y="4680208"/>
            <a:chExt cx="1606699" cy="1328865"/>
          </a:xfrm>
        </p:grpSpPr>
        <p:pic>
          <p:nvPicPr>
            <p:cNvPr id="92" name="Picture 6" descr="Photo of the Therac 25">
              <a:extLst>
                <a:ext uri="{FF2B5EF4-FFF2-40B4-BE49-F238E27FC236}">
                  <a16:creationId xmlns:a16="http://schemas.microsoft.com/office/drawing/2014/main" id="{AEF4F15E-E57D-B5A4-AB80-F425658D93F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44801" y="4680208"/>
              <a:ext cx="1606699" cy="1041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7" name="Rectangle 23">
              <a:extLst>
                <a:ext uri="{FF2B5EF4-FFF2-40B4-BE49-F238E27FC236}">
                  <a16:creationId xmlns:a16="http://schemas.microsoft.com/office/drawing/2014/main" id="{474FBDF3-49AC-3586-2171-291ACA657FE4}"/>
                </a:ext>
              </a:extLst>
            </p:cNvPr>
            <p:cNvSpPr/>
            <p:nvPr/>
          </p:nvSpPr>
          <p:spPr>
            <a:xfrm>
              <a:off x="7071232" y="5732074"/>
              <a:ext cx="819455" cy="276999"/>
            </a:xfrm>
            <a:prstGeom prst="rect">
              <a:avLst/>
            </a:prstGeom>
          </p:spPr>
          <p:txBody>
            <a:bodyPr wrap="none">
              <a:spAutoFit/>
            </a:bodyPr>
            <a:lstStyle/>
            <a:p>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Therac-25</a:t>
              </a:r>
              <a:endParaRPr lang="zh-CN" alt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3" name="组合 2">
            <a:extLst>
              <a:ext uri="{FF2B5EF4-FFF2-40B4-BE49-F238E27FC236}">
                <a16:creationId xmlns:a16="http://schemas.microsoft.com/office/drawing/2014/main" id="{1992A8AC-BC88-3B8A-FA8A-5D0DE59E90BB}"/>
              </a:ext>
            </a:extLst>
          </p:cNvPr>
          <p:cNvGrpSpPr/>
          <p:nvPr/>
        </p:nvGrpSpPr>
        <p:grpSpPr>
          <a:xfrm>
            <a:off x="7371021" y="1589328"/>
            <a:ext cx="2016521" cy="1653215"/>
            <a:chOff x="6506668" y="2975229"/>
            <a:chExt cx="2016521" cy="1653215"/>
          </a:xfrm>
        </p:grpSpPr>
        <p:pic>
          <p:nvPicPr>
            <p:cNvPr id="93" name="Picture 2" descr="http://upload.wikimedia.org/wikipedia/commons/thumb/e/eb/Map_of_North_America%2C_blackout_2003.svg/800px-Map_of_North_America%2C_blackout_2003.svg.png">
              <a:extLst>
                <a:ext uri="{FF2B5EF4-FFF2-40B4-BE49-F238E27FC236}">
                  <a16:creationId xmlns:a16="http://schemas.microsoft.com/office/drawing/2014/main" id="{2A04BDA2-537E-3985-77FB-60495DA7BE9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730609" y="2975229"/>
              <a:ext cx="1235082" cy="1437326"/>
            </a:xfrm>
            <a:prstGeom prst="rect">
              <a:avLst/>
            </a:prstGeom>
            <a:extLst>
              <a:ext uri="{909E8E84-426E-40DD-AFC4-6F175D3DCCD1}">
                <a14:hiddenFill xmlns:a14="http://schemas.microsoft.com/office/drawing/2010/main">
                  <a:solidFill>
                    <a:srgbClr val="FFFFFF"/>
                  </a:solidFill>
                </a14:hiddenFill>
              </a:ext>
            </a:extLst>
          </p:spPr>
        </p:pic>
        <p:sp>
          <p:nvSpPr>
            <p:cNvPr id="89" name="Rectangle 24">
              <a:extLst>
                <a:ext uri="{FF2B5EF4-FFF2-40B4-BE49-F238E27FC236}">
                  <a16:creationId xmlns:a16="http://schemas.microsoft.com/office/drawing/2014/main" id="{3AFD6A76-5431-DF58-A529-E771514764DC}"/>
                </a:ext>
              </a:extLst>
            </p:cNvPr>
            <p:cNvSpPr/>
            <p:nvPr/>
          </p:nvSpPr>
          <p:spPr>
            <a:xfrm>
              <a:off x="6506668" y="4351445"/>
              <a:ext cx="2016521" cy="276999"/>
            </a:xfrm>
            <a:prstGeom prst="rect">
              <a:avLst/>
            </a:prstGeom>
          </p:spPr>
          <p:txBody>
            <a:bodyPr wrap="square">
              <a:spAutoFit/>
            </a:bodyPr>
            <a:lstStyle/>
            <a:p>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Northeast blackout of 2003</a:t>
              </a:r>
            </a:p>
          </p:txBody>
        </p:sp>
      </p:grpSp>
      <p:pic>
        <p:nvPicPr>
          <p:cNvPr id="8" name="图片 7">
            <a:extLst>
              <a:ext uri="{FF2B5EF4-FFF2-40B4-BE49-F238E27FC236}">
                <a16:creationId xmlns:a16="http://schemas.microsoft.com/office/drawing/2014/main" id="{29ED39F4-B6A2-1ACB-AEFE-B770E74715A9}"/>
              </a:ext>
            </a:extLst>
          </p:cNvPr>
          <p:cNvPicPr>
            <a:picLocks noChangeAspect="1"/>
          </p:cNvPicPr>
          <p:nvPr/>
        </p:nvPicPr>
        <p:blipFill rotWithShape="1">
          <a:blip r:embed="rId12">
            <a:extLst>
              <a:ext uri="{28A0092B-C50C-407E-A947-70E740481C1C}">
                <a14:useLocalDpi xmlns:a14="http://schemas.microsoft.com/office/drawing/2010/main" val="0"/>
              </a:ext>
            </a:extLst>
          </a:blip>
          <a:srcRect l="3275" t="4662" r="15012" b="46502"/>
          <a:stretch/>
        </p:blipFill>
        <p:spPr>
          <a:xfrm>
            <a:off x="7790545" y="3951755"/>
            <a:ext cx="1350570" cy="1600851"/>
          </a:xfrm>
          <a:prstGeom prst="rect">
            <a:avLst/>
          </a:prstGeom>
        </p:spPr>
      </p:pic>
    </p:spTree>
    <p:extLst>
      <p:ext uri="{BB962C8B-B14F-4D97-AF65-F5344CB8AC3E}">
        <p14:creationId xmlns:p14="http://schemas.microsoft.com/office/powerpoint/2010/main" val="196225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3">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cxnSp>
        <p:nvCxnSpPr>
          <p:cNvPr id="61" name="直接连接符 60">
            <a:extLst>
              <a:ext uri="{FF2B5EF4-FFF2-40B4-BE49-F238E27FC236}">
                <a16:creationId xmlns:a16="http://schemas.microsoft.com/office/drawing/2014/main" id="{B16E666C-B12E-4853-81DD-F09EDCB01734}"/>
              </a:ext>
            </a:extLst>
          </p:cNvPr>
          <p:cNvCxnSpPr>
            <a:cxnSpLocks/>
          </p:cNvCxnSpPr>
          <p:nvPr/>
        </p:nvCxnSpPr>
        <p:spPr>
          <a:xfrm>
            <a:off x="381294" y="848927"/>
            <a:ext cx="8249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46194647-3BDA-4BB3-B857-96F39FC69A7C}"/>
              </a:ext>
            </a:extLst>
          </p:cNvPr>
          <p:cNvSpPr txBox="1"/>
          <p:nvPr/>
        </p:nvSpPr>
        <p:spPr>
          <a:xfrm>
            <a:off x="362879" y="1297172"/>
            <a:ext cx="6822838" cy="5457904"/>
          </a:xfrm>
          <a:prstGeom prst="rect">
            <a:avLst/>
          </a:prstGeom>
          <a:noFill/>
        </p:spPr>
        <p:txBody>
          <a:bodyPr wrap="square" rtlCol="0">
            <a:spAutoFit/>
          </a:bodyPr>
          <a:lstStyle/>
          <a:p>
            <a:pPr marL="214313" indent="-214313">
              <a:lnSpc>
                <a:spcPct val="130000"/>
              </a:lnSpc>
              <a:buFont typeface="Wingdings" panose="05000000000000000000" pitchFamily="2" charset="2"/>
              <a:buChar char="Ø"/>
            </a:pPr>
            <a:r>
              <a:rPr lang="zh-CN" altLang="en-US" b="1" dirty="0">
                <a:solidFill>
                  <a:srgbClr val="000000"/>
                </a:solidFill>
                <a:latin typeface="Times New Roman" panose="02020603050405020304" pitchFamily="18" charset="0"/>
                <a:ea typeface="宋体" panose="02010600030101010101" pitchFamily="2" charset="-122"/>
              </a:rPr>
              <a:t>数据竞争</a:t>
            </a:r>
            <a:r>
              <a:rPr lang="zh-CN" altLang="en-US" dirty="0">
                <a:solidFill>
                  <a:srgbClr val="000000"/>
                </a:solidFill>
                <a:latin typeface="Times New Roman" panose="02020603050405020304" pitchFamily="18" charset="0"/>
                <a:ea typeface="宋体" panose="02010600030101010101" pitchFamily="2" charset="-122"/>
              </a:rPr>
              <a:t>：多个线程</a:t>
            </a:r>
            <a:r>
              <a:rPr lang="zh-CN" altLang="en-US" b="1" dirty="0">
                <a:solidFill>
                  <a:srgbClr val="000000"/>
                </a:solidFill>
                <a:latin typeface="Times New Roman" panose="02020603050405020304" pitchFamily="18" charset="0"/>
                <a:ea typeface="宋体" panose="02010600030101010101" pitchFamily="2" charset="-122"/>
              </a:rPr>
              <a:t>并发</a:t>
            </a:r>
            <a:r>
              <a:rPr lang="zh-CN" altLang="en-US" dirty="0">
                <a:solidFill>
                  <a:srgbClr val="000000"/>
                </a:solidFill>
                <a:latin typeface="Times New Roman" panose="02020603050405020304" pitchFamily="18" charset="0"/>
                <a:ea typeface="宋体" panose="02010600030101010101" pitchFamily="2" charset="-122"/>
              </a:rPr>
              <a:t>的对同一共享内存进行访问，且其中至少一个线程进行了</a:t>
            </a:r>
            <a:r>
              <a:rPr lang="zh-CN" altLang="en-US" b="1" dirty="0">
                <a:solidFill>
                  <a:srgbClr val="000000"/>
                </a:solidFill>
                <a:latin typeface="Times New Roman" panose="02020603050405020304" pitchFamily="18" charset="0"/>
                <a:ea typeface="宋体" panose="02010600030101010101" pitchFamily="2" charset="-122"/>
              </a:rPr>
              <a:t>写操作</a:t>
            </a:r>
            <a:r>
              <a:rPr lang="zh-CN" altLang="en-US" dirty="0">
                <a:solidFill>
                  <a:srgbClr val="000000"/>
                </a:solidFill>
                <a:latin typeface="Times New Roman" panose="02020603050405020304" pitchFamily="18" charset="0"/>
                <a:ea typeface="宋体" panose="02010600030101010101" pitchFamily="2" charset="-122"/>
              </a:rPr>
              <a:t>，就会发生数据竞争。</a:t>
            </a: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r>
              <a:rPr lang="zh-CN" altLang="en-US" b="1" dirty="0">
                <a:solidFill>
                  <a:srgbClr val="000000"/>
                </a:solidFill>
                <a:latin typeface="Times New Roman" panose="02020603050405020304" pitchFamily="18" charset="0"/>
                <a:ea typeface="宋体" panose="02010600030101010101" pitchFamily="2" charset="-122"/>
              </a:rPr>
              <a:t>死锁</a:t>
            </a:r>
            <a:r>
              <a:rPr lang="zh-CN" altLang="en-US" dirty="0">
                <a:solidFill>
                  <a:srgbClr val="000000"/>
                </a:solidFill>
                <a:latin typeface="Times New Roman" panose="02020603050405020304" pitchFamily="18" charset="0"/>
                <a:ea typeface="宋体" panose="02010600030101010101" pitchFamily="2" charset="-122"/>
              </a:rPr>
              <a:t>：一组线程中的每个线程都持有一部分资源并请求这组线程中其他线程持有的资源，而被</a:t>
            </a:r>
            <a:r>
              <a:rPr lang="zh-CN" altLang="en-US" b="1" dirty="0">
                <a:solidFill>
                  <a:srgbClr val="000000"/>
                </a:solidFill>
                <a:latin typeface="Times New Roman" panose="02020603050405020304" pitchFamily="18" charset="0"/>
                <a:ea typeface="宋体" panose="02010600030101010101" pitchFamily="2" charset="-122"/>
              </a:rPr>
              <a:t>阻塞</a:t>
            </a:r>
            <a:r>
              <a:rPr lang="zh-CN" altLang="en-US" dirty="0">
                <a:solidFill>
                  <a:srgbClr val="000000"/>
                </a:solidFill>
                <a:latin typeface="Times New Roman" panose="02020603050405020304" pitchFamily="18" charset="0"/>
                <a:ea typeface="宋体" panose="02010600030101010101" pitchFamily="2" charset="-122"/>
              </a:rPr>
              <a:t>。</a:t>
            </a: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a:p>
            <a:pPr>
              <a:lnSpc>
                <a:spcPct val="130000"/>
              </a:lnSpc>
            </a:pPr>
            <a:endParaRPr lang="en-US" altLang="zh-CN" dirty="0">
              <a:solidFill>
                <a:srgbClr val="000000"/>
              </a:solidFill>
              <a:latin typeface="Times New Roman" panose="02020603050405020304" pitchFamily="18" charset="0"/>
              <a:ea typeface="宋体" panose="02010600030101010101" pitchFamily="2" charset="-122"/>
            </a:endParaRPr>
          </a:p>
          <a:p>
            <a:pPr>
              <a:lnSpc>
                <a:spcPct val="130000"/>
              </a:lnSpc>
            </a:pP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r>
              <a:rPr lang="zh-CN" altLang="en-US" b="1" dirty="0">
                <a:solidFill>
                  <a:srgbClr val="000000"/>
                </a:solidFill>
                <a:latin typeface="Times New Roman" panose="02020603050405020304" pitchFamily="18" charset="0"/>
                <a:ea typeface="宋体" panose="02010600030101010101" pitchFamily="2" charset="-122"/>
              </a:rPr>
              <a:t>原子性违背</a:t>
            </a:r>
            <a:r>
              <a:rPr lang="zh-CN" altLang="en-US" dirty="0">
                <a:solidFill>
                  <a:srgbClr val="000000"/>
                </a:solidFill>
                <a:latin typeface="Times New Roman" panose="02020603050405020304" pitchFamily="18" charset="0"/>
                <a:ea typeface="宋体" panose="02010600030101010101" pitchFamily="2" charset="-122"/>
              </a:rPr>
              <a:t>：一个为保证正确性必须</a:t>
            </a:r>
            <a:r>
              <a:rPr lang="zh-CN" altLang="en-US" b="1" dirty="0">
                <a:solidFill>
                  <a:srgbClr val="000000"/>
                </a:solidFill>
                <a:latin typeface="Times New Roman" panose="02020603050405020304" pitchFamily="18" charset="0"/>
                <a:ea typeface="宋体" panose="02010600030101010101" pitchFamily="2" charset="-122"/>
              </a:rPr>
              <a:t>原子性执行</a:t>
            </a:r>
            <a:r>
              <a:rPr lang="zh-CN" altLang="en-US" dirty="0">
                <a:solidFill>
                  <a:srgbClr val="000000"/>
                </a:solidFill>
                <a:latin typeface="Times New Roman" panose="02020603050405020304" pitchFamily="18" charset="0"/>
                <a:ea typeface="宋体" panose="02010600030101010101" pitchFamily="2" charset="-122"/>
              </a:rPr>
              <a:t>的指令序列，在执行过程中被其他线程访问了序列中涉及的变量而破坏。</a:t>
            </a: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a:p>
            <a:pPr marL="214313" indent="-214313">
              <a:lnSpc>
                <a:spcPct val="130000"/>
              </a:lnSpc>
              <a:buFont typeface="Wingdings" panose="05000000000000000000" pitchFamily="2" charset="2"/>
              <a:buChar char="Ø"/>
            </a:pPr>
            <a:endParaRPr lang="en-US" altLang="zh-CN" dirty="0">
              <a:solidFill>
                <a:srgbClr val="000000"/>
              </a:solidFill>
              <a:latin typeface="Times New Roman" panose="02020603050405020304" pitchFamily="18" charset="0"/>
              <a:ea typeface="宋体" panose="02010600030101010101" pitchFamily="2" charset="-122"/>
            </a:endParaRPr>
          </a:p>
        </p:txBody>
      </p:sp>
      <p:grpSp>
        <p:nvGrpSpPr>
          <p:cNvPr id="66" name="组合 65">
            <a:extLst>
              <a:ext uri="{FF2B5EF4-FFF2-40B4-BE49-F238E27FC236}">
                <a16:creationId xmlns:a16="http://schemas.microsoft.com/office/drawing/2014/main" id="{DA3BAE70-1293-4C41-B340-763C261F642B}"/>
              </a:ext>
            </a:extLst>
          </p:cNvPr>
          <p:cNvGrpSpPr/>
          <p:nvPr/>
        </p:nvGrpSpPr>
        <p:grpSpPr>
          <a:xfrm>
            <a:off x="2359431" y="5691153"/>
            <a:ext cx="2720609" cy="586269"/>
            <a:chOff x="1309760" y="3695904"/>
            <a:chExt cx="3627479" cy="781692"/>
          </a:xfrm>
        </p:grpSpPr>
        <p:sp>
          <p:nvSpPr>
            <p:cNvPr id="88" name="矩形 87">
              <a:extLst>
                <a:ext uri="{FF2B5EF4-FFF2-40B4-BE49-F238E27FC236}">
                  <a16:creationId xmlns:a16="http://schemas.microsoft.com/office/drawing/2014/main" id="{024359DC-F7B7-4079-974C-C44100B304DC}"/>
                </a:ext>
              </a:extLst>
            </p:cNvPr>
            <p:cNvSpPr/>
            <p:nvPr/>
          </p:nvSpPr>
          <p:spPr>
            <a:xfrm>
              <a:off x="3441516" y="3849591"/>
              <a:ext cx="1495723" cy="51397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112" name="文本框 111">
              <a:extLst>
                <a:ext uri="{FF2B5EF4-FFF2-40B4-BE49-F238E27FC236}">
                  <a16:creationId xmlns:a16="http://schemas.microsoft.com/office/drawing/2014/main" id="{742CD31E-1CDB-461B-BF5A-17FF132CC461}"/>
                </a:ext>
              </a:extLst>
            </p:cNvPr>
            <p:cNvSpPr txBox="1"/>
            <p:nvPr/>
          </p:nvSpPr>
          <p:spPr>
            <a:xfrm>
              <a:off x="3723146" y="3917174"/>
              <a:ext cx="1000701" cy="369331"/>
            </a:xfrm>
            <a:prstGeom prst="rect">
              <a:avLst/>
            </a:prstGeom>
            <a:noFill/>
          </p:spPr>
          <p:txBody>
            <a:bodyPr wrap="none" rtlCol="0">
              <a:spAutoFit/>
            </a:bodyPr>
            <a:lstStyle/>
            <a:p>
              <a:r>
                <a:rPr kumimoji="1" lang="en-US" altLang="zh-CN" sz="1200" b="1" dirty="0">
                  <a:latin typeface="Times New Roman" panose="02020603050405020304" pitchFamily="18" charset="0"/>
                  <a:cs typeface="Times New Roman" panose="02020603050405020304" pitchFamily="18" charset="0"/>
                </a:rPr>
                <a:t>Memory</a:t>
              </a:r>
              <a:endParaRPr kumimoji="1" lang="zh-CN" altLang="en-US" sz="1200" b="1" dirty="0">
                <a:latin typeface="Times New Roman" panose="02020603050405020304" pitchFamily="18" charset="0"/>
                <a:cs typeface="Times New Roman" panose="02020603050405020304" pitchFamily="18" charset="0"/>
              </a:endParaRPr>
            </a:p>
          </p:txBody>
        </p:sp>
        <p:cxnSp>
          <p:nvCxnSpPr>
            <p:cNvPr id="113" name="直线箭头连接符 43">
              <a:extLst>
                <a:ext uri="{FF2B5EF4-FFF2-40B4-BE49-F238E27FC236}">
                  <a16:creationId xmlns:a16="http://schemas.microsoft.com/office/drawing/2014/main" id="{256ACA12-5143-42F2-8F5C-69C4D3EFDE29}"/>
                </a:ext>
              </a:extLst>
            </p:cNvPr>
            <p:cNvCxnSpPr>
              <a:cxnSpLocks/>
            </p:cNvCxnSpPr>
            <p:nvPr/>
          </p:nvCxnSpPr>
          <p:spPr>
            <a:xfrm>
              <a:off x="2312174" y="3894747"/>
              <a:ext cx="893870" cy="0"/>
            </a:xfrm>
            <a:prstGeom prst="straightConnector1">
              <a:avLst/>
            </a:prstGeom>
            <a:ln>
              <a:solidFill>
                <a:schemeClr val="accent4">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14" name="直线箭头连接符 46">
              <a:extLst>
                <a:ext uri="{FF2B5EF4-FFF2-40B4-BE49-F238E27FC236}">
                  <a16:creationId xmlns:a16="http://schemas.microsoft.com/office/drawing/2014/main" id="{FB09ACC4-0CCC-4007-A3A8-6927E6A17F64}"/>
                </a:ext>
              </a:extLst>
            </p:cNvPr>
            <p:cNvCxnSpPr>
              <a:cxnSpLocks/>
            </p:cNvCxnSpPr>
            <p:nvPr/>
          </p:nvCxnSpPr>
          <p:spPr>
            <a:xfrm>
              <a:off x="2312174" y="4305620"/>
              <a:ext cx="893870" cy="0"/>
            </a:xfrm>
            <a:prstGeom prst="straightConnector1">
              <a:avLst/>
            </a:prstGeom>
            <a:ln>
              <a:solidFill>
                <a:schemeClr val="accent4">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15" name="直线箭头连接符 47">
              <a:extLst>
                <a:ext uri="{FF2B5EF4-FFF2-40B4-BE49-F238E27FC236}">
                  <a16:creationId xmlns:a16="http://schemas.microsoft.com/office/drawing/2014/main" id="{C785B994-359F-4826-9344-B9476D85EF68}"/>
                </a:ext>
              </a:extLst>
            </p:cNvPr>
            <p:cNvCxnSpPr>
              <a:cxnSpLocks/>
            </p:cNvCxnSpPr>
            <p:nvPr/>
          </p:nvCxnSpPr>
          <p:spPr>
            <a:xfrm>
              <a:off x="2312174" y="4092302"/>
              <a:ext cx="893870" cy="0"/>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116" name="文本框 115">
              <a:extLst>
                <a:ext uri="{FF2B5EF4-FFF2-40B4-BE49-F238E27FC236}">
                  <a16:creationId xmlns:a16="http://schemas.microsoft.com/office/drawing/2014/main" id="{B7DA7BC0-C987-49E4-95E3-F59DD91FF695}"/>
                </a:ext>
              </a:extLst>
            </p:cNvPr>
            <p:cNvSpPr txBox="1"/>
            <p:nvPr/>
          </p:nvSpPr>
          <p:spPr>
            <a:xfrm>
              <a:off x="1309760" y="3695904"/>
              <a:ext cx="983603" cy="369330"/>
            </a:xfrm>
            <a:prstGeom prst="rect">
              <a:avLst/>
            </a:prstGeom>
            <a:noFill/>
          </p:spPr>
          <p:txBody>
            <a:bodyPr wrap="none" rtlCol="0">
              <a:spAutoFit/>
            </a:bodyPr>
            <a:lstStyle/>
            <a:p>
              <a:r>
                <a:rPr kumimoji="1" lang="en-US" altLang="zh-CN" sz="1200" dirty="0">
                  <a:solidFill>
                    <a:schemeClr val="accent4">
                      <a:lumMod val="75000"/>
                    </a:schemeClr>
                  </a:solidFill>
                  <a:latin typeface="Times New Roman" panose="02020603050405020304" pitchFamily="18" charset="0"/>
                  <a:cs typeface="Times New Roman" panose="02020603050405020304" pitchFamily="18" charset="0"/>
                </a:rPr>
                <a:t>Thread 1</a:t>
              </a:r>
              <a:endParaRPr kumimoji="1" lang="zh-CN" altLang="en-US" sz="12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7" name="文本框 116">
              <a:extLst>
                <a:ext uri="{FF2B5EF4-FFF2-40B4-BE49-F238E27FC236}">
                  <a16:creationId xmlns:a16="http://schemas.microsoft.com/office/drawing/2014/main" id="{7DEE140E-7AC8-4D16-88EB-D0B464AFC2EC}"/>
                </a:ext>
              </a:extLst>
            </p:cNvPr>
            <p:cNvSpPr txBox="1"/>
            <p:nvPr/>
          </p:nvSpPr>
          <p:spPr>
            <a:xfrm>
              <a:off x="1309760" y="3891064"/>
              <a:ext cx="983603" cy="369332"/>
            </a:xfrm>
            <a:prstGeom prst="rect">
              <a:avLst/>
            </a:prstGeom>
            <a:noFill/>
          </p:spPr>
          <p:txBody>
            <a:bodyPr wrap="none" rtlCol="0">
              <a:spAutoFit/>
            </a:bodyPr>
            <a:lstStyle/>
            <a:p>
              <a:r>
                <a:rPr kumimoji="1" lang="en-US" altLang="zh-CN" sz="1200" dirty="0">
                  <a:solidFill>
                    <a:srgbClr val="00B050"/>
                  </a:solidFill>
                  <a:latin typeface="Times New Roman" panose="02020603050405020304" pitchFamily="18" charset="0"/>
                  <a:cs typeface="Times New Roman" panose="02020603050405020304" pitchFamily="18" charset="0"/>
                </a:rPr>
                <a:t>Thread 2</a:t>
              </a:r>
              <a:endParaRPr kumimoji="1" lang="zh-CN" altLang="en-US" sz="1200" dirty="0">
                <a:solidFill>
                  <a:srgbClr val="00B050"/>
                </a:solidFill>
                <a:latin typeface="Times New Roman" panose="02020603050405020304" pitchFamily="18" charset="0"/>
                <a:cs typeface="Times New Roman" panose="02020603050405020304" pitchFamily="18" charset="0"/>
              </a:endParaRPr>
            </a:p>
          </p:txBody>
        </p:sp>
        <p:sp>
          <p:nvSpPr>
            <p:cNvPr id="118" name="文本框 117">
              <a:extLst>
                <a:ext uri="{FF2B5EF4-FFF2-40B4-BE49-F238E27FC236}">
                  <a16:creationId xmlns:a16="http://schemas.microsoft.com/office/drawing/2014/main" id="{B7DD4F06-1E85-4E60-B382-76028D2A7459}"/>
                </a:ext>
              </a:extLst>
            </p:cNvPr>
            <p:cNvSpPr txBox="1"/>
            <p:nvPr/>
          </p:nvSpPr>
          <p:spPr>
            <a:xfrm>
              <a:off x="1324441" y="4108265"/>
              <a:ext cx="983603" cy="369331"/>
            </a:xfrm>
            <a:prstGeom prst="rect">
              <a:avLst/>
            </a:prstGeom>
            <a:noFill/>
          </p:spPr>
          <p:txBody>
            <a:bodyPr wrap="none" rtlCol="0">
              <a:spAutoFit/>
            </a:bodyPr>
            <a:lstStyle/>
            <a:p>
              <a:r>
                <a:rPr kumimoji="1" lang="en-US" altLang="zh-CN" sz="1200" dirty="0">
                  <a:solidFill>
                    <a:schemeClr val="accent4">
                      <a:lumMod val="75000"/>
                    </a:schemeClr>
                  </a:solidFill>
                  <a:latin typeface="Times New Roman" panose="02020603050405020304" pitchFamily="18" charset="0"/>
                  <a:cs typeface="Times New Roman" panose="02020603050405020304" pitchFamily="18" charset="0"/>
                </a:rPr>
                <a:t>Thread 1</a:t>
              </a:r>
              <a:endParaRPr kumimoji="1" lang="zh-CN" altLang="en-US" sz="1200" dirty="0">
                <a:solidFill>
                  <a:schemeClr val="accent4">
                    <a:lumMod val="75000"/>
                  </a:schemeClr>
                </a:solidFill>
                <a:latin typeface="Times New Roman" panose="02020603050405020304" pitchFamily="18" charset="0"/>
                <a:cs typeface="Times New Roman" panose="02020603050405020304" pitchFamily="18" charset="0"/>
              </a:endParaRPr>
            </a:p>
          </p:txBody>
        </p:sp>
      </p:grpSp>
      <p:grpSp>
        <p:nvGrpSpPr>
          <p:cNvPr id="67" name="组合 66">
            <a:extLst>
              <a:ext uri="{FF2B5EF4-FFF2-40B4-BE49-F238E27FC236}">
                <a16:creationId xmlns:a16="http://schemas.microsoft.com/office/drawing/2014/main" id="{EDF12790-B965-47DC-9B0A-FE183F438602}"/>
              </a:ext>
            </a:extLst>
          </p:cNvPr>
          <p:cNvGrpSpPr/>
          <p:nvPr/>
        </p:nvGrpSpPr>
        <p:grpSpPr>
          <a:xfrm>
            <a:off x="2407478" y="2343359"/>
            <a:ext cx="2758980" cy="516327"/>
            <a:chOff x="1272340" y="5183396"/>
            <a:chExt cx="3678638" cy="688435"/>
          </a:xfrm>
        </p:grpSpPr>
        <p:sp>
          <p:nvSpPr>
            <p:cNvPr id="77" name="矩形 76">
              <a:extLst>
                <a:ext uri="{FF2B5EF4-FFF2-40B4-BE49-F238E27FC236}">
                  <a16:creationId xmlns:a16="http://schemas.microsoft.com/office/drawing/2014/main" id="{C001090D-B79C-4520-90FF-32F9543EFF21}"/>
                </a:ext>
              </a:extLst>
            </p:cNvPr>
            <p:cNvSpPr/>
            <p:nvPr/>
          </p:nvSpPr>
          <p:spPr>
            <a:xfrm>
              <a:off x="3455255" y="5295740"/>
              <a:ext cx="1495723" cy="51397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78" name="文本框 77">
              <a:extLst>
                <a:ext uri="{FF2B5EF4-FFF2-40B4-BE49-F238E27FC236}">
                  <a16:creationId xmlns:a16="http://schemas.microsoft.com/office/drawing/2014/main" id="{DDFBE403-9F8F-4A09-A211-EABDC62FA9AA}"/>
                </a:ext>
              </a:extLst>
            </p:cNvPr>
            <p:cNvSpPr txBox="1"/>
            <p:nvPr/>
          </p:nvSpPr>
          <p:spPr>
            <a:xfrm>
              <a:off x="3767626" y="5384394"/>
              <a:ext cx="934444" cy="348813"/>
            </a:xfrm>
            <a:prstGeom prst="rect">
              <a:avLst/>
            </a:prstGeom>
            <a:noFill/>
          </p:spPr>
          <p:txBody>
            <a:bodyPr wrap="none" rtlCol="0">
              <a:spAutoFit/>
            </a:bodyPr>
            <a:lstStyle/>
            <a:p>
              <a:r>
                <a:rPr kumimoji="1" lang="en-US" altLang="zh-CN" sz="1100" b="1" dirty="0">
                  <a:latin typeface="Times New Roman" panose="02020603050405020304" pitchFamily="18" charset="0"/>
                  <a:cs typeface="Times New Roman" panose="02020603050405020304" pitchFamily="18" charset="0"/>
                </a:rPr>
                <a:t>Memory</a:t>
              </a:r>
              <a:endParaRPr kumimoji="1" lang="zh-CN" altLang="en-US" sz="1050" b="1" dirty="0">
                <a:latin typeface="Times New Roman" panose="02020603050405020304" pitchFamily="18" charset="0"/>
                <a:cs typeface="Times New Roman" panose="02020603050405020304" pitchFamily="18" charset="0"/>
              </a:endParaRPr>
            </a:p>
          </p:txBody>
        </p:sp>
        <p:cxnSp>
          <p:nvCxnSpPr>
            <p:cNvPr id="79" name="直线箭头连接符 53">
              <a:extLst>
                <a:ext uri="{FF2B5EF4-FFF2-40B4-BE49-F238E27FC236}">
                  <a16:creationId xmlns:a16="http://schemas.microsoft.com/office/drawing/2014/main" id="{8BD7EFC4-9BA2-4FB1-9909-47657E8403B6}"/>
                </a:ext>
              </a:extLst>
            </p:cNvPr>
            <p:cNvCxnSpPr>
              <a:cxnSpLocks/>
            </p:cNvCxnSpPr>
            <p:nvPr/>
          </p:nvCxnSpPr>
          <p:spPr>
            <a:xfrm>
              <a:off x="2648835" y="5406972"/>
              <a:ext cx="636090" cy="0"/>
            </a:xfrm>
            <a:prstGeom prst="straightConnector1">
              <a:avLst/>
            </a:prstGeom>
            <a:ln>
              <a:solidFill>
                <a:schemeClr val="accent4">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80" name="直线箭头连接符 54">
              <a:extLst>
                <a:ext uri="{FF2B5EF4-FFF2-40B4-BE49-F238E27FC236}">
                  <a16:creationId xmlns:a16="http://schemas.microsoft.com/office/drawing/2014/main" id="{AAEAED5D-9012-411C-BEDC-A2317B2A2889}"/>
                </a:ext>
              </a:extLst>
            </p:cNvPr>
            <p:cNvCxnSpPr>
              <a:cxnSpLocks/>
            </p:cNvCxnSpPr>
            <p:nvPr/>
          </p:nvCxnSpPr>
          <p:spPr>
            <a:xfrm>
              <a:off x="3022017" y="5714829"/>
              <a:ext cx="240330" cy="0"/>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85" name="文本框 84">
              <a:extLst>
                <a:ext uri="{FF2B5EF4-FFF2-40B4-BE49-F238E27FC236}">
                  <a16:creationId xmlns:a16="http://schemas.microsoft.com/office/drawing/2014/main" id="{9D520FE2-28E3-4A20-8861-0D2E8EA365D1}"/>
                </a:ext>
              </a:extLst>
            </p:cNvPr>
            <p:cNvSpPr txBox="1"/>
            <p:nvPr/>
          </p:nvSpPr>
          <p:spPr>
            <a:xfrm>
              <a:off x="1272341" y="5183396"/>
              <a:ext cx="1458091" cy="369330"/>
            </a:xfrm>
            <a:prstGeom prst="rect">
              <a:avLst/>
            </a:prstGeom>
            <a:noFill/>
          </p:spPr>
          <p:txBody>
            <a:bodyPr wrap="none" rtlCol="0">
              <a:spAutoFit/>
            </a:bodyPr>
            <a:lstStyle/>
            <a:p>
              <a:r>
                <a:rPr kumimoji="1" lang="en-US" altLang="zh-CN" sz="1200" dirty="0">
                  <a:solidFill>
                    <a:schemeClr val="accent4">
                      <a:lumMod val="75000"/>
                    </a:schemeClr>
                  </a:solidFill>
                  <a:latin typeface="Times New Roman" panose="02020603050405020304" pitchFamily="18" charset="0"/>
                  <a:cs typeface="Times New Roman" panose="02020603050405020304" pitchFamily="18" charset="0"/>
                </a:rPr>
                <a:t>Thread</a:t>
              </a:r>
              <a:r>
                <a:rPr kumimoji="1" lang="zh-CN" altLang="en-US" sz="1200" dirty="0">
                  <a:solidFill>
                    <a:schemeClr val="accent4">
                      <a:lumMod val="75000"/>
                    </a:schemeClr>
                  </a:solidFill>
                  <a:latin typeface="Times New Roman" panose="02020603050405020304" pitchFamily="18" charset="0"/>
                  <a:cs typeface="Times New Roman" panose="02020603050405020304" pitchFamily="18" charset="0"/>
                </a:rPr>
                <a:t> </a:t>
              </a:r>
              <a:r>
                <a:rPr kumimoji="1" lang="en-US" altLang="zh-CN" sz="1200" dirty="0">
                  <a:solidFill>
                    <a:schemeClr val="accent4">
                      <a:lumMod val="75000"/>
                    </a:schemeClr>
                  </a:solidFill>
                  <a:latin typeface="Times New Roman" panose="02020603050405020304" pitchFamily="18" charset="0"/>
                  <a:cs typeface="Times New Roman" panose="02020603050405020304" pitchFamily="18" charset="0"/>
                </a:rPr>
                <a:t>1</a:t>
              </a:r>
              <a:r>
                <a:rPr kumimoji="1" lang="zh-CN" altLang="en-US" sz="1200" dirty="0">
                  <a:solidFill>
                    <a:schemeClr val="accent4">
                      <a:lumMod val="75000"/>
                    </a:schemeClr>
                  </a:solidFill>
                  <a:latin typeface="Times New Roman" panose="02020603050405020304" pitchFamily="18" charset="0"/>
                  <a:cs typeface="Times New Roman" panose="02020603050405020304" pitchFamily="18" charset="0"/>
                </a:rPr>
                <a:t> </a:t>
              </a:r>
              <a:r>
                <a:rPr kumimoji="1" lang="en-US" altLang="zh-CN" sz="1200" dirty="0">
                  <a:solidFill>
                    <a:schemeClr val="accent4">
                      <a:lumMod val="75000"/>
                    </a:schemeClr>
                  </a:solidFill>
                  <a:latin typeface="Times New Roman" panose="02020603050405020304" pitchFamily="18" charset="0"/>
                  <a:cs typeface="Times New Roman" panose="02020603050405020304" pitchFamily="18" charset="0"/>
                </a:rPr>
                <a:t>write</a:t>
              </a:r>
              <a:endParaRPr kumimoji="1" lang="zh-CN" altLang="en-US" sz="12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86" name="文本框 85">
              <a:extLst>
                <a:ext uri="{FF2B5EF4-FFF2-40B4-BE49-F238E27FC236}">
                  <a16:creationId xmlns:a16="http://schemas.microsoft.com/office/drawing/2014/main" id="{BE9507F0-7772-406A-B0F8-5AEA7A72FF3F}"/>
                </a:ext>
              </a:extLst>
            </p:cNvPr>
            <p:cNvSpPr txBox="1"/>
            <p:nvPr/>
          </p:nvSpPr>
          <p:spPr>
            <a:xfrm>
              <a:off x="1272340" y="5502498"/>
              <a:ext cx="1870596" cy="369333"/>
            </a:xfrm>
            <a:prstGeom prst="rect">
              <a:avLst/>
            </a:prstGeom>
            <a:noFill/>
          </p:spPr>
          <p:txBody>
            <a:bodyPr wrap="none" rtlCol="0">
              <a:spAutoFit/>
            </a:bodyPr>
            <a:lstStyle/>
            <a:p>
              <a:r>
                <a:rPr kumimoji="1" lang="en-US" altLang="zh-CN" sz="1200" dirty="0">
                  <a:solidFill>
                    <a:srgbClr val="00B050"/>
                  </a:solidFill>
                  <a:latin typeface="Times New Roman" panose="02020603050405020304" pitchFamily="18" charset="0"/>
                  <a:cs typeface="Times New Roman" panose="02020603050405020304" pitchFamily="18" charset="0"/>
                </a:rPr>
                <a:t>Thread</a:t>
              </a:r>
              <a:r>
                <a:rPr kumimoji="1" lang="zh-CN" altLang="en-US" sz="1200" dirty="0">
                  <a:solidFill>
                    <a:srgbClr val="00B050"/>
                  </a:solidFill>
                  <a:latin typeface="Times New Roman" panose="02020603050405020304" pitchFamily="18" charset="0"/>
                  <a:cs typeface="Times New Roman" panose="02020603050405020304" pitchFamily="18" charset="0"/>
                </a:rPr>
                <a:t> </a:t>
              </a:r>
              <a:r>
                <a:rPr kumimoji="1" lang="en-US" altLang="zh-CN" sz="1200" dirty="0">
                  <a:solidFill>
                    <a:srgbClr val="00B050"/>
                  </a:solidFill>
                  <a:latin typeface="Times New Roman" panose="02020603050405020304" pitchFamily="18" charset="0"/>
                  <a:cs typeface="Times New Roman" panose="02020603050405020304" pitchFamily="18" charset="0"/>
                </a:rPr>
                <a:t>2</a:t>
              </a:r>
              <a:r>
                <a:rPr kumimoji="1" lang="zh-CN" altLang="en-US" sz="1200" dirty="0">
                  <a:solidFill>
                    <a:srgbClr val="00B050"/>
                  </a:solidFill>
                  <a:latin typeface="Times New Roman" panose="02020603050405020304" pitchFamily="18" charset="0"/>
                  <a:cs typeface="Times New Roman" panose="02020603050405020304" pitchFamily="18" charset="0"/>
                </a:rPr>
                <a:t> </a:t>
              </a:r>
              <a:r>
                <a:rPr kumimoji="1" lang="en-US" altLang="zh-CN" sz="1200" dirty="0">
                  <a:solidFill>
                    <a:srgbClr val="00B050"/>
                  </a:solidFill>
                  <a:latin typeface="Times New Roman" panose="02020603050405020304" pitchFamily="18" charset="0"/>
                  <a:cs typeface="Times New Roman" panose="02020603050405020304" pitchFamily="18" charset="0"/>
                </a:rPr>
                <a:t>read/write</a:t>
              </a:r>
              <a:endParaRPr kumimoji="1" lang="zh-CN" altLang="en-US" sz="1200" dirty="0">
                <a:solidFill>
                  <a:srgbClr val="00B050"/>
                </a:solidFill>
                <a:latin typeface="Times New Roman" panose="02020603050405020304" pitchFamily="18" charset="0"/>
                <a:cs typeface="Times New Roman" panose="02020603050405020304" pitchFamily="18" charset="0"/>
              </a:endParaRPr>
            </a:p>
          </p:txBody>
        </p:sp>
      </p:grpSp>
      <p:grpSp>
        <p:nvGrpSpPr>
          <p:cNvPr id="68" name="组合 67">
            <a:extLst>
              <a:ext uri="{FF2B5EF4-FFF2-40B4-BE49-F238E27FC236}">
                <a16:creationId xmlns:a16="http://schemas.microsoft.com/office/drawing/2014/main" id="{6BA260BD-2B4F-44B9-97BA-EA9D29803894}"/>
              </a:ext>
            </a:extLst>
          </p:cNvPr>
          <p:cNvGrpSpPr/>
          <p:nvPr/>
        </p:nvGrpSpPr>
        <p:grpSpPr>
          <a:xfrm>
            <a:off x="2519729" y="4107488"/>
            <a:ext cx="2700085" cy="385478"/>
            <a:chOff x="1319689" y="2231291"/>
            <a:chExt cx="3600113" cy="513971"/>
          </a:xfrm>
        </p:grpSpPr>
        <p:sp>
          <p:nvSpPr>
            <p:cNvPr id="69" name="矩形 68">
              <a:extLst>
                <a:ext uri="{FF2B5EF4-FFF2-40B4-BE49-F238E27FC236}">
                  <a16:creationId xmlns:a16="http://schemas.microsoft.com/office/drawing/2014/main" id="{6DE1CA5A-3672-4439-8AD1-2A1D7C9993DA}"/>
                </a:ext>
              </a:extLst>
            </p:cNvPr>
            <p:cNvSpPr/>
            <p:nvPr/>
          </p:nvSpPr>
          <p:spPr>
            <a:xfrm>
              <a:off x="3424079" y="2231291"/>
              <a:ext cx="1495723" cy="51397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pic>
          <p:nvPicPr>
            <p:cNvPr id="70" name="图形 69" descr="锁">
              <a:extLst>
                <a:ext uri="{FF2B5EF4-FFF2-40B4-BE49-F238E27FC236}">
                  <a16:creationId xmlns:a16="http://schemas.microsoft.com/office/drawing/2014/main" id="{FC7CFBC8-07F5-46A5-9E81-BCCD54031D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17597" y="2304777"/>
              <a:ext cx="344420" cy="344420"/>
            </a:xfrm>
            <a:prstGeom prst="rect">
              <a:avLst/>
            </a:prstGeom>
          </p:spPr>
        </p:pic>
        <p:sp>
          <p:nvSpPr>
            <p:cNvPr id="71" name="矩形 70">
              <a:extLst>
                <a:ext uri="{FF2B5EF4-FFF2-40B4-BE49-F238E27FC236}">
                  <a16:creationId xmlns:a16="http://schemas.microsoft.com/office/drawing/2014/main" id="{669DAAD5-786E-4F68-93AC-84073E2B8F75}"/>
                </a:ext>
              </a:extLst>
            </p:cNvPr>
            <p:cNvSpPr/>
            <p:nvPr/>
          </p:nvSpPr>
          <p:spPr>
            <a:xfrm>
              <a:off x="1319689" y="2231291"/>
              <a:ext cx="1495723" cy="51397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72" name="文本框 71">
              <a:extLst>
                <a:ext uri="{FF2B5EF4-FFF2-40B4-BE49-F238E27FC236}">
                  <a16:creationId xmlns:a16="http://schemas.microsoft.com/office/drawing/2014/main" id="{949B0F88-F8E9-483C-A4B0-A13D266A6E5F}"/>
                </a:ext>
              </a:extLst>
            </p:cNvPr>
            <p:cNvSpPr txBox="1"/>
            <p:nvPr/>
          </p:nvSpPr>
          <p:spPr>
            <a:xfrm>
              <a:off x="1380790" y="2300828"/>
              <a:ext cx="983603" cy="369332"/>
            </a:xfrm>
            <a:prstGeom prst="rect">
              <a:avLst/>
            </a:prstGeom>
            <a:noFill/>
          </p:spPr>
          <p:txBody>
            <a:bodyPr wrap="none" rtlCol="0">
              <a:spAutoFit/>
            </a:bodyPr>
            <a:lstStyle/>
            <a:p>
              <a:r>
                <a:rPr kumimoji="1" lang="en-US" altLang="zh-CN" sz="1200" dirty="0">
                  <a:solidFill>
                    <a:schemeClr val="accent4">
                      <a:lumMod val="75000"/>
                    </a:schemeClr>
                  </a:solidFill>
                  <a:latin typeface="Times New Roman" panose="02020603050405020304" pitchFamily="18" charset="0"/>
                  <a:cs typeface="Times New Roman" panose="02020603050405020304" pitchFamily="18" charset="0"/>
                </a:rPr>
                <a:t>Thread 1</a:t>
              </a:r>
              <a:endParaRPr kumimoji="1" lang="zh-CN" altLang="en-US" sz="12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73" name="图形 72" descr="锁">
              <a:extLst>
                <a:ext uri="{FF2B5EF4-FFF2-40B4-BE49-F238E27FC236}">
                  <a16:creationId xmlns:a16="http://schemas.microsoft.com/office/drawing/2014/main" id="{245E10B6-A635-4A3C-AA73-A1BDD82730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1987" y="2304777"/>
              <a:ext cx="344420" cy="344420"/>
            </a:xfrm>
            <a:prstGeom prst="rect">
              <a:avLst/>
            </a:prstGeom>
          </p:spPr>
        </p:pic>
        <p:sp>
          <p:nvSpPr>
            <p:cNvPr id="74" name="文本框 73">
              <a:extLst>
                <a:ext uri="{FF2B5EF4-FFF2-40B4-BE49-F238E27FC236}">
                  <a16:creationId xmlns:a16="http://schemas.microsoft.com/office/drawing/2014/main" id="{BB99FE43-94B5-4192-9956-12AFE20E28E3}"/>
                </a:ext>
              </a:extLst>
            </p:cNvPr>
            <p:cNvSpPr txBox="1"/>
            <p:nvPr/>
          </p:nvSpPr>
          <p:spPr>
            <a:xfrm>
              <a:off x="3508855" y="2300828"/>
              <a:ext cx="983603" cy="369332"/>
            </a:xfrm>
            <a:prstGeom prst="rect">
              <a:avLst/>
            </a:prstGeom>
            <a:noFill/>
          </p:spPr>
          <p:txBody>
            <a:bodyPr wrap="none" rtlCol="0">
              <a:spAutoFit/>
            </a:bodyPr>
            <a:lstStyle/>
            <a:p>
              <a:r>
                <a:rPr kumimoji="1" lang="en-US" altLang="zh-CN" sz="1200" dirty="0">
                  <a:solidFill>
                    <a:srgbClr val="00B050"/>
                  </a:solidFill>
                  <a:latin typeface="Times New Roman" panose="02020603050405020304" pitchFamily="18" charset="0"/>
                  <a:cs typeface="Times New Roman" panose="02020603050405020304" pitchFamily="18" charset="0"/>
                </a:rPr>
                <a:t>Thread 2</a:t>
              </a:r>
              <a:endParaRPr kumimoji="1" lang="zh-CN" altLang="en-US" sz="1200" dirty="0">
                <a:solidFill>
                  <a:srgbClr val="00B050"/>
                </a:solidFill>
                <a:latin typeface="Times New Roman" panose="02020603050405020304" pitchFamily="18" charset="0"/>
                <a:cs typeface="Times New Roman" panose="02020603050405020304" pitchFamily="18" charset="0"/>
              </a:endParaRPr>
            </a:p>
          </p:txBody>
        </p:sp>
        <p:cxnSp>
          <p:nvCxnSpPr>
            <p:cNvPr id="75" name="肘形连接符 129">
              <a:extLst>
                <a:ext uri="{FF2B5EF4-FFF2-40B4-BE49-F238E27FC236}">
                  <a16:creationId xmlns:a16="http://schemas.microsoft.com/office/drawing/2014/main" id="{C51F239C-30DC-4A53-833C-3BC11B7BF404}"/>
                </a:ext>
              </a:extLst>
            </p:cNvPr>
            <p:cNvCxnSpPr>
              <a:stCxn id="71" idx="0"/>
              <a:endCxn id="73" idx="0"/>
            </p:cNvCxnSpPr>
            <p:nvPr/>
          </p:nvCxnSpPr>
          <p:spPr>
            <a:xfrm rot="16200000" flipH="1">
              <a:off x="3294131" y="1004711"/>
              <a:ext cx="73486" cy="2526646"/>
            </a:xfrm>
            <a:prstGeom prst="bentConnector3">
              <a:avLst>
                <a:gd name="adj1" fmla="val -142099"/>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肘形连接符 131">
              <a:extLst>
                <a:ext uri="{FF2B5EF4-FFF2-40B4-BE49-F238E27FC236}">
                  <a16:creationId xmlns:a16="http://schemas.microsoft.com/office/drawing/2014/main" id="{FDFB9CBF-E8A7-4B3B-894A-71B52E554871}"/>
                </a:ext>
              </a:extLst>
            </p:cNvPr>
            <p:cNvCxnSpPr>
              <a:stCxn id="69" idx="2"/>
              <a:endCxn id="70" idx="2"/>
            </p:cNvCxnSpPr>
            <p:nvPr/>
          </p:nvCxnSpPr>
          <p:spPr>
            <a:xfrm rot="5400000" flipH="1">
              <a:off x="3282841" y="1856163"/>
              <a:ext cx="96065" cy="1682134"/>
            </a:xfrm>
            <a:prstGeom prst="bentConnector3">
              <a:avLst>
                <a:gd name="adj1" fmla="val -12045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7" name="文本框 136">
            <a:extLst>
              <a:ext uri="{FF2B5EF4-FFF2-40B4-BE49-F238E27FC236}">
                <a16:creationId xmlns:a16="http://schemas.microsoft.com/office/drawing/2014/main" id="{941A1014-37C8-4478-880F-6678681C52F9}"/>
              </a:ext>
            </a:extLst>
          </p:cNvPr>
          <p:cNvSpPr txBox="1"/>
          <p:nvPr/>
        </p:nvSpPr>
        <p:spPr>
          <a:xfrm>
            <a:off x="381294" y="319738"/>
            <a:ext cx="5460200" cy="52322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cs typeface="Times New Roman" panose="02020603050405020304" pitchFamily="18" charset="0"/>
              </a:rPr>
              <a:t>研究方向</a:t>
            </a:r>
            <a:r>
              <a:rPr lang="en-US" altLang="zh-CN" sz="2800" b="1" dirty="0">
                <a:latin typeface="宋体" panose="02010600030101010101" pitchFamily="2" charset="-122"/>
                <a:ea typeface="宋体" panose="02010600030101010101" pitchFamily="2" charset="-122"/>
                <a:cs typeface="Times New Roman" panose="02020603050405020304" pitchFamily="18" charset="0"/>
              </a:rPr>
              <a:t>–</a:t>
            </a:r>
            <a:r>
              <a:rPr lang="zh-CN" altLang="en-US" sz="28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并发缺陷分类</a:t>
            </a:r>
            <a:endParaRPr lang="zh-CN" altLang="en-US" sz="3600" b="1"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7551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3">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cxnSp>
        <p:nvCxnSpPr>
          <p:cNvPr id="61" name="直接连接符 60">
            <a:extLst>
              <a:ext uri="{FF2B5EF4-FFF2-40B4-BE49-F238E27FC236}">
                <a16:creationId xmlns:a16="http://schemas.microsoft.com/office/drawing/2014/main" id="{B16E666C-B12E-4853-81DD-F09EDCB01734}"/>
              </a:ext>
            </a:extLst>
          </p:cNvPr>
          <p:cNvCxnSpPr>
            <a:cxnSpLocks/>
          </p:cNvCxnSpPr>
          <p:nvPr/>
        </p:nvCxnSpPr>
        <p:spPr>
          <a:xfrm>
            <a:off x="381294" y="848927"/>
            <a:ext cx="8249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46194647-3BDA-4BB3-B857-96F39FC69A7C}"/>
              </a:ext>
            </a:extLst>
          </p:cNvPr>
          <p:cNvSpPr txBox="1"/>
          <p:nvPr/>
        </p:nvSpPr>
        <p:spPr>
          <a:xfrm>
            <a:off x="545316" y="1061557"/>
            <a:ext cx="7921484" cy="4734886"/>
          </a:xfrm>
          <a:prstGeom prst="rect">
            <a:avLst/>
          </a:prstGeom>
          <a:noFill/>
        </p:spPr>
        <p:txBody>
          <a:bodyPr wrap="square" rtlCol="0">
            <a:spAutoFit/>
          </a:bodyPr>
          <a:lstStyle/>
          <a:p>
            <a:pPr algn="just">
              <a:lnSpc>
                <a:spcPct val="130000"/>
              </a:lnSpc>
            </a:pPr>
            <a:r>
              <a:rPr lang="zh-CN" altLang="en-US" b="1" dirty="0">
                <a:solidFill>
                  <a:srgbClr val="000000"/>
                </a:solidFill>
                <a:latin typeface="Times New Roman" panose="02020603050405020304" pitchFamily="18" charset="0"/>
                <a:ea typeface="宋体" panose="02010600030101010101" pitchFamily="2" charset="-122"/>
              </a:rPr>
              <a:t>安卓并发系统</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并发缺陷常见于移动应用程序中，对安卓应用平台及其应用程序中</a:t>
            </a:r>
            <a:r>
              <a:rPr lang="en-US" altLang="zh-CN" dirty="0">
                <a:solidFill>
                  <a:srgbClr val="000000"/>
                </a:solidFill>
                <a:latin typeface="Times New Roman" panose="02020603050405020304" pitchFamily="18" charset="0"/>
                <a:ea typeface="宋体" panose="02010600030101010101" pitchFamily="2" charset="-122"/>
              </a:rPr>
              <a:t>18579</a:t>
            </a:r>
            <a:r>
              <a:rPr lang="zh-CN" altLang="en-US" dirty="0">
                <a:solidFill>
                  <a:srgbClr val="000000"/>
                </a:solidFill>
                <a:latin typeface="Times New Roman" panose="02020603050405020304" pitchFamily="18" charset="0"/>
                <a:ea typeface="宋体" panose="02010600030101010101" pitchFamily="2" charset="-122"/>
              </a:rPr>
              <a:t>个修复缺陷的研究表明，</a:t>
            </a:r>
            <a:r>
              <a:rPr lang="en-US" altLang="zh-CN" b="1" dirty="0">
                <a:solidFill>
                  <a:srgbClr val="FF0000"/>
                </a:solidFill>
                <a:latin typeface="Times New Roman" panose="02020603050405020304" pitchFamily="18" charset="0"/>
                <a:ea typeface="宋体" panose="02010600030101010101" pitchFamily="2" charset="-122"/>
              </a:rPr>
              <a:t>66%</a:t>
            </a:r>
            <a:r>
              <a:rPr lang="zh-CN" altLang="en-US" dirty="0">
                <a:solidFill>
                  <a:srgbClr val="000000"/>
                </a:solidFill>
                <a:latin typeface="Times New Roman" panose="02020603050405020304" pitchFamily="18" charset="0"/>
                <a:ea typeface="宋体" panose="02010600030101010101" pitchFamily="2" charset="-122"/>
              </a:rPr>
              <a:t>的高严重错误由</a:t>
            </a:r>
            <a:r>
              <a:rPr lang="zh-CN" altLang="en-US" b="1" dirty="0">
                <a:solidFill>
                  <a:srgbClr val="FF0000"/>
                </a:solidFill>
                <a:latin typeface="Times New Roman" panose="02020603050405020304" pitchFamily="18" charset="0"/>
                <a:ea typeface="宋体" panose="02010600030101010101" pitchFamily="2" charset="-122"/>
              </a:rPr>
              <a:t>并发缺陷</a:t>
            </a:r>
            <a:r>
              <a:rPr lang="zh-CN" altLang="en-US" dirty="0">
                <a:solidFill>
                  <a:srgbClr val="000000"/>
                </a:solidFill>
                <a:latin typeface="Times New Roman" panose="02020603050405020304" pitchFamily="18" charset="0"/>
                <a:ea typeface="宋体" panose="02010600030101010101" pitchFamily="2" charset="-122"/>
              </a:rPr>
              <a:t>造成</a:t>
            </a:r>
            <a:r>
              <a:rPr lang="en-US" altLang="zh-CN" dirty="0">
                <a:solidFill>
                  <a:srgbClr val="000000"/>
                </a:solidFill>
                <a:latin typeface="Times New Roman" panose="02020603050405020304" pitchFamily="18" charset="0"/>
                <a:ea typeface="宋体" panose="02010600030101010101" pitchFamily="2" charset="-122"/>
              </a:rPr>
              <a:t>[1]</a:t>
            </a:r>
            <a:r>
              <a:rPr lang="zh-CN" altLang="en-US" dirty="0">
                <a:solidFill>
                  <a:srgbClr val="000000"/>
                </a:solidFill>
                <a:latin typeface="Times New Roman" panose="02020603050405020304" pitchFamily="18" charset="0"/>
                <a:ea typeface="宋体" panose="02010600030101010101" pitchFamily="2" charset="-122"/>
              </a:rPr>
              <a:t>。</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安卓的并发系统由</a:t>
            </a:r>
            <a:r>
              <a:rPr lang="zh-CN" altLang="en-US" b="1" dirty="0">
                <a:solidFill>
                  <a:srgbClr val="000000"/>
                </a:solidFill>
                <a:latin typeface="Times New Roman" panose="02020603050405020304" pitchFamily="18" charset="0"/>
                <a:ea typeface="宋体" panose="02010600030101010101" pitchFamily="2" charset="-122"/>
              </a:rPr>
              <a:t>传统</a:t>
            </a:r>
            <a:r>
              <a:rPr lang="en-US" altLang="zh-CN" b="1" dirty="0">
                <a:solidFill>
                  <a:srgbClr val="000000"/>
                </a:solidFill>
                <a:latin typeface="Times New Roman" panose="02020603050405020304" pitchFamily="18" charset="0"/>
                <a:ea typeface="宋体" panose="02010600030101010101" pitchFamily="2" charset="-122"/>
              </a:rPr>
              <a:t>JAVA</a:t>
            </a:r>
            <a:r>
              <a:rPr lang="zh-CN" altLang="en-US" b="1" dirty="0">
                <a:solidFill>
                  <a:srgbClr val="000000"/>
                </a:solidFill>
                <a:latin typeface="Times New Roman" panose="02020603050405020304" pitchFamily="18" charset="0"/>
                <a:ea typeface="宋体" panose="02010600030101010101" pitchFamily="2" charset="-122"/>
              </a:rPr>
              <a:t>线程模型</a:t>
            </a:r>
            <a:r>
              <a:rPr lang="zh-CN" altLang="en-US" dirty="0">
                <a:solidFill>
                  <a:srgbClr val="000000"/>
                </a:solidFill>
                <a:latin typeface="Times New Roman" panose="02020603050405020304" pitchFamily="18" charset="0"/>
                <a:ea typeface="宋体" panose="02010600030101010101" pitchFamily="2" charset="-122"/>
              </a:rPr>
              <a:t>和</a:t>
            </a:r>
            <a:r>
              <a:rPr lang="zh-CN" altLang="en-US" b="1" dirty="0">
                <a:solidFill>
                  <a:srgbClr val="000000"/>
                </a:solidFill>
                <a:latin typeface="Times New Roman" panose="02020603050405020304" pitchFamily="18" charset="0"/>
                <a:ea typeface="宋体" panose="02010600030101010101" pitchFamily="2" charset="-122"/>
              </a:rPr>
              <a:t>异步事件处理机制</a:t>
            </a:r>
            <a:r>
              <a:rPr lang="zh-CN" altLang="en-US" dirty="0">
                <a:solidFill>
                  <a:srgbClr val="000000"/>
                </a:solidFill>
                <a:latin typeface="Times New Roman" panose="02020603050405020304" pitchFamily="18" charset="0"/>
                <a:ea typeface="宋体" panose="02010600030101010101" pitchFamily="2" charset="-122"/>
              </a:rPr>
              <a:t>所组成，使得安卓应用内的并发缺陷检测比传统的多线程并发缺陷更加复杂和困难。</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endParaRPr lang="en-US" altLang="zh-CN" b="1" dirty="0">
              <a:solidFill>
                <a:srgbClr val="000000"/>
              </a:solidFill>
              <a:latin typeface="Times New Roman" panose="02020603050405020304" pitchFamily="18" charset="0"/>
              <a:ea typeface="宋体" panose="02010600030101010101" pitchFamily="2" charset="-122"/>
            </a:endParaRPr>
          </a:p>
          <a:p>
            <a:pPr>
              <a:lnSpc>
                <a:spcPct val="130000"/>
              </a:lnSpc>
            </a:pPr>
            <a:r>
              <a:rPr lang="zh-CN" altLang="en-US" b="1" dirty="0">
                <a:solidFill>
                  <a:srgbClr val="000000"/>
                </a:solidFill>
                <a:latin typeface="Times New Roman" panose="02020603050405020304" pitchFamily="18" charset="0"/>
                <a:ea typeface="宋体" panose="02010600030101010101" pitchFamily="2" charset="-122"/>
              </a:rPr>
              <a:t>检测难点</a:t>
            </a:r>
            <a:endParaRPr lang="en-US" altLang="zh-CN" b="1" dirty="0">
              <a:solidFill>
                <a:srgbClr val="000000"/>
              </a:solidFill>
              <a:latin typeface="Times New Roman" panose="02020603050405020304" pitchFamily="18" charset="0"/>
              <a:ea typeface="宋体" panose="02010600030101010101" pitchFamily="2" charset="-122"/>
            </a:endParaRPr>
          </a:p>
          <a:p>
            <a:pPr marL="342900" indent="-342900">
              <a:lnSpc>
                <a:spcPct val="130000"/>
              </a:lnSpc>
              <a:buFont typeface="+mj-ea"/>
              <a:buAutoNum type="circleNumDbPlain"/>
            </a:pPr>
            <a:r>
              <a:rPr lang="zh-CN" altLang="en-US" dirty="0">
                <a:solidFill>
                  <a:srgbClr val="000000"/>
                </a:solidFill>
                <a:latin typeface="Times New Roman" panose="02020603050405020304" pitchFamily="18" charset="0"/>
                <a:ea typeface="宋体" panose="02010600030101010101" pitchFamily="2" charset="-122"/>
              </a:rPr>
              <a:t>并发程序不确定性，线程交织空间庞大</a:t>
            </a:r>
            <a:endParaRPr lang="en-US" altLang="zh-CN" dirty="0">
              <a:solidFill>
                <a:srgbClr val="000000"/>
              </a:solidFill>
              <a:latin typeface="Times New Roman" panose="02020603050405020304" pitchFamily="18" charset="0"/>
              <a:ea typeface="宋体" panose="02010600030101010101" pitchFamily="2" charset="-122"/>
            </a:endParaRPr>
          </a:p>
          <a:p>
            <a:pPr marL="342900" indent="-342900">
              <a:lnSpc>
                <a:spcPct val="130000"/>
              </a:lnSpc>
              <a:buFont typeface="+mj-ea"/>
              <a:buAutoNum type="circleNumDbPlain"/>
            </a:pPr>
            <a:r>
              <a:rPr lang="zh-CN" altLang="en-US" dirty="0">
                <a:solidFill>
                  <a:srgbClr val="000000"/>
                </a:solidFill>
                <a:latin typeface="Times New Roman" panose="02020603050405020304" pitchFamily="18" charset="0"/>
                <a:ea typeface="宋体" panose="02010600030101010101" pitchFamily="2" charset="-122"/>
              </a:rPr>
              <a:t>并发缺陷仅在特定交织下触发</a:t>
            </a:r>
            <a:endParaRPr lang="en-US" altLang="zh-CN" dirty="0">
              <a:solidFill>
                <a:srgbClr val="000000"/>
              </a:solidFill>
              <a:latin typeface="Times New Roman" panose="02020603050405020304" pitchFamily="18" charset="0"/>
              <a:ea typeface="宋体" panose="02010600030101010101" pitchFamily="2" charset="-122"/>
            </a:endParaRPr>
          </a:p>
          <a:p>
            <a:pPr marL="342900" indent="-342900">
              <a:lnSpc>
                <a:spcPct val="130000"/>
              </a:lnSpc>
              <a:buFont typeface="+mj-ea"/>
              <a:buAutoNum type="circleNumDbPlain"/>
            </a:pPr>
            <a:r>
              <a:rPr lang="zh-CN" altLang="en-US" dirty="0">
                <a:solidFill>
                  <a:srgbClr val="000000"/>
                </a:solidFill>
                <a:latin typeface="Times New Roman" panose="02020603050405020304" pitchFamily="18" charset="0"/>
                <a:ea typeface="宋体" panose="02010600030101010101" pitchFamily="2" charset="-122"/>
              </a:rPr>
              <a:t>事件驱动模型下的</a:t>
            </a:r>
            <a:r>
              <a:rPr lang="zh-CN" altLang="en-US" dirty="0">
                <a:latin typeface="Times New Roman" panose="02020603050405020304" pitchFamily="18" charset="0"/>
                <a:ea typeface="宋体" panose="02010600030101010101" pitchFamily="2" charset="-122"/>
              </a:rPr>
              <a:t>线程内顺序</a:t>
            </a:r>
            <a:r>
              <a:rPr lang="zh-CN" altLang="en-US" dirty="0">
                <a:solidFill>
                  <a:srgbClr val="000000"/>
                </a:solidFill>
                <a:latin typeface="Times New Roman" panose="02020603050405020304" pitchFamily="18" charset="0"/>
                <a:ea typeface="宋体" panose="02010600030101010101" pitchFamily="2" charset="-122"/>
              </a:rPr>
              <a:t>也不确定</a:t>
            </a:r>
            <a:endParaRPr lang="en-US" altLang="zh-CN" dirty="0">
              <a:solidFill>
                <a:srgbClr val="000000"/>
              </a:solidFill>
              <a:latin typeface="Times New Roman" panose="02020603050405020304" pitchFamily="18" charset="0"/>
              <a:ea typeface="宋体" panose="02010600030101010101" pitchFamily="2" charset="-122"/>
            </a:endParaRPr>
          </a:p>
          <a:p>
            <a:pPr marL="342900" indent="-342900">
              <a:lnSpc>
                <a:spcPct val="130000"/>
              </a:lnSpc>
              <a:buFont typeface="+mj-ea"/>
              <a:buAutoNum type="circleNumDbPlain"/>
            </a:pPr>
            <a:r>
              <a:rPr lang="zh-CN" altLang="en-US" dirty="0">
                <a:solidFill>
                  <a:srgbClr val="000000"/>
                </a:solidFill>
                <a:latin typeface="Times New Roman" panose="02020603050405020304" pitchFamily="18" charset="0"/>
                <a:ea typeface="宋体" panose="02010600030101010101" pitchFamily="2" charset="-122"/>
              </a:rPr>
              <a:t>移动设备的计算、存储资源有限</a:t>
            </a:r>
            <a:endParaRPr lang="en-US" altLang="zh-CN" dirty="0">
              <a:solidFill>
                <a:srgbClr val="000000"/>
              </a:solidFill>
              <a:latin typeface="Times New Roman" panose="02020603050405020304" pitchFamily="18" charset="0"/>
              <a:ea typeface="宋体" panose="02010600030101010101" pitchFamily="2" charset="-122"/>
            </a:endParaRPr>
          </a:p>
          <a:p>
            <a:pPr marL="342900" indent="-342900">
              <a:lnSpc>
                <a:spcPct val="130000"/>
              </a:lnSpc>
              <a:buFont typeface="+mj-ea"/>
              <a:buAutoNum type="circleNumDbPlain"/>
            </a:pPr>
            <a:r>
              <a:rPr lang="zh-CN" altLang="en-US" dirty="0">
                <a:solidFill>
                  <a:srgbClr val="000000"/>
                </a:solidFill>
                <a:latin typeface="Times New Roman" panose="02020603050405020304" pitchFamily="18" charset="0"/>
                <a:ea typeface="宋体" panose="02010600030101010101" pitchFamily="2" charset="-122"/>
              </a:rPr>
              <a:t>大量应用程序使用底层代码</a:t>
            </a:r>
            <a:r>
              <a:rPr lang="en-US" altLang="zh-CN" dirty="0">
                <a:solidFill>
                  <a:srgbClr val="000000"/>
                </a:solidFill>
                <a:latin typeface="Times New Roman" panose="02020603050405020304" pitchFamily="18" charset="0"/>
                <a:ea typeface="宋体" panose="02010600030101010101" pitchFamily="2" charset="-122"/>
              </a:rPr>
              <a:t>(Native code</a:t>
            </a:r>
            <a:r>
              <a:rPr lang="zh-CN" altLang="en-US" dirty="0">
                <a:solidFill>
                  <a:srgbClr val="000000"/>
                </a:solidFill>
                <a:latin typeface="Times New Roman" panose="02020603050405020304" pitchFamily="18" charset="0"/>
                <a:ea typeface="宋体" panose="02010600030101010101" pitchFamily="2" charset="-122"/>
              </a:rPr>
              <a:t>，例如</a:t>
            </a:r>
            <a:r>
              <a:rPr lang="en-US" altLang="zh-CN" dirty="0">
                <a:solidFill>
                  <a:srgbClr val="000000"/>
                </a:solidFill>
                <a:latin typeface="Times New Roman" panose="02020603050405020304" pitchFamily="18" charset="0"/>
                <a:ea typeface="宋体" panose="02010600030101010101" pitchFamily="2" charset="-122"/>
              </a:rPr>
              <a:t>C/C++) [2]</a:t>
            </a:r>
          </a:p>
          <a:p>
            <a:pPr marL="342900" indent="-342900">
              <a:lnSpc>
                <a:spcPct val="130000"/>
              </a:lnSpc>
              <a:buFont typeface="+mj-ea"/>
              <a:buAutoNum type="circleNumDbPlain"/>
            </a:pPr>
            <a:r>
              <a:rPr lang="zh-CN" altLang="en-US" dirty="0">
                <a:solidFill>
                  <a:srgbClr val="000000"/>
                </a:solidFill>
                <a:latin typeface="Times New Roman" panose="02020603050405020304" pitchFamily="18" charset="0"/>
                <a:ea typeface="宋体" panose="02010600030101010101" pitchFamily="2" charset="-122"/>
              </a:rPr>
              <a:t>现有多线程并发缺陷检测工具无法针对安卓有效检测</a:t>
            </a:r>
            <a:endParaRPr lang="en-US" altLang="zh-CN" dirty="0">
              <a:solidFill>
                <a:srgbClr val="000000"/>
              </a:solidFill>
              <a:latin typeface="Times New Roman" panose="02020603050405020304" pitchFamily="18" charset="0"/>
              <a:ea typeface="宋体" panose="02010600030101010101" pitchFamily="2" charset="-122"/>
            </a:endParaRPr>
          </a:p>
        </p:txBody>
      </p:sp>
      <p:sp>
        <p:nvSpPr>
          <p:cNvPr id="137" name="文本框 136">
            <a:extLst>
              <a:ext uri="{FF2B5EF4-FFF2-40B4-BE49-F238E27FC236}">
                <a16:creationId xmlns:a16="http://schemas.microsoft.com/office/drawing/2014/main" id="{941A1014-37C8-4478-880F-6678681C52F9}"/>
              </a:ext>
            </a:extLst>
          </p:cNvPr>
          <p:cNvSpPr txBox="1"/>
          <p:nvPr/>
        </p:nvSpPr>
        <p:spPr>
          <a:xfrm>
            <a:off x="381294" y="319738"/>
            <a:ext cx="5460200" cy="52322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cs typeface="Times New Roman" panose="02020603050405020304" pitchFamily="18" charset="0"/>
              </a:rPr>
              <a:t>研究方向</a:t>
            </a:r>
            <a:r>
              <a:rPr lang="en-US" altLang="zh-CN" sz="2800" b="1" dirty="0">
                <a:latin typeface="宋体" panose="02010600030101010101" pitchFamily="2" charset="-122"/>
                <a:ea typeface="宋体" panose="02010600030101010101" pitchFamily="2" charset="-122"/>
                <a:cs typeface="Times New Roman" panose="02020603050405020304" pitchFamily="18" charset="0"/>
              </a:rPr>
              <a:t>–</a:t>
            </a:r>
            <a:r>
              <a:rPr lang="zh-CN" altLang="en-US" sz="2800" b="1" dirty="0">
                <a:solidFill>
                  <a:srgbClr val="4472C4"/>
                </a:solidFill>
                <a:latin typeface="宋体" panose="02010600030101010101" pitchFamily="2" charset="-122"/>
                <a:ea typeface="宋体" panose="02010600030101010101" pitchFamily="2" charset="-122"/>
                <a:cs typeface="Times New Roman" panose="02020603050405020304" pitchFamily="18" charset="0"/>
              </a:rPr>
              <a:t>研究</a:t>
            </a:r>
            <a:r>
              <a:rPr lang="zh-CN" altLang="en-US" sz="28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难点</a:t>
            </a:r>
            <a:endParaRPr lang="zh-CN" altLang="en-US" sz="3600" b="1"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4" name="图片 3" descr="图表&#10;&#10;低可信度描述已自动生成">
            <a:extLst>
              <a:ext uri="{FF2B5EF4-FFF2-40B4-BE49-F238E27FC236}">
                <a16:creationId xmlns:a16="http://schemas.microsoft.com/office/drawing/2014/main" id="{B7DF3303-22CF-DCD5-9ADF-578825AA204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8184" y="2949310"/>
            <a:ext cx="3637561" cy="2425041"/>
          </a:xfrm>
          <a:prstGeom prst="rect">
            <a:avLst/>
          </a:prstGeom>
        </p:spPr>
      </p:pic>
      <p:sp>
        <p:nvSpPr>
          <p:cNvPr id="14" name="文本框 13">
            <a:extLst>
              <a:ext uri="{FF2B5EF4-FFF2-40B4-BE49-F238E27FC236}">
                <a16:creationId xmlns:a16="http://schemas.microsoft.com/office/drawing/2014/main" id="{9DD91982-D66A-0ADE-CFD7-076A0C72865A}"/>
              </a:ext>
            </a:extLst>
          </p:cNvPr>
          <p:cNvSpPr txBox="1"/>
          <p:nvPr/>
        </p:nvSpPr>
        <p:spPr>
          <a:xfrm>
            <a:off x="381294" y="6299691"/>
            <a:ext cx="8636375" cy="430887"/>
          </a:xfrm>
          <a:prstGeom prst="rect">
            <a:avLst/>
          </a:prstGeom>
          <a:noFill/>
        </p:spPr>
        <p:txBody>
          <a:bodyPr wrap="square" rtlCol="0">
            <a:spAutoFit/>
          </a:bodyPr>
          <a:lstStyle/>
          <a:p>
            <a:r>
              <a:rPr lang="en-US" altLang="zh-CN" sz="1100" dirty="0"/>
              <a:t>[1] Bo, Z., et al. “A Cross-platform Analysis of Bugs and Bug-fixing in Open Source Projects: Desktop vs. Android vs. iOS.” EASE, 2015. </a:t>
            </a:r>
          </a:p>
          <a:p>
            <a:r>
              <a:rPr lang="en-US" altLang="zh-CN" sz="1100" dirty="0"/>
              <a:t>[2] </a:t>
            </a:r>
            <a:r>
              <a:rPr lang="en-US" altLang="zh-CN" sz="1100" dirty="0" err="1"/>
              <a:t>Ke</a:t>
            </a:r>
            <a:r>
              <a:rPr lang="en-US" altLang="zh-CN" sz="1100" dirty="0"/>
              <a:t>, M. , et al. "</a:t>
            </a:r>
            <a:r>
              <a:rPr lang="en-US" altLang="zh-CN" sz="1100" dirty="0" err="1"/>
              <a:t>Sapienz</a:t>
            </a:r>
            <a:r>
              <a:rPr lang="en-US" altLang="zh-CN" sz="1100" dirty="0"/>
              <a:t>: Multi-objective automated testing for android applications." ISSTA, 2016.</a:t>
            </a:r>
          </a:p>
        </p:txBody>
      </p:sp>
    </p:spTree>
    <p:extLst>
      <p:ext uri="{BB962C8B-B14F-4D97-AF65-F5344CB8AC3E}">
        <p14:creationId xmlns:p14="http://schemas.microsoft.com/office/powerpoint/2010/main" val="200048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a:extLst>
              <a:ext uri="{FF2B5EF4-FFF2-40B4-BE49-F238E27FC236}">
                <a16:creationId xmlns:a16="http://schemas.microsoft.com/office/drawing/2014/main" id="{A1213F6F-B864-42D0-9D6C-B1D4DA65E3B1}"/>
              </a:ext>
            </a:extLst>
          </p:cNvPr>
          <p:cNvGrpSpPr/>
          <p:nvPr/>
        </p:nvGrpSpPr>
        <p:grpSpPr>
          <a:xfrm>
            <a:off x="185738" y="6430072"/>
            <a:ext cx="8732044" cy="535082"/>
            <a:chOff x="247650" y="6338229"/>
            <a:chExt cx="11642725" cy="713442"/>
          </a:xfrm>
        </p:grpSpPr>
        <p:grpSp>
          <p:nvGrpSpPr>
            <p:cNvPr id="169" name="组合 168">
              <a:extLst>
                <a:ext uri="{FF2B5EF4-FFF2-40B4-BE49-F238E27FC236}">
                  <a16:creationId xmlns:a16="http://schemas.microsoft.com/office/drawing/2014/main" id="{AF52BC86-1A05-4710-AF12-7D298C4B732E}"/>
                </a:ext>
              </a:extLst>
            </p:cNvPr>
            <p:cNvGrpSpPr/>
            <p:nvPr/>
          </p:nvGrpSpPr>
          <p:grpSpPr>
            <a:xfrm>
              <a:off x="247650" y="6403180"/>
              <a:ext cx="4445794" cy="648491"/>
              <a:chOff x="247650" y="6403180"/>
              <a:chExt cx="4445794" cy="648491"/>
            </a:xfrm>
          </p:grpSpPr>
          <p:cxnSp>
            <p:nvCxnSpPr>
              <p:cNvPr id="112" name="直接连接符 111">
                <a:extLst>
                  <a:ext uri="{FF2B5EF4-FFF2-40B4-BE49-F238E27FC236}">
                    <a16:creationId xmlns:a16="http://schemas.microsoft.com/office/drawing/2014/main" id="{C8E8AA2D-3F82-4B51-94FE-FDA7046EB026}"/>
                  </a:ext>
                </a:extLst>
              </p:cNvPr>
              <p:cNvCxnSpPr>
                <a:cxnSpLocks/>
              </p:cNvCxnSpPr>
              <p:nvPr/>
            </p:nvCxnSpPr>
            <p:spPr>
              <a:xfrm>
                <a:off x="247650" y="6755606"/>
                <a:ext cx="2024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68090E7-8AE0-4567-96E9-9040F97CA61B}"/>
                  </a:ext>
                </a:extLst>
              </p:cNvPr>
              <p:cNvCxnSpPr>
                <a:cxnSpLocks/>
              </p:cNvCxnSpPr>
              <p:nvPr/>
            </p:nvCxnSpPr>
            <p:spPr>
              <a:xfrm flipV="1">
                <a:off x="450056" y="6655594"/>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AD425BB0-3C60-4548-8906-3B5AA86830B3}"/>
                  </a:ext>
                </a:extLst>
              </p:cNvPr>
              <p:cNvCxnSpPr>
                <a:cxnSpLocks/>
              </p:cNvCxnSpPr>
              <p:nvPr/>
            </p:nvCxnSpPr>
            <p:spPr>
              <a:xfrm>
                <a:off x="450056" y="6655594"/>
                <a:ext cx="5191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5A19D55-A1B3-4E90-B576-7953B04C83F3}"/>
                  </a:ext>
                </a:extLst>
              </p:cNvPr>
              <p:cNvCxnSpPr>
                <a:cxnSpLocks/>
              </p:cNvCxnSpPr>
              <p:nvPr/>
            </p:nvCxnSpPr>
            <p:spPr>
              <a:xfrm>
                <a:off x="966788" y="6403180"/>
                <a:ext cx="0" cy="2524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D558C0-0D44-4308-B284-A5E63FF40A58}"/>
                  </a:ext>
                </a:extLst>
              </p:cNvPr>
              <p:cNvCxnSpPr>
                <a:cxnSpLocks/>
              </p:cNvCxnSpPr>
              <p:nvPr/>
            </p:nvCxnSpPr>
            <p:spPr>
              <a:xfrm flipH="1">
                <a:off x="966788" y="6403181"/>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4B95C2B4-9F87-4BB5-89FD-B3C8037DBE74}"/>
                  </a:ext>
                </a:extLst>
              </p:cNvPr>
              <p:cNvCxnSpPr>
                <a:cxnSpLocks/>
              </p:cNvCxnSpPr>
              <p:nvPr/>
            </p:nvCxnSpPr>
            <p:spPr>
              <a:xfrm flipV="1">
                <a:off x="1054894" y="6403181"/>
                <a:ext cx="0" cy="3524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E83DF39C-ED44-4628-976C-7CFE471D6E82}"/>
                  </a:ext>
                </a:extLst>
              </p:cNvPr>
              <p:cNvCxnSpPr>
                <a:cxnSpLocks/>
              </p:cNvCxnSpPr>
              <p:nvPr/>
            </p:nvCxnSpPr>
            <p:spPr>
              <a:xfrm flipH="1">
                <a:off x="1054894" y="6755607"/>
                <a:ext cx="3238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636103D3-6E3B-45DD-B0DF-F56484F71867}"/>
                  </a:ext>
                </a:extLst>
              </p:cNvPr>
              <p:cNvCxnSpPr>
                <a:cxnSpLocks/>
              </p:cNvCxnSpPr>
              <p:nvPr/>
            </p:nvCxnSpPr>
            <p:spPr>
              <a:xfrm flipV="1">
                <a:off x="1378744"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EBC5896D-AB74-4890-811C-9AB3CDB8DA50}"/>
                  </a:ext>
                </a:extLst>
              </p:cNvPr>
              <p:cNvCxnSpPr>
                <a:cxnSpLocks/>
              </p:cNvCxnSpPr>
              <p:nvPr/>
            </p:nvCxnSpPr>
            <p:spPr>
              <a:xfrm flipH="1">
                <a:off x="1378744" y="6655594"/>
                <a:ext cx="1683544"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93D05ECE-F0A3-4595-A898-717DEEACD3D7}"/>
                  </a:ext>
                </a:extLst>
              </p:cNvPr>
              <p:cNvCxnSpPr>
                <a:cxnSpLocks/>
              </p:cNvCxnSpPr>
              <p:nvPr/>
            </p:nvCxnSpPr>
            <p:spPr>
              <a:xfrm flipV="1">
                <a:off x="3062288" y="6657976"/>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DB52363A-42E8-4D7F-87C3-55123271824A}"/>
                  </a:ext>
                </a:extLst>
              </p:cNvPr>
              <p:cNvCxnSpPr>
                <a:cxnSpLocks/>
              </p:cNvCxnSpPr>
              <p:nvPr/>
            </p:nvCxnSpPr>
            <p:spPr>
              <a:xfrm flipH="1">
                <a:off x="3062288" y="6755606"/>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61C32B43-3314-495E-A939-306C7CEDE435}"/>
                  </a:ext>
                </a:extLst>
              </p:cNvPr>
              <p:cNvCxnSpPr>
                <a:cxnSpLocks/>
              </p:cNvCxnSpPr>
              <p:nvPr/>
            </p:nvCxnSpPr>
            <p:spPr>
              <a:xfrm flipV="1">
                <a:off x="3369470"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6351941-A5A4-4C9B-AA2C-681513E933FB}"/>
                  </a:ext>
                </a:extLst>
              </p:cNvPr>
              <p:cNvCxnSpPr>
                <a:cxnSpLocks/>
              </p:cNvCxnSpPr>
              <p:nvPr/>
            </p:nvCxnSpPr>
            <p:spPr>
              <a:xfrm flipV="1">
                <a:off x="3940970" y="6629400"/>
                <a:ext cx="0" cy="1262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4E73C35-1EF4-4138-AA11-E8EA231B4F96}"/>
                  </a:ext>
                </a:extLst>
              </p:cNvPr>
              <p:cNvCxnSpPr>
                <a:cxnSpLocks/>
              </p:cNvCxnSpPr>
              <p:nvPr/>
            </p:nvCxnSpPr>
            <p:spPr>
              <a:xfrm flipV="1">
                <a:off x="4471988" y="6579394"/>
                <a:ext cx="0" cy="176213"/>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9916DEF3-B518-424F-80BC-E3C7401468E9}"/>
                  </a:ext>
                </a:extLst>
              </p:cNvPr>
              <p:cNvCxnSpPr>
                <a:cxnSpLocks/>
              </p:cNvCxnSpPr>
              <p:nvPr/>
            </p:nvCxnSpPr>
            <p:spPr>
              <a:xfrm flipV="1">
                <a:off x="4150520" y="6662738"/>
                <a:ext cx="0" cy="976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6DC0F24D-2BDD-419E-AA4A-0F667787E7AA}"/>
                  </a:ext>
                </a:extLst>
              </p:cNvPr>
              <p:cNvCxnSpPr>
                <a:cxnSpLocks/>
              </p:cNvCxnSpPr>
              <p:nvPr/>
            </p:nvCxnSpPr>
            <p:spPr>
              <a:xfrm flipH="1">
                <a:off x="4471989" y="6755606"/>
                <a:ext cx="2214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弧形 127">
                <a:extLst>
                  <a:ext uri="{FF2B5EF4-FFF2-40B4-BE49-F238E27FC236}">
                    <a16:creationId xmlns:a16="http://schemas.microsoft.com/office/drawing/2014/main" id="{EC633F96-8D5D-4D7E-9AB1-D758DBC3E0C8}"/>
                  </a:ext>
                </a:extLst>
              </p:cNvPr>
              <p:cNvSpPr/>
              <p:nvPr/>
            </p:nvSpPr>
            <p:spPr>
              <a:xfrm>
                <a:off x="1860947" y="6477000"/>
                <a:ext cx="713976" cy="574671"/>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29" name="弧形 128">
                <a:extLst>
                  <a:ext uri="{FF2B5EF4-FFF2-40B4-BE49-F238E27FC236}">
                    <a16:creationId xmlns:a16="http://schemas.microsoft.com/office/drawing/2014/main" id="{8D714359-3CE0-4102-A510-9D4F0CC95B81}"/>
                  </a:ext>
                </a:extLst>
              </p:cNvPr>
              <p:cNvSpPr/>
              <p:nvPr/>
            </p:nvSpPr>
            <p:spPr>
              <a:xfrm>
                <a:off x="1503959" y="6579395"/>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0" name="弧形 129">
                <a:extLst>
                  <a:ext uri="{FF2B5EF4-FFF2-40B4-BE49-F238E27FC236}">
                    <a16:creationId xmlns:a16="http://schemas.microsoft.com/office/drawing/2014/main" id="{A9F3304B-2556-4565-8A82-341ACFFC0B14}"/>
                  </a:ext>
                </a:extLst>
              </p:cNvPr>
              <p:cNvSpPr/>
              <p:nvPr/>
            </p:nvSpPr>
            <p:spPr>
              <a:xfrm>
                <a:off x="2576414" y="6579393"/>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1" name="任意多边形: 形状 130">
                <a:extLst>
                  <a:ext uri="{FF2B5EF4-FFF2-40B4-BE49-F238E27FC236}">
                    <a16:creationId xmlns:a16="http://schemas.microsoft.com/office/drawing/2014/main" id="{7C628F83-1904-4B0C-99A2-446D48E1A5FB}"/>
                  </a:ext>
                </a:extLst>
              </p:cNvPr>
              <p:cNvSpPr/>
              <p:nvPr/>
            </p:nvSpPr>
            <p:spPr>
              <a:xfrm>
                <a:off x="3365500" y="6541677"/>
                <a:ext cx="1104900" cy="127852"/>
              </a:xfrm>
              <a:custGeom>
                <a:avLst/>
                <a:gdLst>
                  <a:gd name="connsiteX0" fmla="*/ 0 w 1104900"/>
                  <a:gd name="connsiteY0" fmla="*/ 109948 h 127852"/>
                  <a:gd name="connsiteX1" fmla="*/ 57150 w 1104900"/>
                  <a:gd name="connsiteY1" fmla="*/ 106773 h 127852"/>
                  <a:gd name="connsiteX2" fmla="*/ 111125 w 1104900"/>
                  <a:gd name="connsiteY2" fmla="*/ 87723 h 127852"/>
                  <a:gd name="connsiteX3" fmla="*/ 161925 w 1104900"/>
                  <a:gd name="connsiteY3" fmla="*/ 65498 h 127852"/>
                  <a:gd name="connsiteX4" fmla="*/ 225425 w 1104900"/>
                  <a:gd name="connsiteY4" fmla="*/ 27398 h 127852"/>
                  <a:gd name="connsiteX5" fmla="*/ 311150 w 1104900"/>
                  <a:gd name="connsiteY5" fmla="*/ 5173 h 127852"/>
                  <a:gd name="connsiteX6" fmla="*/ 406400 w 1104900"/>
                  <a:gd name="connsiteY6" fmla="*/ 1998 h 127852"/>
                  <a:gd name="connsiteX7" fmla="*/ 485775 w 1104900"/>
                  <a:gd name="connsiteY7" fmla="*/ 30573 h 127852"/>
                  <a:gd name="connsiteX8" fmla="*/ 571500 w 1104900"/>
                  <a:gd name="connsiteY8" fmla="*/ 84548 h 127852"/>
                  <a:gd name="connsiteX9" fmla="*/ 682625 w 1104900"/>
                  <a:gd name="connsiteY9" fmla="*/ 122648 h 127852"/>
                  <a:gd name="connsiteX10" fmla="*/ 787400 w 1104900"/>
                  <a:gd name="connsiteY10" fmla="*/ 125823 h 127852"/>
                  <a:gd name="connsiteX11" fmla="*/ 898525 w 1104900"/>
                  <a:gd name="connsiteY11" fmla="*/ 106773 h 127852"/>
                  <a:gd name="connsiteX12" fmla="*/ 1009650 w 1104900"/>
                  <a:gd name="connsiteY12" fmla="*/ 78198 h 127852"/>
                  <a:gd name="connsiteX13" fmla="*/ 1104900 w 1104900"/>
                  <a:gd name="connsiteY13" fmla="*/ 40098 h 1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127852">
                    <a:moveTo>
                      <a:pt x="0" y="109948"/>
                    </a:moveTo>
                    <a:cubicBezTo>
                      <a:pt x="19314" y="110212"/>
                      <a:pt x="38629" y="110477"/>
                      <a:pt x="57150" y="106773"/>
                    </a:cubicBezTo>
                    <a:cubicBezTo>
                      <a:pt x="75671" y="103069"/>
                      <a:pt x="93663" y="94602"/>
                      <a:pt x="111125" y="87723"/>
                    </a:cubicBezTo>
                    <a:cubicBezTo>
                      <a:pt x="128587" y="80844"/>
                      <a:pt x="142875" y="75552"/>
                      <a:pt x="161925" y="65498"/>
                    </a:cubicBezTo>
                    <a:cubicBezTo>
                      <a:pt x="180975" y="55444"/>
                      <a:pt x="200554" y="37452"/>
                      <a:pt x="225425" y="27398"/>
                    </a:cubicBezTo>
                    <a:cubicBezTo>
                      <a:pt x="250296" y="17344"/>
                      <a:pt x="280988" y="9406"/>
                      <a:pt x="311150" y="5173"/>
                    </a:cubicBezTo>
                    <a:cubicBezTo>
                      <a:pt x="341312" y="940"/>
                      <a:pt x="377296" y="-2235"/>
                      <a:pt x="406400" y="1998"/>
                    </a:cubicBezTo>
                    <a:cubicBezTo>
                      <a:pt x="435504" y="6231"/>
                      <a:pt x="458258" y="16815"/>
                      <a:pt x="485775" y="30573"/>
                    </a:cubicBezTo>
                    <a:cubicBezTo>
                      <a:pt x="513292" y="44331"/>
                      <a:pt x="538692" y="69202"/>
                      <a:pt x="571500" y="84548"/>
                    </a:cubicBezTo>
                    <a:cubicBezTo>
                      <a:pt x="604308" y="99894"/>
                      <a:pt x="646642" y="115769"/>
                      <a:pt x="682625" y="122648"/>
                    </a:cubicBezTo>
                    <a:cubicBezTo>
                      <a:pt x="718608" y="129527"/>
                      <a:pt x="751417" y="128469"/>
                      <a:pt x="787400" y="125823"/>
                    </a:cubicBezTo>
                    <a:cubicBezTo>
                      <a:pt x="823383" y="123177"/>
                      <a:pt x="861483" y="114711"/>
                      <a:pt x="898525" y="106773"/>
                    </a:cubicBezTo>
                    <a:cubicBezTo>
                      <a:pt x="935567" y="98835"/>
                      <a:pt x="975254" y="89311"/>
                      <a:pt x="1009650" y="78198"/>
                    </a:cubicBezTo>
                    <a:cubicBezTo>
                      <a:pt x="1044046" y="67085"/>
                      <a:pt x="1074473" y="53591"/>
                      <a:pt x="1104900" y="40098"/>
                    </a:cubicBezTo>
                  </a:path>
                </a:pathLst>
              </a:cu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椭圆 131">
                <a:extLst>
                  <a:ext uri="{FF2B5EF4-FFF2-40B4-BE49-F238E27FC236}">
                    <a16:creationId xmlns:a16="http://schemas.microsoft.com/office/drawing/2014/main" id="{50997403-4325-4895-83AF-396E9D8BCB24}"/>
                  </a:ext>
                </a:extLst>
              </p:cNvPr>
              <p:cNvSpPr/>
              <p:nvPr/>
            </p:nvSpPr>
            <p:spPr>
              <a:xfrm>
                <a:off x="983932" y="6422232"/>
                <a:ext cx="54769" cy="54768"/>
              </a:xfrm>
              <a:prstGeom prst="ellipse">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68" name="组合 167">
              <a:extLst>
                <a:ext uri="{FF2B5EF4-FFF2-40B4-BE49-F238E27FC236}">
                  <a16:creationId xmlns:a16="http://schemas.microsoft.com/office/drawing/2014/main" id="{F2BCF16E-30DC-4B39-9436-89B515842002}"/>
                </a:ext>
              </a:extLst>
            </p:cNvPr>
            <p:cNvGrpSpPr/>
            <p:nvPr/>
          </p:nvGrpSpPr>
          <p:grpSpPr>
            <a:xfrm>
              <a:off x="7524750" y="6419865"/>
              <a:ext cx="4365625" cy="388856"/>
              <a:chOff x="7524750" y="6419865"/>
              <a:chExt cx="4365625" cy="388856"/>
            </a:xfrm>
          </p:grpSpPr>
          <p:cxnSp>
            <p:nvCxnSpPr>
              <p:cNvPr id="133" name="直接连接符 132">
                <a:extLst>
                  <a:ext uri="{FF2B5EF4-FFF2-40B4-BE49-F238E27FC236}">
                    <a16:creationId xmlns:a16="http://schemas.microsoft.com/office/drawing/2014/main" id="{2AACDAB8-687E-4681-A0F2-CE0459D35CD8}"/>
                  </a:ext>
                </a:extLst>
              </p:cNvPr>
              <p:cNvCxnSpPr>
                <a:cxnSpLocks/>
              </p:cNvCxnSpPr>
              <p:nvPr/>
            </p:nvCxnSpPr>
            <p:spPr>
              <a:xfrm>
                <a:off x="7524750" y="6731000"/>
                <a:ext cx="3786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C7F9C95A-5C5A-4FAE-9297-6F83A42D4A56}"/>
                  </a:ext>
                </a:extLst>
              </p:cNvPr>
              <p:cNvCxnSpPr>
                <a:cxnSpLocks/>
              </p:cNvCxnSpPr>
              <p:nvPr/>
            </p:nvCxnSpPr>
            <p:spPr>
              <a:xfrm>
                <a:off x="8169275" y="6734175"/>
                <a:ext cx="809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134B0AE-D79E-4E8E-938C-7F176E3ECD16}"/>
                  </a:ext>
                </a:extLst>
              </p:cNvPr>
              <p:cNvCxnSpPr>
                <a:cxnSpLocks/>
              </p:cNvCxnSpPr>
              <p:nvPr/>
            </p:nvCxnSpPr>
            <p:spPr>
              <a:xfrm>
                <a:off x="9345415" y="6731000"/>
                <a:ext cx="75743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F9CFB2E-D301-4758-A89B-558685036E67}"/>
                  </a:ext>
                </a:extLst>
              </p:cNvPr>
              <p:cNvCxnSpPr>
                <a:cxnSpLocks/>
              </p:cNvCxnSpPr>
              <p:nvPr/>
            </p:nvCxnSpPr>
            <p:spPr>
              <a:xfrm>
                <a:off x="10379075" y="6731000"/>
                <a:ext cx="8255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6DBB95FA-8C82-4059-965B-EDC898E9E916}"/>
                  </a:ext>
                </a:extLst>
              </p:cNvPr>
              <p:cNvCxnSpPr>
                <a:cxnSpLocks/>
              </p:cNvCxnSpPr>
              <p:nvPr/>
            </p:nvCxnSpPr>
            <p:spPr>
              <a:xfrm>
                <a:off x="11430000" y="6731000"/>
                <a:ext cx="4603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8" name="弧形 137">
                <a:extLst>
                  <a:ext uri="{FF2B5EF4-FFF2-40B4-BE49-F238E27FC236}">
                    <a16:creationId xmlns:a16="http://schemas.microsoft.com/office/drawing/2014/main" id="{F43B74EC-E89A-40F2-99ED-8822DD2FA110}"/>
                  </a:ext>
                </a:extLst>
              </p:cNvPr>
              <p:cNvSpPr/>
              <p:nvPr/>
            </p:nvSpPr>
            <p:spPr>
              <a:xfrm>
                <a:off x="7858125" y="6419865"/>
                <a:ext cx="371475" cy="371475"/>
              </a:xfrm>
              <a:prstGeom prst="arc">
                <a:avLst>
                  <a:gd name="adj1" fmla="val 8187680"/>
                  <a:gd name="adj2" fmla="val 2767907"/>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9" name="弧形 138">
                <a:extLst>
                  <a:ext uri="{FF2B5EF4-FFF2-40B4-BE49-F238E27FC236}">
                    <a16:creationId xmlns:a16="http://schemas.microsoft.com/office/drawing/2014/main" id="{71C8202B-9450-499F-9D26-801E1B0BE9DE}"/>
                  </a:ext>
                </a:extLst>
              </p:cNvPr>
              <p:cNvSpPr/>
              <p:nvPr/>
            </p:nvSpPr>
            <p:spPr>
              <a:xfrm>
                <a:off x="7981849" y="6629400"/>
                <a:ext cx="123926" cy="179321"/>
              </a:xfrm>
              <a:prstGeom prst="arc">
                <a:avLst>
                  <a:gd name="adj1" fmla="val 9629853"/>
                  <a:gd name="adj2" fmla="val 1271171"/>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0" name="直接连接符 139">
                <a:extLst>
                  <a:ext uri="{FF2B5EF4-FFF2-40B4-BE49-F238E27FC236}">
                    <a16:creationId xmlns:a16="http://schemas.microsoft.com/office/drawing/2014/main" id="{584CA73E-4A69-4819-82FC-784E189C49CA}"/>
                  </a:ext>
                </a:extLst>
              </p:cNvPr>
              <p:cNvCxnSpPr/>
              <p:nvPr/>
            </p:nvCxnSpPr>
            <p:spPr>
              <a:xfrm>
                <a:off x="910589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454D76AD-4E6A-4883-AACB-0A4E403E27F8}"/>
                  </a:ext>
                </a:extLst>
              </p:cNvPr>
              <p:cNvCxnSpPr>
                <a:cxnSpLocks/>
              </p:cNvCxnSpPr>
              <p:nvPr/>
            </p:nvCxnSpPr>
            <p:spPr>
              <a:xfrm>
                <a:off x="918924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2A7B4046-5F36-4882-BB97-26C514D6FBB5}"/>
                  </a:ext>
                </a:extLst>
              </p:cNvPr>
              <p:cNvCxnSpPr>
                <a:cxnSpLocks/>
              </p:cNvCxnSpPr>
              <p:nvPr/>
            </p:nvCxnSpPr>
            <p:spPr>
              <a:xfrm>
                <a:off x="912733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C0A714-5B76-441F-B837-57687F05398A}"/>
                  </a:ext>
                </a:extLst>
              </p:cNvPr>
              <p:cNvCxnSpPr>
                <a:cxnSpLocks/>
              </p:cNvCxnSpPr>
              <p:nvPr/>
            </p:nvCxnSpPr>
            <p:spPr>
              <a:xfrm flipH="1">
                <a:off x="8978700" y="6672946"/>
                <a:ext cx="11509" cy="614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DB863F73-7278-4937-86CA-6CBBD86C00C0}"/>
                  </a:ext>
                </a:extLst>
              </p:cNvPr>
              <p:cNvCxnSpPr>
                <a:cxnSpLocks/>
              </p:cNvCxnSpPr>
              <p:nvPr/>
            </p:nvCxnSpPr>
            <p:spPr>
              <a:xfrm>
                <a:off x="9336880" y="6676320"/>
                <a:ext cx="8535" cy="546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5" name="弧形 144">
                <a:extLst>
                  <a:ext uri="{FF2B5EF4-FFF2-40B4-BE49-F238E27FC236}">
                    <a16:creationId xmlns:a16="http://schemas.microsoft.com/office/drawing/2014/main" id="{4D47EDF5-8A17-404C-A4FF-22DA46F7675D}"/>
                  </a:ext>
                </a:extLst>
              </p:cNvPr>
              <p:cNvSpPr/>
              <p:nvPr/>
            </p:nvSpPr>
            <p:spPr>
              <a:xfrm>
                <a:off x="8939764" y="6589722"/>
                <a:ext cx="450197" cy="106793"/>
              </a:xfrm>
              <a:prstGeom prst="arc">
                <a:avLst>
                  <a:gd name="adj1" fmla="val 10121009"/>
                  <a:gd name="adj2" fmla="val 719976"/>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6" name="直接连接符 145">
                <a:extLst>
                  <a:ext uri="{FF2B5EF4-FFF2-40B4-BE49-F238E27FC236}">
                    <a16:creationId xmlns:a16="http://schemas.microsoft.com/office/drawing/2014/main" id="{CEBFF8E1-7C58-4AF3-9CDF-E2557EA6C106}"/>
                  </a:ext>
                </a:extLst>
              </p:cNvPr>
              <p:cNvCxnSpPr/>
              <p:nvPr/>
            </p:nvCxnSpPr>
            <p:spPr>
              <a:xfrm>
                <a:off x="1019174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33BF0A75-439A-42F6-9AB4-B8BB69D987D9}"/>
                  </a:ext>
                </a:extLst>
              </p:cNvPr>
              <p:cNvCxnSpPr>
                <a:cxnSpLocks/>
              </p:cNvCxnSpPr>
              <p:nvPr/>
            </p:nvCxnSpPr>
            <p:spPr>
              <a:xfrm>
                <a:off x="1027509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2B506CBC-A048-4C0B-A10F-62CC9C56F83C}"/>
                  </a:ext>
                </a:extLst>
              </p:cNvPr>
              <p:cNvCxnSpPr>
                <a:cxnSpLocks/>
              </p:cNvCxnSpPr>
              <p:nvPr/>
            </p:nvCxnSpPr>
            <p:spPr>
              <a:xfrm>
                <a:off x="1021318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9" name="任意多边形: 形状 148">
                <a:extLst>
                  <a:ext uri="{FF2B5EF4-FFF2-40B4-BE49-F238E27FC236}">
                    <a16:creationId xmlns:a16="http://schemas.microsoft.com/office/drawing/2014/main" id="{3ADB404F-148F-45CE-9D38-E7A9BD037D1F}"/>
                  </a:ext>
                </a:extLst>
              </p:cNvPr>
              <p:cNvSpPr/>
              <p:nvPr/>
            </p:nvSpPr>
            <p:spPr>
              <a:xfrm>
                <a:off x="9996488" y="6550819"/>
                <a:ext cx="495300" cy="183356"/>
              </a:xfrm>
              <a:custGeom>
                <a:avLst/>
                <a:gdLst>
                  <a:gd name="connsiteX0" fmla="*/ 104775 w 495300"/>
                  <a:gd name="connsiteY0" fmla="*/ 183356 h 183356"/>
                  <a:gd name="connsiteX1" fmla="*/ 126206 w 495300"/>
                  <a:gd name="connsiteY1" fmla="*/ 138112 h 183356"/>
                  <a:gd name="connsiteX2" fmla="*/ 97631 w 495300"/>
                  <a:gd name="connsiteY2" fmla="*/ 78581 h 183356"/>
                  <a:gd name="connsiteX3" fmla="*/ 0 w 495300"/>
                  <a:gd name="connsiteY3" fmla="*/ 7144 h 183356"/>
                  <a:gd name="connsiteX4" fmla="*/ 192881 w 495300"/>
                  <a:gd name="connsiteY4" fmla="*/ 57150 h 183356"/>
                  <a:gd name="connsiteX5" fmla="*/ 292893 w 495300"/>
                  <a:gd name="connsiteY5" fmla="*/ 57150 h 183356"/>
                  <a:gd name="connsiteX6" fmla="*/ 495300 w 495300"/>
                  <a:gd name="connsiteY6" fmla="*/ 0 h 183356"/>
                  <a:gd name="connsiteX7" fmla="*/ 392906 w 495300"/>
                  <a:gd name="connsiteY7" fmla="*/ 78581 h 183356"/>
                  <a:gd name="connsiteX8" fmla="*/ 371475 w 495300"/>
                  <a:gd name="connsiteY8" fmla="*/ 135731 h 183356"/>
                  <a:gd name="connsiteX9" fmla="*/ 388143 w 495300"/>
                  <a:gd name="connsiteY9" fmla="*/ 1833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300" h="183356">
                    <a:moveTo>
                      <a:pt x="104775" y="183356"/>
                    </a:moveTo>
                    <a:lnTo>
                      <a:pt x="126206" y="138112"/>
                    </a:lnTo>
                    <a:lnTo>
                      <a:pt x="97631" y="78581"/>
                    </a:lnTo>
                    <a:lnTo>
                      <a:pt x="0" y="7144"/>
                    </a:lnTo>
                    <a:lnTo>
                      <a:pt x="192881" y="57150"/>
                    </a:lnTo>
                    <a:lnTo>
                      <a:pt x="292893" y="57150"/>
                    </a:lnTo>
                    <a:lnTo>
                      <a:pt x="495300" y="0"/>
                    </a:lnTo>
                    <a:lnTo>
                      <a:pt x="392906" y="78581"/>
                    </a:lnTo>
                    <a:lnTo>
                      <a:pt x="371475" y="135731"/>
                    </a:lnTo>
                    <a:lnTo>
                      <a:pt x="388143" y="183356"/>
                    </a:lnTo>
                  </a:path>
                </a:pathLst>
              </a:cu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0" name="直接连接符 149">
                <a:extLst>
                  <a:ext uri="{FF2B5EF4-FFF2-40B4-BE49-F238E27FC236}">
                    <a16:creationId xmlns:a16="http://schemas.microsoft.com/office/drawing/2014/main" id="{F412BF28-5377-428D-B659-309D304E2FB7}"/>
                  </a:ext>
                </a:extLst>
              </p:cNvPr>
              <p:cNvCxnSpPr>
                <a:cxnSpLocks/>
              </p:cNvCxnSpPr>
              <p:nvPr/>
            </p:nvCxnSpPr>
            <p:spPr>
              <a:xfrm>
                <a:off x="11349038"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123AFDF4-7A91-4DC5-B265-941C5F71A983}"/>
                  </a:ext>
                </a:extLst>
              </p:cNvPr>
              <p:cNvCxnSpPr>
                <a:cxnSpLocks/>
              </p:cNvCxnSpPr>
              <p:nvPr/>
            </p:nvCxnSpPr>
            <p:spPr>
              <a:xfrm>
                <a:off x="11291887"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15B40EE6-ADC8-4588-8E45-750304E669C7}"/>
                  </a:ext>
                </a:extLst>
              </p:cNvPr>
              <p:cNvCxnSpPr>
                <a:cxnSpLocks/>
              </p:cNvCxnSpPr>
              <p:nvPr/>
            </p:nvCxnSpPr>
            <p:spPr>
              <a:xfrm>
                <a:off x="11291887" y="6686991"/>
                <a:ext cx="57151"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153" name="组合 152">
                <a:extLst>
                  <a:ext uri="{FF2B5EF4-FFF2-40B4-BE49-F238E27FC236}">
                    <a16:creationId xmlns:a16="http://schemas.microsoft.com/office/drawing/2014/main" id="{921C8965-5DA8-4483-BCA0-DB754534DFA1}"/>
                  </a:ext>
                </a:extLst>
              </p:cNvPr>
              <p:cNvGrpSpPr/>
              <p:nvPr/>
            </p:nvGrpSpPr>
            <p:grpSpPr>
              <a:xfrm>
                <a:off x="11093553" y="6533674"/>
                <a:ext cx="177696" cy="200738"/>
                <a:chOff x="11095934" y="6533674"/>
                <a:chExt cx="177696" cy="200738"/>
              </a:xfrm>
            </p:grpSpPr>
            <p:sp>
              <p:nvSpPr>
                <p:cNvPr id="154" name="弧形 153">
                  <a:extLst>
                    <a:ext uri="{FF2B5EF4-FFF2-40B4-BE49-F238E27FC236}">
                      <a16:creationId xmlns:a16="http://schemas.microsoft.com/office/drawing/2014/main" id="{CAF34D81-FD8C-40CE-8606-762ABC7653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5" name="弧形 154">
                  <a:extLst>
                    <a:ext uri="{FF2B5EF4-FFF2-40B4-BE49-F238E27FC236}">
                      <a16:creationId xmlns:a16="http://schemas.microsoft.com/office/drawing/2014/main" id="{2A9CC9C0-42FA-4814-96F2-F9AF1D45F2EF}"/>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6" name="弧形 155">
                  <a:extLst>
                    <a:ext uri="{FF2B5EF4-FFF2-40B4-BE49-F238E27FC236}">
                      <a16:creationId xmlns:a16="http://schemas.microsoft.com/office/drawing/2014/main" id="{CDC6CC70-C50D-47EC-9351-28B8AC902C9A}"/>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7" name="弧形 156">
                  <a:extLst>
                    <a:ext uri="{FF2B5EF4-FFF2-40B4-BE49-F238E27FC236}">
                      <a16:creationId xmlns:a16="http://schemas.microsoft.com/office/drawing/2014/main" id="{0D3E70DB-38F8-4472-80C7-52A83CA0A197}"/>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8" name="弧形 157">
                  <a:extLst>
                    <a:ext uri="{FF2B5EF4-FFF2-40B4-BE49-F238E27FC236}">
                      <a16:creationId xmlns:a16="http://schemas.microsoft.com/office/drawing/2014/main" id="{B4480559-DE11-43A3-A5E7-4AC856100186}"/>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159" name="组合 158">
                <a:extLst>
                  <a:ext uri="{FF2B5EF4-FFF2-40B4-BE49-F238E27FC236}">
                    <a16:creationId xmlns:a16="http://schemas.microsoft.com/office/drawing/2014/main" id="{A0AB389D-4CAC-4512-A6C3-6B155F336EB5}"/>
                  </a:ext>
                </a:extLst>
              </p:cNvPr>
              <p:cNvGrpSpPr/>
              <p:nvPr/>
            </p:nvGrpSpPr>
            <p:grpSpPr>
              <a:xfrm flipH="1">
                <a:off x="11372157" y="6535024"/>
                <a:ext cx="177696" cy="200738"/>
                <a:chOff x="11095934" y="6533674"/>
                <a:chExt cx="177696" cy="200738"/>
              </a:xfrm>
            </p:grpSpPr>
            <p:sp>
              <p:nvSpPr>
                <p:cNvPr id="160" name="弧形 159">
                  <a:extLst>
                    <a:ext uri="{FF2B5EF4-FFF2-40B4-BE49-F238E27FC236}">
                      <a16:creationId xmlns:a16="http://schemas.microsoft.com/office/drawing/2014/main" id="{0EE8FDA3-6AA9-48F8-A671-F0C28A3C4F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1" name="弧形 160">
                  <a:extLst>
                    <a:ext uri="{FF2B5EF4-FFF2-40B4-BE49-F238E27FC236}">
                      <a16:creationId xmlns:a16="http://schemas.microsoft.com/office/drawing/2014/main" id="{D6934C1F-E41D-4B9D-B220-4C4FF7D0DBE9}"/>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2" name="弧形 161">
                  <a:extLst>
                    <a:ext uri="{FF2B5EF4-FFF2-40B4-BE49-F238E27FC236}">
                      <a16:creationId xmlns:a16="http://schemas.microsoft.com/office/drawing/2014/main" id="{0A41473E-9B57-429F-8928-CFEA2ABCBCE2}"/>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3" name="弧形 162">
                  <a:extLst>
                    <a:ext uri="{FF2B5EF4-FFF2-40B4-BE49-F238E27FC236}">
                      <a16:creationId xmlns:a16="http://schemas.microsoft.com/office/drawing/2014/main" id="{D6B31DA7-F951-4E2D-8C5A-52714482AEB6}"/>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4" name="弧形 163">
                  <a:extLst>
                    <a:ext uri="{FF2B5EF4-FFF2-40B4-BE49-F238E27FC236}">
                      <a16:creationId xmlns:a16="http://schemas.microsoft.com/office/drawing/2014/main" id="{779CAF36-9E9A-4074-8B71-663281DB6A94}"/>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cxnSp>
            <p:nvCxnSpPr>
              <p:cNvPr id="165" name="直接连接符 164">
                <a:extLst>
                  <a:ext uri="{FF2B5EF4-FFF2-40B4-BE49-F238E27FC236}">
                    <a16:creationId xmlns:a16="http://schemas.microsoft.com/office/drawing/2014/main" id="{A7ED5F83-ADC2-48E0-9217-E39812A7D3D4}"/>
                  </a:ext>
                </a:extLst>
              </p:cNvPr>
              <p:cNvCxnSpPr>
                <a:cxnSpLocks/>
              </p:cNvCxnSpPr>
              <p:nvPr/>
            </p:nvCxnSpPr>
            <p:spPr>
              <a:xfrm flipV="1">
                <a:off x="11237674" y="6496297"/>
                <a:ext cx="85169" cy="4538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0FE87D1A-30D0-4229-A6B3-AB7CD1A71C2D}"/>
                  </a:ext>
                </a:extLst>
              </p:cNvPr>
              <p:cNvCxnSpPr>
                <a:cxnSpLocks/>
                <a:stCxn id="160" idx="0"/>
              </p:cNvCxnSpPr>
              <p:nvPr/>
            </p:nvCxnSpPr>
            <p:spPr>
              <a:xfrm flipH="1" flipV="1">
                <a:off x="11318875" y="6498679"/>
                <a:ext cx="85646" cy="40528"/>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4D50F2F7-6903-4C09-AED4-CDA3A4732187}"/>
                  </a:ext>
                </a:extLst>
              </p:cNvPr>
              <p:cNvCxnSpPr>
                <a:cxnSpLocks/>
              </p:cNvCxnSpPr>
              <p:nvPr/>
            </p:nvCxnSpPr>
            <p:spPr>
              <a:xfrm flipV="1">
                <a:off x="11318875" y="6431242"/>
                <a:ext cx="0" cy="66282"/>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grpSp>
          <p:nvGrpSpPr>
            <p:cNvPr id="176" name="组合 175">
              <a:extLst>
                <a:ext uri="{FF2B5EF4-FFF2-40B4-BE49-F238E27FC236}">
                  <a16:creationId xmlns:a16="http://schemas.microsoft.com/office/drawing/2014/main" id="{A49F06F1-9C56-4CBE-93A5-75EF619DD52C}"/>
                </a:ext>
              </a:extLst>
            </p:cNvPr>
            <p:cNvGrpSpPr/>
            <p:nvPr/>
          </p:nvGrpSpPr>
          <p:grpSpPr>
            <a:xfrm>
              <a:off x="4916961" y="6338229"/>
              <a:ext cx="2447829" cy="482324"/>
              <a:chOff x="4916961" y="6338229"/>
              <a:chExt cx="2447829" cy="482324"/>
            </a:xfrm>
          </p:grpSpPr>
          <p:pic>
            <p:nvPicPr>
              <p:cNvPr id="172" name="图片 171">
                <a:extLst>
                  <a:ext uri="{FF2B5EF4-FFF2-40B4-BE49-F238E27FC236}">
                    <a16:creationId xmlns:a16="http://schemas.microsoft.com/office/drawing/2014/main" id="{19077496-BF6B-4A2E-9BAE-BF0A74E39BE3}"/>
                  </a:ext>
                </a:extLst>
              </p:cNvPr>
              <p:cNvPicPr>
                <a:picLocks noChangeAspect="1"/>
              </p:cNvPicPr>
              <p:nvPr/>
            </p:nvPicPr>
            <p:blipFill>
              <a:blip r:embed="rId3"/>
              <a:stretch>
                <a:fillRect/>
              </a:stretch>
            </p:blipFill>
            <p:spPr>
              <a:xfrm>
                <a:off x="4916961" y="6405066"/>
                <a:ext cx="2447829" cy="415487"/>
              </a:xfrm>
              <a:prstGeom prst="rect">
                <a:avLst/>
              </a:prstGeom>
            </p:spPr>
          </p:pic>
          <p:sp>
            <p:nvSpPr>
              <p:cNvPr id="173" name="矩形 172">
                <a:extLst>
                  <a:ext uri="{FF2B5EF4-FFF2-40B4-BE49-F238E27FC236}">
                    <a16:creationId xmlns:a16="http://schemas.microsoft.com/office/drawing/2014/main" id="{2F3FD649-F118-4377-B96A-9FCD2E13F3B4}"/>
                  </a:ext>
                </a:extLst>
              </p:cNvPr>
              <p:cNvSpPr/>
              <p:nvPr/>
            </p:nvSpPr>
            <p:spPr>
              <a:xfrm>
                <a:off x="5362507" y="6338229"/>
                <a:ext cx="1884352" cy="34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70" name="图片 169">
                <a:extLst>
                  <a:ext uri="{FF2B5EF4-FFF2-40B4-BE49-F238E27FC236}">
                    <a16:creationId xmlns:a16="http://schemas.microsoft.com/office/drawing/2014/main" id="{54C74FB9-CD63-45B1-A56B-BD5FAEB78BB0}"/>
                  </a:ext>
                </a:extLst>
              </p:cNvPr>
              <p:cNvPicPr>
                <a:picLocks noChangeAspect="1"/>
              </p:cNvPicPr>
              <p:nvPr/>
            </p:nvPicPr>
            <p:blipFill rotWithShape="1">
              <a:blip r:embed="rId4">
                <a:clrChange>
                  <a:clrFrom>
                    <a:srgbClr val="FCFEFB"/>
                  </a:clrFrom>
                  <a:clrTo>
                    <a:srgbClr val="FCFEFB">
                      <a:alpha val="0"/>
                    </a:srgbClr>
                  </a:clrTo>
                </a:clrChang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1632" t="1076" b="82037"/>
              <a:stretch/>
            </p:blipFill>
            <p:spPr>
              <a:xfrm>
                <a:off x="5415973" y="6362044"/>
                <a:ext cx="1802726" cy="331300"/>
              </a:xfrm>
              <a:prstGeom prst="rect">
                <a:avLst/>
              </a:prstGeom>
            </p:spPr>
          </p:pic>
          <p:pic>
            <p:nvPicPr>
              <p:cNvPr id="175" name="图片 174">
                <a:extLst>
                  <a:ext uri="{FF2B5EF4-FFF2-40B4-BE49-F238E27FC236}">
                    <a16:creationId xmlns:a16="http://schemas.microsoft.com/office/drawing/2014/main" id="{D6E90623-E375-4907-9528-D73CFCF63C6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7535" y="6351624"/>
                <a:ext cx="454797" cy="454797"/>
              </a:xfrm>
              <a:prstGeom prst="rect">
                <a:avLst/>
              </a:prstGeom>
            </p:spPr>
          </p:pic>
        </p:grpSp>
      </p:grpSp>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8">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cxnSp>
        <p:nvCxnSpPr>
          <p:cNvPr id="186" name="直接连接符 185">
            <a:extLst>
              <a:ext uri="{FF2B5EF4-FFF2-40B4-BE49-F238E27FC236}">
                <a16:creationId xmlns:a16="http://schemas.microsoft.com/office/drawing/2014/main" id="{B15FC964-A86C-4DB3-A169-529B48915A85}"/>
              </a:ext>
            </a:extLst>
          </p:cNvPr>
          <p:cNvCxnSpPr>
            <a:cxnSpLocks/>
          </p:cNvCxnSpPr>
          <p:nvPr/>
        </p:nvCxnSpPr>
        <p:spPr>
          <a:xfrm>
            <a:off x="871538" y="3390901"/>
            <a:ext cx="740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标题 4">
            <a:extLst>
              <a:ext uri="{FF2B5EF4-FFF2-40B4-BE49-F238E27FC236}">
                <a16:creationId xmlns:a16="http://schemas.microsoft.com/office/drawing/2014/main" id="{5CB51AC0-2B02-4CB9-A034-2515BE252AAB}"/>
              </a:ext>
            </a:extLst>
          </p:cNvPr>
          <p:cNvSpPr>
            <a:spLocks noGrp="1"/>
          </p:cNvSpPr>
          <p:nvPr>
            <p:ph type="title"/>
          </p:nvPr>
        </p:nvSpPr>
        <p:spPr>
          <a:xfrm>
            <a:off x="822960" y="1353129"/>
            <a:ext cx="7543800" cy="1908334"/>
          </a:xfrm>
        </p:spPr>
        <p:txBody>
          <a:bodyPr>
            <a:normAutofit/>
          </a:bodyPr>
          <a:lstStyle/>
          <a:p>
            <a:br>
              <a:rPr lang="en-US" altLang="zh-CN" b="1" dirty="0">
                <a:latin typeface="宋体" panose="02010600030101010101" pitchFamily="2" charset="-122"/>
                <a:ea typeface="宋体" panose="02010600030101010101" pitchFamily="2" charset="-122"/>
              </a:rPr>
            </a:br>
            <a:br>
              <a:rPr lang="en-US" altLang="zh-CN" b="1" dirty="0">
                <a:latin typeface="宋体" panose="02010600030101010101" pitchFamily="2" charset="-122"/>
                <a:ea typeface="宋体" panose="02010600030101010101" pitchFamily="2" charset="-122"/>
              </a:rPr>
            </a:br>
            <a:r>
              <a:rPr lang="zh-CN" altLang="en-US" b="1" dirty="0">
                <a:latin typeface="宋体" panose="02010600030101010101" pitchFamily="2" charset="-122"/>
                <a:ea typeface="宋体" panose="02010600030101010101" pitchFamily="2" charset="-122"/>
              </a:rPr>
              <a:t>一些建议</a:t>
            </a:r>
          </a:p>
        </p:txBody>
      </p:sp>
      <p:sp>
        <p:nvSpPr>
          <p:cNvPr id="76" name="文本占位符 5">
            <a:extLst>
              <a:ext uri="{FF2B5EF4-FFF2-40B4-BE49-F238E27FC236}">
                <a16:creationId xmlns:a16="http://schemas.microsoft.com/office/drawing/2014/main" id="{B12CFE52-CA72-470E-A77E-AC8A603490F3}"/>
              </a:ext>
            </a:extLst>
          </p:cNvPr>
          <p:cNvSpPr txBox="1">
            <a:spLocks/>
          </p:cNvSpPr>
          <p:nvPr/>
        </p:nvSpPr>
        <p:spPr>
          <a:xfrm>
            <a:off x="822960" y="3564911"/>
            <a:ext cx="7543800" cy="15859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zh-CN" altLang="en-US" sz="2000" dirty="0">
                <a:latin typeface="宋体" panose="02010600030101010101" pitchFamily="2" charset="-122"/>
                <a:ea typeface="宋体" panose="02010600030101010101" pitchFamily="2" charset="-122"/>
              </a:rPr>
              <a:t>集体活动</a:t>
            </a:r>
            <a:endParaRPr lang="en-US" altLang="zh-CN" sz="2000" dirty="0">
              <a:latin typeface="宋体" panose="02010600030101010101" pitchFamily="2" charset="-122"/>
              <a:ea typeface="宋体" panose="02010600030101010101" pitchFamily="2" charset="-122"/>
            </a:endParaRPr>
          </a:p>
          <a:p>
            <a:pPr marL="257175" indent="-257175"/>
            <a:r>
              <a:rPr lang="zh-CN" altLang="en-US" sz="2000" dirty="0">
                <a:latin typeface="宋体" panose="02010600030101010101" pitchFamily="2" charset="-122"/>
                <a:ea typeface="宋体" panose="02010600030101010101" pitchFamily="2" charset="-122"/>
              </a:rPr>
              <a:t>学习上课</a:t>
            </a:r>
            <a:endParaRPr lang="en-US" altLang="zh-CN" sz="2000" dirty="0">
              <a:latin typeface="宋体" panose="02010600030101010101" pitchFamily="2" charset="-122"/>
              <a:ea typeface="宋体" panose="02010600030101010101" pitchFamily="2" charset="-122"/>
            </a:endParaRPr>
          </a:p>
          <a:p>
            <a:pPr marL="257175" indent="-257175"/>
            <a:r>
              <a:rPr lang="zh-CN" altLang="en-US" sz="2000" dirty="0">
                <a:latin typeface="宋体" panose="02010600030101010101" pitchFamily="2" charset="-122"/>
                <a:ea typeface="宋体" panose="02010600030101010101" pitchFamily="2" charset="-122"/>
              </a:rPr>
              <a:t>科研</a:t>
            </a:r>
            <a:endParaRPr lang="en-US" altLang="zh-CN" sz="2000" dirty="0">
              <a:latin typeface="宋体" panose="02010600030101010101" pitchFamily="2" charset="-122"/>
              <a:ea typeface="宋体" panose="02010600030101010101" pitchFamily="2" charset="-122"/>
            </a:endParaRPr>
          </a:p>
          <a:p>
            <a:pPr marL="257175" indent="-257175"/>
            <a:endParaRPr lang="en-US" altLang="zh-CN" sz="2000" dirty="0">
              <a:latin typeface="宋体" panose="02010600030101010101" pitchFamily="2" charset="-122"/>
              <a:ea typeface="宋体" panose="02010600030101010101" pitchFamily="2" charset="-122"/>
            </a:endParaRPr>
          </a:p>
          <a:p>
            <a:pPr marL="257175" indent="-257175"/>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9403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3">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cxnSp>
        <p:nvCxnSpPr>
          <p:cNvPr id="186" name="直接连接符 185">
            <a:extLst>
              <a:ext uri="{FF2B5EF4-FFF2-40B4-BE49-F238E27FC236}">
                <a16:creationId xmlns:a16="http://schemas.microsoft.com/office/drawing/2014/main" id="{B15FC964-A86C-4DB3-A169-529B48915A85}"/>
              </a:ext>
            </a:extLst>
          </p:cNvPr>
          <p:cNvCxnSpPr>
            <a:cxnSpLocks/>
          </p:cNvCxnSpPr>
          <p:nvPr/>
        </p:nvCxnSpPr>
        <p:spPr>
          <a:xfrm>
            <a:off x="381294" y="848927"/>
            <a:ext cx="8249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2CCF9A89-F48C-48F1-93F1-ADE3380F78E2}"/>
              </a:ext>
            </a:extLst>
          </p:cNvPr>
          <p:cNvSpPr txBox="1"/>
          <p:nvPr/>
        </p:nvSpPr>
        <p:spPr>
          <a:xfrm>
            <a:off x="381294" y="319738"/>
            <a:ext cx="3976421" cy="52322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cs typeface="Times New Roman" panose="02020603050405020304" pitchFamily="18" charset="0"/>
              </a:rPr>
              <a:t>一些建议</a:t>
            </a:r>
            <a:endParaRPr lang="zh-CN" altLang="en-US" sz="3600" b="1"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ABE3A795-783D-46C8-B0FB-CE5E17B6EAE4}"/>
              </a:ext>
            </a:extLst>
          </p:cNvPr>
          <p:cNvSpPr txBox="1"/>
          <p:nvPr/>
        </p:nvSpPr>
        <p:spPr>
          <a:xfrm>
            <a:off x="381294" y="895871"/>
            <a:ext cx="8249529" cy="1496820"/>
          </a:xfrm>
          <a:prstGeom prst="rect">
            <a:avLst/>
          </a:prstGeom>
          <a:noFill/>
        </p:spPr>
        <p:txBody>
          <a:bodyPr wrap="square" rtlCol="0">
            <a:spAutoFit/>
          </a:bodyPr>
          <a:lstStyle/>
          <a:p>
            <a:pPr>
              <a:lnSpc>
                <a:spcPct val="130000"/>
              </a:lnSpc>
            </a:pPr>
            <a:r>
              <a:rPr lang="zh-CN" altLang="en-US" b="1" dirty="0">
                <a:solidFill>
                  <a:srgbClr val="000000"/>
                </a:solidFill>
                <a:latin typeface="Times New Roman" panose="02020603050405020304" pitchFamily="18" charset="0"/>
                <a:ea typeface="宋体" panose="02010600030101010101" pitchFamily="2" charset="-122"/>
              </a:rPr>
              <a:t>集体活动</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运动：羽毛球比赛、乒乓球比赛、田径运动会</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文艺：元旦晚会、五月文艺汇演、一二九合唱</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志愿：上山送水 </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注意安全</a:t>
            </a:r>
            <a:r>
              <a:rPr lang="en-US" altLang="zh-CN" dirty="0">
                <a:solidFill>
                  <a:srgbClr val="000000"/>
                </a:solidFill>
                <a:latin typeface="Times New Roman" panose="02020603050405020304" pitchFamily="18" charset="0"/>
                <a:ea typeface="宋体" panose="02010600030101010101" pitchFamily="2" charset="-122"/>
              </a:rPr>
              <a:t>)</a:t>
            </a:r>
          </a:p>
        </p:txBody>
      </p:sp>
      <p:sp>
        <p:nvSpPr>
          <p:cNvPr id="13" name="文本框 12">
            <a:extLst>
              <a:ext uri="{FF2B5EF4-FFF2-40B4-BE49-F238E27FC236}">
                <a16:creationId xmlns:a16="http://schemas.microsoft.com/office/drawing/2014/main" id="{8463D9C5-3650-A93F-8208-B6DF4CD684C9}"/>
              </a:ext>
            </a:extLst>
          </p:cNvPr>
          <p:cNvSpPr txBox="1"/>
          <p:nvPr/>
        </p:nvSpPr>
        <p:spPr>
          <a:xfrm>
            <a:off x="323064" y="2700297"/>
            <a:ext cx="8249529" cy="2214196"/>
          </a:xfrm>
          <a:prstGeom prst="rect">
            <a:avLst/>
          </a:prstGeom>
          <a:noFill/>
        </p:spPr>
        <p:txBody>
          <a:bodyPr wrap="square" rtlCol="0">
            <a:spAutoFit/>
          </a:bodyPr>
          <a:lstStyle/>
          <a:p>
            <a:pPr>
              <a:lnSpc>
                <a:spcPct val="130000"/>
              </a:lnSpc>
            </a:pPr>
            <a:r>
              <a:rPr lang="zh-CN" altLang="en-US" b="1" dirty="0">
                <a:solidFill>
                  <a:srgbClr val="000000"/>
                </a:solidFill>
                <a:latin typeface="Times New Roman" panose="02020603050405020304" pitchFamily="18" charset="0"/>
                <a:ea typeface="宋体" panose="02010600030101010101" pitchFamily="2" charset="-122"/>
              </a:rPr>
              <a:t>学习</a:t>
            </a:r>
            <a:r>
              <a:rPr lang="en-US" altLang="zh-CN" b="1" dirty="0">
                <a:solidFill>
                  <a:srgbClr val="000000"/>
                </a:solidFill>
                <a:latin typeface="Times New Roman" panose="02020603050405020304" pitchFamily="18" charset="0"/>
                <a:ea typeface="宋体" panose="02010600030101010101" pitchFamily="2" charset="-122"/>
              </a:rPr>
              <a:t>/</a:t>
            </a:r>
            <a:r>
              <a:rPr lang="zh-CN" altLang="en-US" b="1" dirty="0">
                <a:solidFill>
                  <a:srgbClr val="000000"/>
                </a:solidFill>
                <a:latin typeface="Times New Roman" panose="02020603050405020304" pitchFamily="18" charset="0"/>
                <a:ea typeface="宋体" panose="02010600030101010101" pitchFamily="2" charset="-122"/>
              </a:rPr>
              <a:t>上课</a:t>
            </a:r>
            <a:r>
              <a:rPr lang="en-US" altLang="zh-CN" b="1" dirty="0">
                <a:solidFill>
                  <a:srgbClr val="000000"/>
                </a:solidFill>
                <a:latin typeface="Times New Roman" panose="02020603050405020304" pitchFamily="18" charset="0"/>
                <a:ea typeface="宋体" panose="02010600030101010101" pitchFamily="2" charset="-122"/>
              </a:rPr>
              <a:t>	</a:t>
            </a:r>
            <a:endParaRPr lang="en-US" altLang="zh-CN" b="1" dirty="0">
              <a:solidFill>
                <a:srgbClr val="FF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摆渡车：一食堂</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西区</a:t>
            </a:r>
            <a:r>
              <a:rPr lang="en-US" altLang="zh-CN" dirty="0">
                <a:solidFill>
                  <a:srgbClr val="000000"/>
                </a:solidFill>
                <a:latin typeface="Times New Roman" panose="02020603050405020304" pitchFamily="18" charset="0"/>
                <a:ea typeface="宋体" panose="02010600030101010101" pitchFamily="2" charset="-122"/>
              </a:rPr>
              <a:t>) - </a:t>
            </a:r>
            <a:r>
              <a:rPr lang="zh-CN" altLang="en-US" dirty="0">
                <a:solidFill>
                  <a:srgbClr val="000000"/>
                </a:solidFill>
                <a:latin typeface="Times New Roman" panose="02020603050405020304" pitchFamily="18" charset="0"/>
                <a:ea typeface="宋体" panose="02010600030101010101" pitchFamily="2" charset="-122"/>
              </a:rPr>
              <a:t>教一</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西区</a:t>
            </a:r>
            <a:r>
              <a:rPr lang="en-US" altLang="zh-CN" dirty="0">
                <a:solidFill>
                  <a:srgbClr val="000000"/>
                </a:solidFill>
                <a:latin typeface="Times New Roman" panose="02020603050405020304" pitchFamily="18" charset="0"/>
                <a:ea typeface="宋体" panose="02010600030101010101" pitchFamily="2" charset="-122"/>
              </a:rPr>
              <a:t>) – </a:t>
            </a:r>
            <a:r>
              <a:rPr lang="zh-CN" altLang="en-US" dirty="0">
                <a:solidFill>
                  <a:srgbClr val="000000"/>
                </a:solidFill>
                <a:latin typeface="Times New Roman" panose="02020603050405020304" pitchFamily="18" charset="0"/>
                <a:ea typeface="宋体" panose="02010600030101010101" pitchFamily="2" charset="-122"/>
              </a:rPr>
              <a:t>教二</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三食堂</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东区</a:t>
            </a:r>
            <a:r>
              <a:rPr lang="en-US" altLang="zh-CN" dirty="0">
                <a:solidFill>
                  <a:srgbClr val="000000"/>
                </a:solidFill>
                <a:latin typeface="Times New Roman" panose="02020603050405020304" pitchFamily="18" charset="0"/>
                <a:ea typeface="宋体" panose="02010600030101010101" pitchFamily="2" charset="-122"/>
              </a:rPr>
              <a:t>) - </a:t>
            </a:r>
            <a:r>
              <a:rPr lang="zh-CN" altLang="en-US" dirty="0">
                <a:solidFill>
                  <a:srgbClr val="000000"/>
                </a:solidFill>
                <a:latin typeface="Times New Roman" panose="02020603050405020304" pitchFamily="18" charset="0"/>
                <a:ea typeface="宋体" panose="02010600030101010101" pitchFamily="2" charset="-122"/>
              </a:rPr>
              <a:t>二食堂</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西区</a:t>
            </a:r>
            <a:r>
              <a:rPr lang="en-US" altLang="zh-CN" dirty="0">
                <a:solidFill>
                  <a:srgbClr val="000000"/>
                </a:solidFill>
                <a:latin typeface="Times New Roman" panose="02020603050405020304" pitchFamily="18" charset="0"/>
                <a:ea typeface="宋体" panose="02010600030101010101" pitchFamily="2" charset="-122"/>
              </a:rPr>
              <a:t>)</a:t>
            </a: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共享单车：学生月</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季卡</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选课：</a:t>
            </a:r>
            <a:endParaRPr lang="en-US" altLang="zh-CN" dirty="0">
              <a:solidFill>
                <a:srgbClr val="000000"/>
              </a:solidFill>
              <a:latin typeface="Times New Roman" panose="02020603050405020304" pitchFamily="18" charset="0"/>
              <a:ea typeface="宋体" panose="02010600030101010101" pitchFamily="2" charset="-122"/>
            </a:endParaRPr>
          </a:p>
          <a:p>
            <a:pPr marL="628650" lvl="1" indent="-285750" algn="just">
              <a:lnSpc>
                <a:spcPct val="130000"/>
              </a:lnSpc>
              <a:buFont typeface="Arial" panose="020B0604020202020204" pitchFamily="34" charset="0"/>
              <a:buChar char="•"/>
            </a:pPr>
            <a:r>
              <a:rPr lang="zh-CN" altLang="en-US" dirty="0">
                <a:solidFill>
                  <a:srgbClr val="000000"/>
                </a:solidFill>
                <a:latin typeface="Times New Roman" panose="02020603050405020304" pitchFamily="18" charset="0"/>
                <a:ea typeface="宋体" panose="02010600030101010101" pitchFamily="2" charset="-122"/>
              </a:rPr>
              <a:t>行星科学史，书法，科技前沿讲座</a:t>
            </a:r>
            <a:endParaRPr lang="en-US" altLang="zh-CN" dirty="0">
              <a:solidFill>
                <a:srgbClr val="000000"/>
              </a:solidFill>
              <a:latin typeface="Times New Roman" panose="02020603050405020304" pitchFamily="18" charset="0"/>
              <a:ea typeface="宋体" panose="02010600030101010101" pitchFamily="2" charset="-122"/>
            </a:endParaRPr>
          </a:p>
          <a:p>
            <a:pPr marL="628650" lvl="1" indent="-285750" algn="just">
              <a:lnSpc>
                <a:spcPct val="130000"/>
              </a:lnSpc>
              <a:buFont typeface="Arial" panose="020B0604020202020204" pitchFamily="34" charset="0"/>
              <a:buChar char="•"/>
            </a:pPr>
            <a:r>
              <a:rPr lang="zh-CN" altLang="en-US" dirty="0">
                <a:solidFill>
                  <a:srgbClr val="000000"/>
                </a:solidFill>
                <a:latin typeface="Times New Roman" panose="02020603050405020304" pitchFamily="18" charset="0"/>
                <a:ea typeface="宋体" panose="02010600030101010101" pitchFamily="2" charset="-122"/>
              </a:rPr>
              <a:t>基础学术论文写作 </a:t>
            </a:r>
            <a:r>
              <a:rPr lang="en-US" altLang="zh-CN" dirty="0">
                <a:solidFill>
                  <a:srgbClr val="000000"/>
                </a:solidFill>
                <a:latin typeface="Times New Roman" panose="02020603050405020304" pitchFamily="18" charset="0"/>
                <a:ea typeface="宋体" panose="02010600030101010101" pitchFamily="2" charset="-122"/>
              </a:rPr>
              <a:t>(</a:t>
            </a:r>
            <a:r>
              <a:rPr lang="en-US" altLang="zh-CN" dirty="0" err="1">
                <a:solidFill>
                  <a:srgbClr val="000000"/>
                </a:solidFill>
                <a:latin typeface="Times New Roman" panose="02020603050405020304" pitchFamily="18" charset="0"/>
                <a:ea typeface="宋体" panose="02010600030101010101" pitchFamily="2" charset="-122"/>
              </a:rPr>
              <a:t>Torsten</a:t>
            </a:r>
            <a:r>
              <a:rPr lang="en-US" altLang="zh-CN" dirty="0">
                <a:solidFill>
                  <a:srgbClr val="000000"/>
                </a:solidFill>
                <a:latin typeface="Times New Roman" panose="02020603050405020304" pitchFamily="18" charset="0"/>
                <a:ea typeface="宋体" panose="02010600030101010101" pitchFamily="2" charset="-122"/>
              </a:rPr>
              <a:t> </a:t>
            </a:r>
            <a:r>
              <a:rPr lang="en-US" altLang="zh-CN" dirty="0" err="1">
                <a:solidFill>
                  <a:srgbClr val="000000"/>
                </a:solidFill>
                <a:latin typeface="Times New Roman" panose="02020603050405020304" pitchFamily="18" charset="0"/>
                <a:ea typeface="宋体" panose="02010600030101010101" pitchFamily="2" charset="-122"/>
              </a:rPr>
              <a:t>Juelich</a:t>
            </a:r>
            <a:r>
              <a:rPr lang="en-US" altLang="zh-CN" dirty="0">
                <a:solidFill>
                  <a:srgbClr val="000000"/>
                </a:solidFill>
                <a:latin typeface="Times New Roman" panose="02020603050405020304" pitchFamily="18" charset="0"/>
                <a:ea typeface="宋体" panose="02010600030101010101" pitchFamily="2" charset="-122"/>
              </a:rPr>
              <a:t>)</a:t>
            </a:r>
          </a:p>
        </p:txBody>
      </p:sp>
      <p:cxnSp>
        <p:nvCxnSpPr>
          <p:cNvPr id="14" name="直接连接符 13">
            <a:extLst>
              <a:ext uri="{FF2B5EF4-FFF2-40B4-BE49-F238E27FC236}">
                <a16:creationId xmlns:a16="http://schemas.microsoft.com/office/drawing/2014/main" id="{3934A94F-C7D8-FCD3-3CCE-749949C57530}"/>
              </a:ext>
            </a:extLst>
          </p:cNvPr>
          <p:cNvCxnSpPr>
            <a:cxnSpLocks/>
          </p:cNvCxnSpPr>
          <p:nvPr/>
        </p:nvCxnSpPr>
        <p:spPr>
          <a:xfrm>
            <a:off x="381294" y="2580264"/>
            <a:ext cx="73440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23930E60-1E68-57F0-B98E-0F2A354F37D2}"/>
              </a:ext>
            </a:extLst>
          </p:cNvPr>
          <p:cNvSpPr txBox="1"/>
          <p:nvPr/>
        </p:nvSpPr>
        <p:spPr>
          <a:xfrm>
            <a:off x="323064" y="5129219"/>
            <a:ext cx="8249529" cy="1493999"/>
          </a:xfrm>
          <a:prstGeom prst="rect">
            <a:avLst/>
          </a:prstGeom>
          <a:noFill/>
        </p:spPr>
        <p:txBody>
          <a:bodyPr wrap="square" rtlCol="0">
            <a:spAutoFit/>
          </a:bodyPr>
          <a:lstStyle/>
          <a:p>
            <a:pPr>
              <a:lnSpc>
                <a:spcPct val="130000"/>
              </a:lnSpc>
            </a:pPr>
            <a:r>
              <a:rPr lang="zh-CN" altLang="en-US" b="1" dirty="0">
                <a:solidFill>
                  <a:srgbClr val="000000"/>
                </a:solidFill>
                <a:latin typeface="Times New Roman" panose="02020603050405020304" pitchFamily="18" charset="0"/>
                <a:ea typeface="宋体" panose="02010600030101010101" pitchFamily="2" charset="-122"/>
              </a:rPr>
              <a:t>科研</a:t>
            </a:r>
            <a:endParaRPr lang="en-US" altLang="zh-CN" b="1" dirty="0">
              <a:solidFill>
                <a:srgbClr val="FF0000"/>
              </a:solidFill>
              <a:latin typeface="Times New Roman" panose="02020603050405020304" pitchFamily="18" charset="0"/>
              <a:ea typeface="宋体" panose="02010600030101010101" pitchFamily="2" charset="-122"/>
            </a:endParaRPr>
          </a:p>
          <a:p>
            <a:pPr marL="2857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毕业要求：</a:t>
            </a:r>
            <a:r>
              <a:rPr lang="en-US" altLang="zh-CN" dirty="0">
                <a:solidFill>
                  <a:srgbClr val="000000"/>
                </a:solidFill>
                <a:latin typeface="Times New Roman" panose="02020603050405020304" pitchFamily="18" charset="0"/>
                <a:ea typeface="宋体" panose="02010600030101010101" pitchFamily="2" charset="-122"/>
              </a:rPr>
              <a:t>2</a:t>
            </a:r>
            <a:r>
              <a:rPr lang="zh-CN" altLang="en-US" dirty="0">
                <a:solidFill>
                  <a:srgbClr val="000000"/>
                </a:solidFill>
                <a:latin typeface="Times New Roman" panose="02020603050405020304" pitchFamily="18" charset="0"/>
                <a:ea typeface="宋体" panose="02010600030101010101" pitchFamily="2" charset="-122"/>
              </a:rPr>
              <a:t>积分</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硕士</a:t>
            </a:r>
            <a:r>
              <a:rPr lang="en-US" altLang="zh-CN" dirty="0">
                <a:solidFill>
                  <a:srgbClr val="000000"/>
                </a:solidFill>
                <a:latin typeface="Times New Roman" panose="02020603050405020304" pitchFamily="18" charset="0"/>
                <a:ea typeface="宋体" panose="02010600030101010101" pitchFamily="2" charset="-122"/>
              </a:rPr>
              <a:t>)</a:t>
            </a: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看论文熟悉领域，确定研究方向</a:t>
            </a:r>
            <a:endParaRPr lang="en-US" altLang="zh-CN" dirty="0">
              <a:solidFill>
                <a:srgbClr val="000000"/>
              </a:solidFill>
              <a:latin typeface="Times New Roman" panose="02020603050405020304" pitchFamily="18" charset="0"/>
              <a:ea typeface="宋体" panose="02010600030101010101" pitchFamily="2" charset="-122"/>
            </a:endParaRPr>
          </a:p>
          <a:p>
            <a:pPr marL="171450" indent="-285750" algn="just">
              <a:lnSpc>
                <a:spcPct val="130000"/>
              </a:lnSpc>
              <a:buFont typeface="Wingdings" panose="05000000000000000000" pitchFamily="2" charset="2"/>
              <a:buChar char="Ø"/>
            </a:pPr>
            <a:r>
              <a:rPr lang="zh-CN" altLang="en-US" dirty="0">
                <a:solidFill>
                  <a:srgbClr val="000000"/>
                </a:solidFill>
                <a:latin typeface="Times New Roman" panose="02020603050405020304" pitchFamily="18" charset="0"/>
                <a:ea typeface="宋体" panose="02010600030101010101" pitchFamily="2" charset="-122"/>
              </a:rPr>
              <a:t>回所：班车预约</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疫情关闭</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、市郊铁路怀密线</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列车时刻表</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亿通行</a:t>
            </a:r>
            <a:r>
              <a:rPr lang="en-US" altLang="zh-CN" dirty="0">
                <a:solidFill>
                  <a:srgbClr val="000000"/>
                </a:solidFill>
                <a:latin typeface="Times New Roman" panose="02020603050405020304" pitchFamily="18" charset="0"/>
                <a:ea typeface="宋体" panose="02010600030101010101" pitchFamily="2" charset="-122"/>
              </a:rPr>
              <a:t>))</a:t>
            </a:r>
          </a:p>
        </p:txBody>
      </p:sp>
      <p:cxnSp>
        <p:nvCxnSpPr>
          <p:cNvPr id="5" name="直接连接符 4">
            <a:extLst>
              <a:ext uri="{FF2B5EF4-FFF2-40B4-BE49-F238E27FC236}">
                <a16:creationId xmlns:a16="http://schemas.microsoft.com/office/drawing/2014/main" id="{C0A2754C-3BB0-56C9-DFC7-B7155457FB4B}"/>
              </a:ext>
            </a:extLst>
          </p:cNvPr>
          <p:cNvCxnSpPr>
            <a:cxnSpLocks/>
          </p:cNvCxnSpPr>
          <p:nvPr/>
        </p:nvCxnSpPr>
        <p:spPr>
          <a:xfrm>
            <a:off x="381294" y="5070967"/>
            <a:ext cx="73440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00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a:extLst>
              <a:ext uri="{FF2B5EF4-FFF2-40B4-BE49-F238E27FC236}">
                <a16:creationId xmlns:a16="http://schemas.microsoft.com/office/drawing/2014/main" id="{A1213F6F-B864-42D0-9D6C-B1D4DA65E3B1}"/>
              </a:ext>
            </a:extLst>
          </p:cNvPr>
          <p:cNvGrpSpPr/>
          <p:nvPr/>
        </p:nvGrpSpPr>
        <p:grpSpPr>
          <a:xfrm>
            <a:off x="185738" y="6430072"/>
            <a:ext cx="8732044" cy="535082"/>
            <a:chOff x="247650" y="6338229"/>
            <a:chExt cx="11642725" cy="713442"/>
          </a:xfrm>
        </p:grpSpPr>
        <p:grpSp>
          <p:nvGrpSpPr>
            <p:cNvPr id="169" name="组合 168">
              <a:extLst>
                <a:ext uri="{FF2B5EF4-FFF2-40B4-BE49-F238E27FC236}">
                  <a16:creationId xmlns:a16="http://schemas.microsoft.com/office/drawing/2014/main" id="{AF52BC86-1A05-4710-AF12-7D298C4B732E}"/>
                </a:ext>
              </a:extLst>
            </p:cNvPr>
            <p:cNvGrpSpPr/>
            <p:nvPr/>
          </p:nvGrpSpPr>
          <p:grpSpPr>
            <a:xfrm>
              <a:off x="247650" y="6403180"/>
              <a:ext cx="4445794" cy="648491"/>
              <a:chOff x="247650" y="6403180"/>
              <a:chExt cx="4445794" cy="648491"/>
            </a:xfrm>
          </p:grpSpPr>
          <p:cxnSp>
            <p:nvCxnSpPr>
              <p:cNvPr id="112" name="直接连接符 111">
                <a:extLst>
                  <a:ext uri="{FF2B5EF4-FFF2-40B4-BE49-F238E27FC236}">
                    <a16:creationId xmlns:a16="http://schemas.microsoft.com/office/drawing/2014/main" id="{C8E8AA2D-3F82-4B51-94FE-FDA7046EB026}"/>
                  </a:ext>
                </a:extLst>
              </p:cNvPr>
              <p:cNvCxnSpPr>
                <a:cxnSpLocks/>
              </p:cNvCxnSpPr>
              <p:nvPr/>
            </p:nvCxnSpPr>
            <p:spPr>
              <a:xfrm>
                <a:off x="247650" y="6755606"/>
                <a:ext cx="2024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68090E7-8AE0-4567-96E9-9040F97CA61B}"/>
                  </a:ext>
                </a:extLst>
              </p:cNvPr>
              <p:cNvCxnSpPr>
                <a:cxnSpLocks/>
              </p:cNvCxnSpPr>
              <p:nvPr/>
            </p:nvCxnSpPr>
            <p:spPr>
              <a:xfrm flipV="1">
                <a:off x="450056" y="6655594"/>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AD425BB0-3C60-4548-8906-3B5AA86830B3}"/>
                  </a:ext>
                </a:extLst>
              </p:cNvPr>
              <p:cNvCxnSpPr>
                <a:cxnSpLocks/>
              </p:cNvCxnSpPr>
              <p:nvPr/>
            </p:nvCxnSpPr>
            <p:spPr>
              <a:xfrm>
                <a:off x="450056" y="6655594"/>
                <a:ext cx="5191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5A19D55-A1B3-4E90-B576-7953B04C83F3}"/>
                  </a:ext>
                </a:extLst>
              </p:cNvPr>
              <p:cNvCxnSpPr>
                <a:cxnSpLocks/>
              </p:cNvCxnSpPr>
              <p:nvPr/>
            </p:nvCxnSpPr>
            <p:spPr>
              <a:xfrm>
                <a:off x="966788" y="6403180"/>
                <a:ext cx="0" cy="2524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D558C0-0D44-4308-B284-A5E63FF40A58}"/>
                  </a:ext>
                </a:extLst>
              </p:cNvPr>
              <p:cNvCxnSpPr>
                <a:cxnSpLocks/>
              </p:cNvCxnSpPr>
              <p:nvPr/>
            </p:nvCxnSpPr>
            <p:spPr>
              <a:xfrm flipH="1">
                <a:off x="966788" y="6403181"/>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4B95C2B4-9F87-4BB5-89FD-B3C8037DBE74}"/>
                  </a:ext>
                </a:extLst>
              </p:cNvPr>
              <p:cNvCxnSpPr>
                <a:cxnSpLocks/>
              </p:cNvCxnSpPr>
              <p:nvPr/>
            </p:nvCxnSpPr>
            <p:spPr>
              <a:xfrm flipV="1">
                <a:off x="1054894" y="6403181"/>
                <a:ext cx="0" cy="3524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E83DF39C-ED44-4628-976C-7CFE471D6E82}"/>
                  </a:ext>
                </a:extLst>
              </p:cNvPr>
              <p:cNvCxnSpPr>
                <a:cxnSpLocks/>
              </p:cNvCxnSpPr>
              <p:nvPr/>
            </p:nvCxnSpPr>
            <p:spPr>
              <a:xfrm flipH="1">
                <a:off x="1054894" y="6755607"/>
                <a:ext cx="3238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636103D3-6E3B-45DD-B0DF-F56484F71867}"/>
                  </a:ext>
                </a:extLst>
              </p:cNvPr>
              <p:cNvCxnSpPr>
                <a:cxnSpLocks/>
              </p:cNvCxnSpPr>
              <p:nvPr/>
            </p:nvCxnSpPr>
            <p:spPr>
              <a:xfrm flipV="1">
                <a:off x="1378744"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EBC5896D-AB74-4890-811C-9AB3CDB8DA50}"/>
                  </a:ext>
                </a:extLst>
              </p:cNvPr>
              <p:cNvCxnSpPr>
                <a:cxnSpLocks/>
              </p:cNvCxnSpPr>
              <p:nvPr/>
            </p:nvCxnSpPr>
            <p:spPr>
              <a:xfrm flipH="1">
                <a:off x="1378744" y="6655594"/>
                <a:ext cx="1683544"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93D05ECE-F0A3-4595-A898-717DEEACD3D7}"/>
                  </a:ext>
                </a:extLst>
              </p:cNvPr>
              <p:cNvCxnSpPr>
                <a:cxnSpLocks/>
              </p:cNvCxnSpPr>
              <p:nvPr/>
            </p:nvCxnSpPr>
            <p:spPr>
              <a:xfrm flipV="1">
                <a:off x="3062288" y="6657976"/>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DB52363A-42E8-4D7F-87C3-55123271824A}"/>
                  </a:ext>
                </a:extLst>
              </p:cNvPr>
              <p:cNvCxnSpPr>
                <a:cxnSpLocks/>
              </p:cNvCxnSpPr>
              <p:nvPr/>
            </p:nvCxnSpPr>
            <p:spPr>
              <a:xfrm flipH="1">
                <a:off x="3062288" y="6755606"/>
                <a:ext cx="304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61C32B43-3314-495E-A939-306C7CEDE435}"/>
                  </a:ext>
                </a:extLst>
              </p:cNvPr>
              <p:cNvCxnSpPr>
                <a:cxnSpLocks/>
              </p:cNvCxnSpPr>
              <p:nvPr/>
            </p:nvCxnSpPr>
            <p:spPr>
              <a:xfrm flipV="1">
                <a:off x="3369470" y="6655595"/>
                <a:ext cx="0" cy="1000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6351941-A5A4-4C9B-AA2C-681513E933FB}"/>
                  </a:ext>
                </a:extLst>
              </p:cNvPr>
              <p:cNvCxnSpPr>
                <a:cxnSpLocks/>
              </p:cNvCxnSpPr>
              <p:nvPr/>
            </p:nvCxnSpPr>
            <p:spPr>
              <a:xfrm flipV="1">
                <a:off x="3940970" y="6629400"/>
                <a:ext cx="0" cy="1262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4E73C35-1EF4-4138-AA11-E8EA231B4F96}"/>
                  </a:ext>
                </a:extLst>
              </p:cNvPr>
              <p:cNvCxnSpPr>
                <a:cxnSpLocks/>
              </p:cNvCxnSpPr>
              <p:nvPr/>
            </p:nvCxnSpPr>
            <p:spPr>
              <a:xfrm flipV="1">
                <a:off x="4471988" y="6579394"/>
                <a:ext cx="0" cy="176213"/>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9916DEF3-B518-424F-80BC-E3C7401468E9}"/>
                  </a:ext>
                </a:extLst>
              </p:cNvPr>
              <p:cNvCxnSpPr>
                <a:cxnSpLocks/>
              </p:cNvCxnSpPr>
              <p:nvPr/>
            </p:nvCxnSpPr>
            <p:spPr>
              <a:xfrm flipV="1">
                <a:off x="4150520" y="6662738"/>
                <a:ext cx="0" cy="976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6DC0F24D-2BDD-419E-AA4A-0F667787E7AA}"/>
                  </a:ext>
                </a:extLst>
              </p:cNvPr>
              <p:cNvCxnSpPr>
                <a:cxnSpLocks/>
              </p:cNvCxnSpPr>
              <p:nvPr/>
            </p:nvCxnSpPr>
            <p:spPr>
              <a:xfrm flipH="1">
                <a:off x="4471989" y="6755606"/>
                <a:ext cx="22145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弧形 127">
                <a:extLst>
                  <a:ext uri="{FF2B5EF4-FFF2-40B4-BE49-F238E27FC236}">
                    <a16:creationId xmlns:a16="http://schemas.microsoft.com/office/drawing/2014/main" id="{EC633F96-8D5D-4D7E-9AB1-D758DBC3E0C8}"/>
                  </a:ext>
                </a:extLst>
              </p:cNvPr>
              <p:cNvSpPr/>
              <p:nvPr/>
            </p:nvSpPr>
            <p:spPr>
              <a:xfrm>
                <a:off x="1860947" y="6477000"/>
                <a:ext cx="713976" cy="574671"/>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29" name="弧形 128">
                <a:extLst>
                  <a:ext uri="{FF2B5EF4-FFF2-40B4-BE49-F238E27FC236}">
                    <a16:creationId xmlns:a16="http://schemas.microsoft.com/office/drawing/2014/main" id="{8D714359-3CE0-4102-A510-9D4F0CC95B81}"/>
                  </a:ext>
                </a:extLst>
              </p:cNvPr>
              <p:cNvSpPr/>
              <p:nvPr/>
            </p:nvSpPr>
            <p:spPr>
              <a:xfrm>
                <a:off x="1503959" y="6579395"/>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0" name="弧形 129">
                <a:extLst>
                  <a:ext uri="{FF2B5EF4-FFF2-40B4-BE49-F238E27FC236}">
                    <a16:creationId xmlns:a16="http://schemas.microsoft.com/office/drawing/2014/main" id="{A9F3304B-2556-4565-8A82-341ACFFC0B14}"/>
                  </a:ext>
                </a:extLst>
              </p:cNvPr>
              <p:cNvSpPr/>
              <p:nvPr/>
            </p:nvSpPr>
            <p:spPr>
              <a:xfrm>
                <a:off x="2576414" y="6579393"/>
                <a:ext cx="362150" cy="352426"/>
              </a:xfrm>
              <a:prstGeom prst="arc">
                <a:avLst>
                  <a:gd name="adj1" fmla="val 10909348"/>
                  <a:gd name="adj2" fmla="val 21464929"/>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1" name="任意多边形: 形状 130">
                <a:extLst>
                  <a:ext uri="{FF2B5EF4-FFF2-40B4-BE49-F238E27FC236}">
                    <a16:creationId xmlns:a16="http://schemas.microsoft.com/office/drawing/2014/main" id="{7C628F83-1904-4B0C-99A2-446D48E1A5FB}"/>
                  </a:ext>
                </a:extLst>
              </p:cNvPr>
              <p:cNvSpPr/>
              <p:nvPr/>
            </p:nvSpPr>
            <p:spPr>
              <a:xfrm>
                <a:off x="3365500" y="6541677"/>
                <a:ext cx="1104900" cy="127852"/>
              </a:xfrm>
              <a:custGeom>
                <a:avLst/>
                <a:gdLst>
                  <a:gd name="connsiteX0" fmla="*/ 0 w 1104900"/>
                  <a:gd name="connsiteY0" fmla="*/ 109948 h 127852"/>
                  <a:gd name="connsiteX1" fmla="*/ 57150 w 1104900"/>
                  <a:gd name="connsiteY1" fmla="*/ 106773 h 127852"/>
                  <a:gd name="connsiteX2" fmla="*/ 111125 w 1104900"/>
                  <a:gd name="connsiteY2" fmla="*/ 87723 h 127852"/>
                  <a:gd name="connsiteX3" fmla="*/ 161925 w 1104900"/>
                  <a:gd name="connsiteY3" fmla="*/ 65498 h 127852"/>
                  <a:gd name="connsiteX4" fmla="*/ 225425 w 1104900"/>
                  <a:gd name="connsiteY4" fmla="*/ 27398 h 127852"/>
                  <a:gd name="connsiteX5" fmla="*/ 311150 w 1104900"/>
                  <a:gd name="connsiteY5" fmla="*/ 5173 h 127852"/>
                  <a:gd name="connsiteX6" fmla="*/ 406400 w 1104900"/>
                  <a:gd name="connsiteY6" fmla="*/ 1998 h 127852"/>
                  <a:gd name="connsiteX7" fmla="*/ 485775 w 1104900"/>
                  <a:gd name="connsiteY7" fmla="*/ 30573 h 127852"/>
                  <a:gd name="connsiteX8" fmla="*/ 571500 w 1104900"/>
                  <a:gd name="connsiteY8" fmla="*/ 84548 h 127852"/>
                  <a:gd name="connsiteX9" fmla="*/ 682625 w 1104900"/>
                  <a:gd name="connsiteY9" fmla="*/ 122648 h 127852"/>
                  <a:gd name="connsiteX10" fmla="*/ 787400 w 1104900"/>
                  <a:gd name="connsiteY10" fmla="*/ 125823 h 127852"/>
                  <a:gd name="connsiteX11" fmla="*/ 898525 w 1104900"/>
                  <a:gd name="connsiteY11" fmla="*/ 106773 h 127852"/>
                  <a:gd name="connsiteX12" fmla="*/ 1009650 w 1104900"/>
                  <a:gd name="connsiteY12" fmla="*/ 78198 h 127852"/>
                  <a:gd name="connsiteX13" fmla="*/ 1104900 w 1104900"/>
                  <a:gd name="connsiteY13" fmla="*/ 40098 h 1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127852">
                    <a:moveTo>
                      <a:pt x="0" y="109948"/>
                    </a:moveTo>
                    <a:cubicBezTo>
                      <a:pt x="19314" y="110212"/>
                      <a:pt x="38629" y="110477"/>
                      <a:pt x="57150" y="106773"/>
                    </a:cubicBezTo>
                    <a:cubicBezTo>
                      <a:pt x="75671" y="103069"/>
                      <a:pt x="93663" y="94602"/>
                      <a:pt x="111125" y="87723"/>
                    </a:cubicBezTo>
                    <a:cubicBezTo>
                      <a:pt x="128587" y="80844"/>
                      <a:pt x="142875" y="75552"/>
                      <a:pt x="161925" y="65498"/>
                    </a:cubicBezTo>
                    <a:cubicBezTo>
                      <a:pt x="180975" y="55444"/>
                      <a:pt x="200554" y="37452"/>
                      <a:pt x="225425" y="27398"/>
                    </a:cubicBezTo>
                    <a:cubicBezTo>
                      <a:pt x="250296" y="17344"/>
                      <a:pt x="280988" y="9406"/>
                      <a:pt x="311150" y="5173"/>
                    </a:cubicBezTo>
                    <a:cubicBezTo>
                      <a:pt x="341312" y="940"/>
                      <a:pt x="377296" y="-2235"/>
                      <a:pt x="406400" y="1998"/>
                    </a:cubicBezTo>
                    <a:cubicBezTo>
                      <a:pt x="435504" y="6231"/>
                      <a:pt x="458258" y="16815"/>
                      <a:pt x="485775" y="30573"/>
                    </a:cubicBezTo>
                    <a:cubicBezTo>
                      <a:pt x="513292" y="44331"/>
                      <a:pt x="538692" y="69202"/>
                      <a:pt x="571500" y="84548"/>
                    </a:cubicBezTo>
                    <a:cubicBezTo>
                      <a:pt x="604308" y="99894"/>
                      <a:pt x="646642" y="115769"/>
                      <a:pt x="682625" y="122648"/>
                    </a:cubicBezTo>
                    <a:cubicBezTo>
                      <a:pt x="718608" y="129527"/>
                      <a:pt x="751417" y="128469"/>
                      <a:pt x="787400" y="125823"/>
                    </a:cubicBezTo>
                    <a:cubicBezTo>
                      <a:pt x="823383" y="123177"/>
                      <a:pt x="861483" y="114711"/>
                      <a:pt x="898525" y="106773"/>
                    </a:cubicBezTo>
                    <a:cubicBezTo>
                      <a:pt x="935567" y="98835"/>
                      <a:pt x="975254" y="89311"/>
                      <a:pt x="1009650" y="78198"/>
                    </a:cubicBezTo>
                    <a:cubicBezTo>
                      <a:pt x="1044046" y="67085"/>
                      <a:pt x="1074473" y="53591"/>
                      <a:pt x="1104900" y="40098"/>
                    </a:cubicBezTo>
                  </a:path>
                </a:pathLst>
              </a:cu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椭圆 131">
                <a:extLst>
                  <a:ext uri="{FF2B5EF4-FFF2-40B4-BE49-F238E27FC236}">
                    <a16:creationId xmlns:a16="http://schemas.microsoft.com/office/drawing/2014/main" id="{50997403-4325-4895-83AF-396E9D8BCB24}"/>
                  </a:ext>
                </a:extLst>
              </p:cNvPr>
              <p:cNvSpPr/>
              <p:nvPr/>
            </p:nvSpPr>
            <p:spPr>
              <a:xfrm>
                <a:off x="983932" y="6422232"/>
                <a:ext cx="54769" cy="54768"/>
              </a:xfrm>
              <a:prstGeom prst="ellipse">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68" name="组合 167">
              <a:extLst>
                <a:ext uri="{FF2B5EF4-FFF2-40B4-BE49-F238E27FC236}">
                  <a16:creationId xmlns:a16="http://schemas.microsoft.com/office/drawing/2014/main" id="{F2BCF16E-30DC-4B39-9436-89B515842002}"/>
                </a:ext>
              </a:extLst>
            </p:cNvPr>
            <p:cNvGrpSpPr/>
            <p:nvPr/>
          </p:nvGrpSpPr>
          <p:grpSpPr>
            <a:xfrm>
              <a:off x="7524750" y="6419865"/>
              <a:ext cx="4365625" cy="388856"/>
              <a:chOff x="7524750" y="6419865"/>
              <a:chExt cx="4365625" cy="388856"/>
            </a:xfrm>
          </p:grpSpPr>
          <p:cxnSp>
            <p:nvCxnSpPr>
              <p:cNvPr id="133" name="直接连接符 132">
                <a:extLst>
                  <a:ext uri="{FF2B5EF4-FFF2-40B4-BE49-F238E27FC236}">
                    <a16:creationId xmlns:a16="http://schemas.microsoft.com/office/drawing/2014/main" id="{2AACDAB8-687E-4681-A0F2-CE0459D35CD8}"/>
                  </a:ext>
                </a:extLst>
              </p:cNvPr>
              <p:cNvCxnSpPr>
                <a:cxnSpLocks/>
              </p:cNvCxnSpPr>
              <p:nvPr/>
            </p:nvCxnSpPr>
            <p:spPr>
              <a:xfrm>
                <a:off x="7524750" y="6731000"/>
                <a:ext cx="3786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C7F9C95A-5C5A-4FAE-9297-6F83A42D4A56}"/>
                  </a:ext>
                </a:extLst>
              </p:cNvPr>
              <p:cNvCxnSpPr>
                <a:cxnSpLocks/>
              </p:cNvCxnSpPr>
              <p:nvPr/>
            </p:nvCxnSpPr>
            <p:spPr>
              <a:xfrm>
                <a:off x="8169275" y="6734175"/>
                <a:ext cx="809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134B0AE-D79E-4E8E-938C-7F176E3ECD16}"/>
                  </a:ext>
                </a:extLst>
              </p:cNvPr>
              <p:cNvCxnSpPr>
                <a:cxnSpLocks/>
              </p:cNvCxnSpPr>
              <p:nvPr/>
            </p:nvCxnSpPr>
            <p:spPr>
              <a:xfrm>
                <a:off x="9345415" y="6731000"/>
                <a:ext cx="75743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F9CFB2E-D301-4758-A89B-558685036E67}"/>
                  </a:ext>
                </a:extLst>
              </p:cNvPr>
              <p:cNvCxnSpPr>
                <a:cxnSpLocks/>
              </p:cNvCxnSpPr>
              <p:nvPr/>
            </p:nvCxnSpPr>
            <p:spPr>
              <a:xfrm>
                <a:off x="10379075" y="6731000"/>
                <a:ext cx="8255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6DBB95FA-8C82-4059-965B-EDC898E9E916}"/>
                  </a:ext>
                </a:extLst>
              </p:cNvPr>
              <p:cNvCxnSpPr>
                <a:cxnSpLocks/>
              </p:cNvCxnSpPr>
              <p:nvPr/>
            </p:nvCxnSpPr>
            <p:spPr>
              <a:xfrm>
                <a:off x="11430000" y="6731000"/>
                <a:ext cx="4603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8" name="弧形 137">
                <a:extLst>
                  <a:ext uri="{FF2B5EF4-FFF2-40B4-BE49-F238E27FC236}">
                    <a16:creationId xmlns:a16="http://schemas.microsoft.com/office/drawing/2014/main" id="{F43B74EC-E89A-40F2-99ED-8822DD2FA110}"/>
                  </a:ext>
                </a:extLst>
              </p:cNvPr>
              <p:cNvSpPr/>
              <p:nvPr/>
            </p:nvSpPr>
            <p:spPr>
              <a:xfrm>
                <a:off x="7858125" y="6419865"/>
                <a:ext cx="371475" cy="371475"/>
              </a:xfrm>
              <a:prstGeom prst="arc">
                <a:avLst>
                  <a:gd name="adj1" fmla="val 8187680"/>
                  <a:gd name="adj2" fmla="val 2767907"/>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9" name="弧形 138">
                <a:extLst>
                  <a:ext uri="{FF2B5EF4-FFF2-40B4-BE49-F238E27FC236}">
                    <a16:creationId xmlns:a16="http://schemas.microsoft.com/office/drawing/2014/main" id="{71C8202B-9450-499F-9D26-801E1B0BE9DE}"/>
                  </a:ext>
                </a:extLst>
              </p:cNvPr>
              <p:cNvSpPr/>
              <p:nvPr/>
            </p:nvSpPr>
            <p:spPr>
              <a:xfrm>
                <a:off x="7981849" y="6629400"/>
                <a:ext cx="123926" cy="179321"/>
              </a:xfrm>
              <a:prstGeom prst="arc">
                <a:avLst>
                  <a:gd name="adj1" fmla="val 9629853"/>
                  <a:gd name="adj2" fmla="val 1271171"/>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0" name="直接连接符 139">
                <a:extLst>
                  <a:ext uri="{FF2B5EF4-FFF2-40B4-BE49-F238E27FC236}">
                    <a16:creationId xmlns:a16="http://schemas.microsoft.com/office/drawing/2014/main" id="{584CA73E-4A69-4819-82FC-784E189C49CA}"/>
                  </a:ext>
                </a:extLst>
              </p:cNvPr>
              <p:cNvCxnSpPr/>
              <p:nvPr/>
            </p:nvCxnSpPr>
            <p:spPr>
              <a:xfrm>
                <a:off x="910589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454D76AD-4E6A-4883-AACB-0A4E403E27F8}"/>
                  </a:ext>
                </a:extLst>
              </p:cNvPr>
              <p:cNvCxnSpPr>
                <a:cxnSpLocks/>
              </p:cNvCxnSpPr>
              <p:nvPr/>
            </p:nvCxnSpPr>
            <p:spPr>
              <a:xfrm>
                <a:off x="918924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2A7B4046-5F36-4882-BB97-26C514D6FBB5}"/>
                  </a:ext>
                </a:extLst>
              </p:cNvPr>
              <p:cNvCxnSpPr>
                <a:cxnSpLocks/>
              </p:cNvCxnSpPr>
              <p:nvPr/>
            </p:nvCxnSpPr>
            <p:spPr>
              <a:xfrm>
                <a:off x="912733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C0A714-5B76-441F-B837-57687F05398A}"/>
                  </a:ext>
                </a:extLst>
              </p:cNvPr>
              <p:cNvCxnSpPr>
                <a:cxnSpLocks/>
              </p:cNvCxnSpPr>
              <p:nvPr/>
            </p:nvCxnSpPr>
            <p:spPr>
              <a:xfrm flipH="1">
                <a:off x="8978700" y="6672946"/>
                <a:ext cx="11509" cy="614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DB863F73-7278-4937-86CA-6CBBD86C00C0}"/>
                  </a:ext>
                </a:extLst>
              </p:cNvPr>
              <p:cNvCxnSpPr>
                <a:cxnSpLocks/>
              </p:cNvCxnSpPr>
              <p:nvPr/>
            </p:nvCxnSpPr>
            <p:spPr>
              <a:xfrm>
                <a:off x="9336880" y="6676320"/>
                <a:ext cx="8535" cy="546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5" name="弧形 144">
                <a:extLst>
                  <a:ext uri="{FF2B5EF4-FFF2-40B4-BE49-F238E27FC236}">
                    <a16:creationId xmlns:a16="http://schemas.microsoft.com/office/drawing/2014/main" id="{4D47EDF5-8A17-404C-A4FF-22DA46F7675D}"/>
                  </a:ext>
                </a:extLst>
              </p:cNvPr>
              <p:cNvSpPr/>
              <p:nvPr/>
            </p:nvSpPr>
            <p:spPr>
              <a:xfrm>
                <a:off x="8939764" y="6589722"/>
                <a:ext cx="450197" cy="106793"/>
              </a:xfrm>
              <a:prstGeom prst="arc">
                <a:avLst>
                  <a:gd name="adj1" fmla="val 10121009"/>
                  <a:gd name="adj2" fmla="val 719976"/>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146" name="直接连接符 145">
                <a:extLst>
                  <a:ext uri="{FF2B5EF4-FFF2-40B4-BE49-F238E27FC236}">
                    <a16:creationId xmlns:a16="http://schemas.microsoft.com/office/drawing/2014/main" id="{CEBFF8E1-7C58-4AF3-9CDF-E2557EA6C106}"/>
                  </a:ext>
                </a:extLst>
              </p:cNvPr>
              <p:cNvCxnSpPr/>
              <p:nvPr/>
            </p:nvCxnSpPr>
            <p:spPr>
              <a:xfrm>
                <a:off x="10191749" y="6676320"/>
                <a:ext cx="1023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33BF0A75-439A-42F6-9AB4-B8BB69D987D9}"/>
                  </a:ext>
                </a:extLst>
              </p:cNvPr>
              <p:cNvCxnSpPr>
                <a:cxnSpLocks/>
              </p:cNvCxnSpPr>
              <p:nvPr/>
            </p:nvCxnSpPr>
            <p:spPr>
              <a:xfrm>
                <a:off x="10275094"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2B506CBC-A048-4C0B-A10F-62CC9C56F83C}"/>
                  </a:ext>
                </a:extLst>
              </p:cNvPr>
              <p:cNvCxnSpPr>
                <a:cxnSpLocks/>
              </p:cNvCxnSpPr>
              <p:nvPr/>
            </p:nvCxnSpPr>
            <p:spPr>
              <a:xfrm>
                <a:off x="10213181" y="6678215"/>
                <a:ext cx="0" cy="527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9" name="任意多边形: 形状 148">
                <a:extLst>
                  <a:ext uri="{FF2B5EF4-FFF2-40B4-BE49-F238E27FC236}">
                    <a16:creationId xmlns:a16="http://schemas.microsoft.com/office/drawing/2014/main" id="{3ADB404F-148F-45CE-9D38-E7A9BD037D1F}"/>
                  </a:ext>
                </a:extLst>
              </p:cNvPr>
              <p:cNvSpPr/>
              <p:nvPr/>
            </p:nvSpPr>
            <p:spPr>
              <a:xfrm>
                <a:off x="9996488" y="6550819"/>
                <a:ext cx="495300" cy="183356"/>
              </a:xfrm>
              <a:custGeom>
                <a:avLst/>
                <a:gdLst>
                  <a:gd name="connsiteX0" fmla="*/ 104775 w 495300"/>
                  <a:gd name="connsiteY0" fmla="*/ 183356 h 183356"/>
                  <a:gd name="connsiteX1" fmla="*/ 126206 w 495300"/>
                  <a:gd name="connsiteY1" fmla="*/ 138112 h 183356"/>
                  <a:gd name="connsiteX2" fmla="*/ 97631 w 495300"/>
                  <a:gd name="connsiteY2" fmla="*/ 78581 h 183356"/>
                  <a:gd name="connsiteX3" fmla="*/ 0 w 495300"/>
                  <a:gd name="connsiteY3" fmla="*/ 7144 h 183356"/>
                  <a:gd name="connsiteX4" fmla="*/ 192881 w 495300"/>
                  <a:gd name="connsiteY4" fmla="*/ 57150 h 183356"/>
                  <a:gd name="connsiteX5" fmla="*/ 292893 w 495300"/>
                  <a:gd name="connsiteY5" fmla="*/ 57150 h 183356"/>
                  <a:gd name="connsiteX6" fmla="*/ 495300 w 495300"/>
                  <a:gd name="connsiteY6" fmla="*/ 0 h 183356"/>
                  <a:gd name="connsiteX7" fmla="*/ 392906 w 495300"/>
                  <a:gd name="connsiteY7" fmla="*/ 78581 h 183356"/>
                  <a:gd name="connsiteX8" fmla="*/ 371475 w 495300"/>
                  <a:gd name="connsiteY8" fmla="*/ 135731 h 183356"/>
                  <a:gd name="connsiteX9" fmla="*/ 388143 w 495300"/>
                  <a:gd name="connsiteY9" fmla="*/ 1833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300" h="183356">
                    <a:moveTo>
                      <a:pt x="104775" y="183356"/>
                    </a:moveTo>
                    <a:lnTo>
                      <a:pt x="126206" y="138112"/>
                    </a:lnTo>
                    <a:lnTo>
                      <a:pt x="97631" y="78581"/>
                    </a:lnTo>
                    <a:lnTo>
                      <a:pt x="0" y="7144"/>
                    </a:lnTo>
                    <a:lnTo>
                      <a:pt x="192881" y="57150"/>
                    </a:lnTo>
                    <a:lnTo>
                      <a:pt x="292893" y="57150"/>
                    </a:lnTo>
                    <a:lnTo>
                      <a:pt x="495300" y="0"/>
                    </a:lnTo>
                    <a:lnTo>
                      <a:pt x="392906" y="78581"/>
                    </a:lnTo>
                    <a:lnTo>
                      <a:pt x="371475" y="135731"/>
                    </a:lnTo>
                    <a:lnTo>
                      <a:pt x="388143" y="183356"/>
                    </a:lnTo>
                  </a:path>
                </a:pathLst>
              </a:cu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0" name="直接连接符 149">
                <a:extLst>
                  <a:ext uri="{FF2B5EF4-FFF2-40B4-BE49-F238E27FC236}">
                    <a16:creationId xmlns:a16="http://schemas.microsoft.com/office/drawing/2014/main" id="{F412BF28-5377-428D-B659-309D304E2FB7}"/>
                  </a:ext>
                </a:extLst>
              </p:cNvPr>
              <p:cNvCxnSpPr>
                <a:cxnSpLocks/>
              </p:cNvCxnSpPr>
              <p:nvPr/>
            </p:nvCxnSpPr>
            <p:spPr>
              <a:xfrm>
                <a:off x="11349038"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123AFDF4-7A91-4DC5-B265-941C5F71A983}"/>
                  </a:ext>
                </a:extLst>
              </p:cNvPr>
              <p:cNvCxnSpPr>
                <a:cxnSpLocks/>
              </p:cNvCxnSpPr>
              <p:nvPr/>
            </p:nvCxnSpPr>
            <p:spPr>
              <a:xfrm>
                <a:off x="11291887" y="6686991"/>
                <a:ext cx="0" cy="4400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15B40EE6-ADC8-4588-8E45-750304E669C7}"/>
                  </a:ext>
                </a:extLst>
              </p:cNvPr>
              <p:cNvCxnSpPr>
                <a:cxnSpLocks/>
              </p:cNvCxnSpPr>
              <p:nvPr/>
            </p:nvCxnSpPr>
            <p:spPr>
              <a:xfrm>
                <a:off x="11291887" y="6686991"/>
                <a:ext cx="57151"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153" name="组合 152">
                <a:extLst>
                  <a:ext uri="{FF2B5EF4-FFF2-40B4-BE49-F238E27FC236}">
                    <a16:creationId xmlns:a16="http://schemas.microsoft.com/office/drawing/2014/main" id="{921C8965-5DA8-4483-BCA0-DB754534DFA1}"/>
                  </a:ext>
                </a:extLst>
              </p:cNvPr>
              <p:cNvGrpSpPr/>
              <p:nvPr/>
            </p:nvGrpSpPr>
            <p:grpSpPr>
              <a:xfrm>
                <a:off x="11093553" y="6533674"/>
                <a:ext cx="177696" cy="200738"/>
                <a:chOff x="11095934" y="6533674"/>
                <a:chExt cx="177696" cy="200738"/>
              </a:xfrm>
            </p:grpSpPr>
            <p:sp>
              <p:nvSpPr>
                <p:cNvPr id="154" name="弧形 153">
                  <a:extLst>
                    <a:ext uri="{FF2B5EF4-FFF2-40B4-BE49-F238E27FC236}">
                      <a16:creationId xmlns:a16="http://schemas.microsoft.com/office/drawing/2014/main" id="{CAF34D81-FD8C-40CE-8606-762ABC7653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5" name="弧形 154">
                  <a:extLst>
                    <a:ext uri="{FF2B5EF4-FFF2-40B4-BE49-F238E27FC236}">
                      <a16:creationId xmlns:a16="http://schemas.microsoft.com/office/drawing/2014/main" id="{2A9CC9C0-42FA-4814-96F2-F9AF1D45F2EF}"/>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6" name="弧形 155">
                  <a:extLst>
                    <a:ext uri="{FF2B5EF4-FFF2-40B4-BE49-F238E27FC236}">
                      <a16:creationId xmlns:a16="http://schemas.microsoft.com/office/drawing/2014/main" id="{CDC6CC70-C50D-47EC-9351-28B8AC902C9A}"/>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7" name="弧形 156">
                  <a:extLst>
                    <a:ext uri="{FF2B5EF4-FFF2-40B4-BE49-F238E27FC236}">
                      <a16:creationId xmlns:a16="http://schemas.microsoft.com/office/drawing/2014/main" id="{0D3E70DB-38F8-4472-80C7-52A83CA0A197}"/>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8" name="弧形 157">
                  <a:extLst>
                    <a:ext uri="{FF2B5EF4-FFF2-40B4-BE49-F238E27FC236}">
                      <a16:creationId xmlns:a16="http://schemas.microsoft.com/office/drawing/2014/main" id="{B4480559-DE11-43A3-A5E7-4AC856100186}"/>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159" name="组合 158">
                <a:extLst>
                  <a:ext uri="{FF2B5EF4-FFF2-40B4-BE49-F238E27FC236}">
                    <a16:creationId xmlns:a16="http://schemas.microsoft.com/office/drawing/2014/main" id="{A0AB389D-4CAC-4512-A6C3-6B155F336EB5}"/>
                  </a:ext>
                </a:extLst>
              </p:cNvPr>
              <p:cNvGrpSpPr/>
              <p:nvPr/>
            </p:nvGrpSpPr>
            <p:grpSpPr>
              <a:xfrm flipH="1">
                <a:off x="11372157" y="6535024"/>
                <a:ext cx="177696" cy="200738"/>
                <a:chOff x="11095934" y="6533674"/>
                <a:chExt cx="177696" cy="200738"/>
              </a:xfrm>
            </p:grpSpPr>
            <p:sp>
              <p:nvSpPr>
                <p:cNvPr id="160" name="弧形 159">
                  <a:extLst>
                    <a:ext uri="{FF2B5EF4-FFF2-40B4-BE49-F238E27FC236}">
                      <a16:creationId xmlns:a16="http://schemas.microsoft.com/office/drawing/2014/main" id="{0EE8FDA3-6AA9-48F8-A671-F0C28A3C4FD4}"/>
                    </a:ext>
                  </a:extLst>
                </p:cNvPr>
                <p:cNvSpPr/>
                <p:nvPr/>
              </p:nvSpPr>
              <p:spPr>
                <a:xfrm>
                  <a:off x="11120754" y="6533674"/>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1" name="弧形 160">
                  <a:extLst>
                    <a:ext uri="{FF2B5EF4-FFF2-40B4-BE49-F238E27FC236}">
                      <a16:creationId xmlns:a16="http://schemas.microsoft.com/office/drawing/2014/main" id="{D6934C1F-E41D-4B9D-B220-4C4FF7D0DBE9}"/>
                    </a:ext>
                  </a:extLst>
                </p:cNvPr>
                <p:cNvSpPr/>
                <p:nvPr/>
              </p:nvSpPr>
              <p:spPr>
                <a:xfrm>
                  <a:off x="11118372" y="6572331"/>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2" name="弧形 161">
                  <a:extLst>
                    <a:ext uri="{FF2B5EF4-FFF2-40B4-BE49-F238E27FC236}">
                      <a16:creationId xmlns:a16="http://schemas.microsoft.com/office/drawing/2014/main" id="{0A41473E-9B57-429F-8928-CFEA2ABCBCE2}"/>
                    </a:ext>
                  </a:extLst>
                </p:cNvPr>
                <p:cNvSpPr/>
                <p:nvPr/>
              </p:nvSpPr>
              <p:spPr>
                <a:xfrm>
                  <a:off x="11111228" y="6611460"/>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3" name="弧形 162">
                  <a:extLst>
                    <a:ext uri="{FF2B5EF4-FFF2-40B4-BE49-F238E27FC236}">
                      <a16:creationId xmlns:a16="http://schemas.microsoft.com/office/drawing/2014/main" id="{D6B31DA7-F951-4E2D-8C5A-52714482AEB6}"/>
                    </a:ext>
                  </a:extLst>
                </p:cNvPr>
                <p:cNvSpPr/>
                <p:nvPr/>
              </p:nvSpPr>
              <p:spPr>
                <a:xfrm>
                  <a:off x="11105436" y="6651316"/>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64" name="弧形 163">
                  <a:extLst>
                    <a:ext uri="{FF2B5EF4-FFF2-40B4-BE49-F238E27FC236}">
                      <a16:creationId xmlns:a16="http://schemas.microsoft.com/office/drawing/2014/main" id="{779CAF36-9E9A-4074-8B71-663281DB6A94}"/>
                    </a:ext>
                  </a:extLst>
                </p:cNvPr>
                <p:cNvSpPr/>
                <p:nvPr/>
              </p:nvSpPr>
              <p:spPr>
                <a:xfrm>
                  <a:off x="11095934" y="6688693"/>
                  <a:ext cx="152876" cy="45719"/>
                </a:xfrm>
                <a:prstGeom prst="arc">
                  <a:avLst>
                    <a:gd name="adj1" fmla="val 20222065"/>
                    <a:gd name="adj2" fmla="val 1765272"/>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cxnSp>
            <p:nvCxnSpPr>
              <p:cNvPr id="165" name="直接连接符 164">
                <a:extLst>
                  <a:ext uri="{FF2B5EF4-FFF2-40B4-BE49-F238E27FC236}">
                    <a16:creationId xmlns:a16="http://schemas.microsoft.com/office/drawing/2014/main" id="{A7ED5F83-ADC2-48E0-9217-E39812A7D3D4}"/>
                  </a:ext>
                </a:extLst>
              </p:cNvPr>
              <p:cNvCxnSpPr>
                <a:cxnSpLocks/>
              </p:cNvCxnSpPr>
              <p:nvPr/>
            </p:nvCxnSpPr>
            <p:spPr>
              <a:xfrm flipV="1">
                <a:off x="11237674" y="6496297"/>
                <a:ext cx="85169" cy="4538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0FE87D1A-30D0-4229-A6B3-AB7CD1A71C2D}"/>
                  </a:ext>
                </a:extLst>
              </p:cNvPr>
              <p:cNvCxnSpPr>
                <a:cxnSpLocks/>
                <a:stCxn id="160" idx="0"/>
              </p:cNvCxnSpPr>
              <p:nvPr/>
            </p:nvCxnSpPr>
            <p:spPr>
              <a:xfrm flipH="1" flipV="1">
                <a:off x="11318875" y="6498679"/>
                <a:ext cx="85646" cy="40528"/>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4D50F2F7-6903-4C09-AED4-CDA3A4732187}"/>
                  </a:ext>
                </a:extLst>
              </p:cNvPr>
              <p:cNvCxnSpPr>
                <a:cxnSpLocks/>
              </p:cNvCxnSpPr>
              <p:nvPr/>
            </p:nvCxnSpPr>
            <p:spPr>
              <a:xfrm flipV="1">
                <a:off x="11318875" y="6431242"/>
                <a:ext cx="0" cy="66282"/>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grpSp>
        <p:grpSp>
          <p:nvGrpSpPr>
            <p:cNvPr id="176" name="组合 175">
              <a:extLst>
                <a:ext uri="{FF2B5EF4-FFF2-40B4-BE49-F238E27FC236}">
                  <a16:creationId xmlns:a16="http://schemas.microsoft.com/office/drawing/2014/main" id="{A49F06F1-9C56-4CBE-93A5-75EF619DD52C}"/>
                </a:ext>
              </a:extLst>
            </p:cNvPr>
            <p:cNvGrpSpPr/>
            <p:nvPr/>
          </p:nvGrpSpPr>
          <p:grpSpPr>
            <a:xfrm>
              <a:off x="4916961" y="6338229"/>
              <a:ext cx="2447829" cy="482324"/>
              <a:chOff x="4916961" y="6338229"/>
              <a:chExt cx="2447829" cy="482324"/>
            </a:xfrm>
          </p:grpSpPr>
          <p:pic>
            <p:nvPicPr>
              <p:cNvPr id="172" name="图片 171">
                <a:extLst>
                  <a:ext uri="{FF2B5EF4-FFF2-40B4-BE49-F238E27FC236}">
                    <a16:creationId xmlns:a16="http://schemas.microsoft.com/office/drawing/2014/main" id="{19077496-BF6B-4A2E-9BAE-BF0A74E39BE3}"/>
                  </a:ext>
                </a:extLst>
              </p:cNvPr>
              <p:cNvPicPr>
                <a:picLocks noChangeAspect="1"/>
              </p:cNvPicPr>
              <p:nvPr/>
            </p:nvPicPr>
            <p:blipFill>
              <a:blip r:embed="rId3"/>
              <a:stretch>
                <a:fillRect/>
              </a:stretch>
            </p:blipFill>
            <p:spPr>
              <a:xfrm>
                <a:off x="4916961" y="6405066"/>
                <a:ext cx="2447829" cy="415487"/>
              </a:xfrm>
              <a:prstGeom prst="rect">
                <a:avLst/>
              </a:prstGeom>
            </p:spPr>
          </p:pic>
          <p:sp>
            <p:nvSpPr>
              <p:cNvPr id="173" name="矩形 172">
                <a:extLst>
                  <a:ext uri="{FF2B5EF4-FFF2-40B4-BE49-F238E27FC236}">
                    <a16:creationId xmlns:a16="http://schemas.microsoft.com/office/drawing/2014/main" id="{2F3FD649-F118-4377-B96A-9FCD2E13F3B4}"/>
                  </a:ext>
                </a:extLst>
              </p:cNvPr>
              <p:cNvSpPr/>
              <p:nvPr/>
            </p:nvSpPr>
            <p:spPr>
              <a:xfrm>
                <a:off x="5362507" y="6338229"/>
                <a:ext cx="1884352" cy="34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70" name="图片 169">
                <a:extLst>
                  <a:ext uri="{FF2B5EF4-FFF2-40B4-BE49-F238E27FC236}">
                    <a16:creationId xmlns:a16="http://schemas.microsoft.com/office/drawing/2014/main" id="{54C74FB9-CD63-45B1-A56B-BD5FAEB78BB0}"/>
                  </a:ext>
                </a:extLst>
              </p:cNvPr>
              <p:cNvPicPr>
                <a:picLocks noChangeAspect="1"/>
              </p:cNvPicPr>
              <p:nvPr/>
            </p:nvPicPr>
            <p:blipFill rotWithShape="1">
              <a:blip r:embed="rId4">
                <a:clrChange>
                  <a:clrFrom>
                    <a:srgbClr val="FCFEFB"/>
                  </a:clrFrom>
                  <a:clrTo>
                    <a:srgbClr val="FCFEFB">
                      <a:alpha val="0"/>
                    </a:srgbClr>
                  </a:clrTo>
                </a:clrChang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1632" t="1076" b="82037"/>
              <a:stretch/>
            </p:blipFill>
            <p:spPr>
              <a:xfrm>
                <a:off x="5415973" y="6362044"/>
                <a:ext cx="1802726" cy="331300"/>
              </a:xfrm>
              <a:prstGeom prst="rect">
                <a:avLst/>
              </a:prstGeom>
            </p:spPr>
          </p:pic>
          <p:pic>
            <p:nvPicPr>
              <p:cNvPr id="175" name="图片 174">
                <a:extLst>
                  <a:ext uri="{FF2B5EF4-FFF2-40B4-BE49-F238E27FC236}">
                    <a16:creationId xmlns:a16="http://schemas.microsoft.com/office/drawing/2014/main" id="{D6E90623-E375-4907-9528-D73CFCF63C6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7535" y="6351624"/>
                <a:ext cx="454797" cy="454797"/>
              </a:xfrm>
              <a:prstGeom prst="rect">
                <a:avLst/>
              </a:prstGeom>
            </p:spPr>
          </p:pic>
        </p:grpSp>
      </p:grpSp>
      <p:grpSp>
        <p:nvGrpSpPr>
          <p:cNvPr id="252" name="组合 251">
            <a:extLst>
              <a:ext uri="{FF2B5EF4-FFF2-40B4-BE49-F238E27FC236}">
                <a16:creationId xmlns:a16="http://schemas.microsoft.com/office/drawing/2014/main" id="{DE83CF14-D84C-440F-AF40-D9FE36022395}"/>
              </a:ext>
            </a:extLst>
          </p:cNvPr>
          <p:cNvGrpSpPr/>
          <p:nvPr/>
        </p:nvGrpSpPr>
        <p:grpSpPr>
          <a:xfrm>
            <a:off x="6092815" y="-9"/>
            <a:ext cx="3051185" cy="488954"/>
            <a:chOff x="6092815" y="-9"/>
            <a:chExt cx="3051185" cy="488954"/>
          </a:xfrm>
        </p:grpSpPr>
        <p:pic>
          <p:nvPicPr>
            <p:cNvPr id="179" name="图片 178">
              <a:extLst>
                <a:ext uri="{FF2B5EF4-FFF2-40B4-BE49-F238E27FC236}">
                  <a16:creationId xmlns:a16="http://schemas.microsoft.com/office/drawing/2014/main" id="{9AED69A3-0D0B-451F-AC09-6AEC6182FCB4}"/>
                </a:ext>
              </a:extLst>
            </p:cNvPr>
            <p:cNvPicPr>
              <a:picLocks noChangeAspect="1"/>
            </p:cNvPicPr>
            <p:nvPr/>
          </p:nvPicPr>
          <p:blipFill rotWithShape="1">
            <a:blip r:embed="rId8">
              <a:extLst>
                <a:ext uri="{28A0092B-C50C-407E-A947-70E740481C1C}">
                  <a14:useLocalDpi xmlns:a14="http://schemas.microsoft.com/office/drawing/2010/main" val="0"/>
                </a:ext>
              </a:extLst>
            </a:blip>
            <a:srcRect l="44584" t="34291" b="3971"/>
            <a:stretch/>
          </p:blipFill>
          <p:spPr>
            <a:xfrm>
              <a:off x="6095700" y="-9"/>
              <a:ext cx="3048300" cy="488954"/>
            </a:xfrm>
            <a:prstGeom prst="rect">
              <a:avLst/>
            </a:prstGeom>
          </p:spPr>
        </p:pic>
        <p:sp>
          <p:nvSpPr>
            <p:cNvPr id="180" name="矩形 179">
              <a:extLst>
                <a:ext uri="{FF2B5EF4-FFF2-40B4-BE49-F238E27FC236}">
                  <a16:creationId xmlns:a16="http://schemas.microsoft.com/office/drawing/2014/main" id="{B07362E2-F9EB-4F1B-A15E-DD9DECBF4D38}"/>
                </a:ext>
              </a:extLst>
            </p:cNvPr>
            <p:cNvSpPr/>
            <p:nvPr/>
          </p:nvSpPr>
          <p:spPr>
            <a:xfrm>
              <a:off x="6092815" y="-9"/>
              <a:ext cx="3048300" cy="488954"/>
            </a:xfrm>
            <a:prstGeom prst="rect">
              <a:avLst/>
            </a:prstGeom>
            <a:gradFill flip="none" rotWithShape="1">
              <a:gsLst>
                <a:gs pos="60000">
                  <a:schemeClr val="bg1">
                    <a:alpha val="90000"/>
                  </a:schemeClr>
                </a:gs>
                <a:gs pos="50000">
                  <a:schemeClr val="bg1"/>
                </a:gs>
                <a:gs pos="100000">
                  <a:schemeClr val="bg1">
                    <a:alpha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a:extLst>
                <a:ext uri="{FF2B5EF4-FFF2-40B4-BE49-F238E27FC236}">
                  <a16:creationId xmlns:a16="http://schemas.microsoft.com/office/drawing/2014/main" id="{1EAC4462-3C69-4BDE-87FA-1B88EBD25844}"/>
                </a:ext>
              </a:extLst>
            </p:cNvPr>
            <p:cNvSpPr/>
            <p:nvPr/>
          </p:nvSpPr>
          <p:spPr>
            <a:xfrm>
              <a:off x="6095700" y="-9"/>
              <a:ext cx="3048300" cy="488954"/>
            </a:xfrm>
            <a:prstGeom prst="rect">
              <a:avLst/>
            </a:prstGeom>
            <a:gradFill flip="none" rotWithShape="1">
              <a:gsLst>
                <a:gs pos="418">
                  <a:schemeClr val="bg1">
                    <a:alpha val="0"/>
                  </a:schemeClr>
                </a:gs>
                <a:gs pos="100000">
                  <a:schemeClr val="bg1"/>
                </a:gs>
                <a:gs pos="7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51" name="组合 250">
              <a:extLst>
                <a:ext uri="{FF2B5EF4-FFF2-40B4-BE49-F238E27FC236}">
                  <a16:creationId xmlns:a16="http://schemas.microsoft.com/office/drawing/2014/main" id="{82ECA031-E6F4-44F1-A0DB-2239A23B2865}"/>
                </a:ext>
              </a:extLst>
            </p:cNvPr>
            <p:cNvGrpSpPr/>
            <p:nvPr/>
          </p:nvGrpSpPr>
          <p:grpSpPr>
            <a:xfrm>
              <a:off x="6092815" y="96829"/>
              <a:ext cx="2218057" cy="311705"/>
              <a:chOff x="6092815" y="96829"/>
              <a:chExt cx="2218057" cy="311705"/>
            </a:xfrm>
          </p:grpSpPr>
          <p:pic>
            <p:nvPicPr>
              <p:cNvPr id="183" name="Picture 23" descr="软件所所徽">
                <a:extLst>
                  <a:ext uri="{FF2B5EF4-FFF2-40B4-BE49-F238E27FC236}">
                    <a16:creationId xmlns:a16="http://schemas.microsoft.com/office/drawing/2014/main" id="{C6687869-5522-40B2-8D75-0F5A53AC3F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815" y="96829"/>
                <a:ext cx="900234" cy="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2" descr="iscas-mzd">
                <a:extLst>
                  <a:ext uri="{FF2B5EF4-FFF2-40B4-BE49-F238E27FC236}">
                    <a16:creationId xmlns:a16="http://schemas.microsoft.com/office/drawing/2014/main" id="{AF43EDAD-0CA0-4D89-BB36-B1570069B2F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414" y="101280"/>
                <a:ext cx="1251762"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图片 184">
                <a:extLst>
                  <a:ext uri="{FF2B5EF4-FFF2-40B4-BE49-F238E27FC236}">
                    <a16:creationId xmlns:a16="http://schemas.microsoft.com/office/drawing/2014/main" id="{115F5FBD-391F-40D3-96C7-B5A707E786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1717" y="249342"/>
                <a:ext cx="1359155" cy="159192"/>
              </a:xfrm>
              <a:prstGeom prst="rect">
                <a:avLst/>
              </a:prstGeom>
            </p:spPr>
          </p:pic>
        </p:grpSp>
      </p:grpSp>
      <p:sp>
        <p:nvSpPr>
          <p:cNvPr id="76" name="标题 4">
            <a:extLst>
              <a:ext uri="{FF2B5EF4-FFF2-40B4-BE49-F238E27FC236}">
                <a16:creationId xmlns:a16="http://schemas.microsoft.com/office/drawing/2014/main" id="{B60BDF07-AB88-419A-B142-045A7D8A25C3}"/>
              </a:ext>
            </a:extLst>
          </p:cNvPr>
          <p:cNvSpPr>
            <a:spLocks noGrp="1"/>
          </p:cNvSpPr>
          <p:nvPr>
            <p:ph type="title"/>
          </p:nvPr>
        </p:nvSpPr>
        <p:spPr>
          <a:xfrm>
            <a:off x="1646640" y="2156777"/>
            <a:ext cx="5850720" cy="2544445"/>
          </a:xfrm>
        </p:spPr>
        <p:txBody>
          <a:bodyPr>
            <a:normAutofit/>
          </a:bodyPr>
          <a:lstStyle/>
          <a:p>
            <a:pPr algn="ctr">
              <a:spcBef>
                <a:spcPts val="0"/>
              </a:spcBef>
            </a:pPr>
            <a:r>
              <a:rPr lang="en-US" altLang="zh-CN" sz="4800" b="1" dirty="0">
                <a:latin typeface="Times New Roman" panose="02020603050405020304" pitchFamily="18" charset="0"/>
                <a:ea typeface="宋体" panose="02010600030101010101" pitchFamily="2" charset="-122"/>
                <a:cs typeface="Times New Roman" panose="02020603050405020304" pitchFamily="18" charset="0"/>
              </a:rPr>
              <a:t>THANKS</a:t>
            </a:r>
            <a:br>
              <a:rPr lang="en-US" altLang="zh-CN" sz="4800" b="1" dirty="0">
                <a:latin typeface="宋体" panose="02010600030101010101" pitchFamily="2" charset="-122"/>
                <a:ea typeface="宋体" panose="02010600030101010101" pitchFamily="2" charset="-122"/>
                <a:cs typeface="Times New Roman" panose="02020603050405020304" pitchFamily="18" charset="0"/>
              </a:rPr>
            </a:br>
            <a:br>
              <a:rPr lang="en-US" altLang="zh-CN" sz="4800" b="1" dirty="0">
                <a:latin typeface="宋体" panose="02010600030101010101" pitchFamily="2" charset="-122"/>
                <a:ea typeface="宋体" panose="02010600030101010101" pitchFamily="2" charset="-122"/>
              </a:rPr>
            </a:br>
            <a:r>
              <a:rPr lang="en-US" altLang="zh-CN" sz="400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Q&amp;A</a:t>
            </a:r>
            <a:endParaRPr lang="zh-CN" altLang="en-US" sz="480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矩形 76">
            <a:extLst>
              <a:ext uri="{FF2B5EF4-FFF2-40B4-BE49-F238E27FC236}">
                <a16:creationId xmlns:a16="http://schemas.microsoft.com/office/drawing/2014/main" id="{7DB06C02-8753-4231-923F-04F43389F804}"/>
              </a:ext>
            </a:extLst>
          </p:cNvPr>
          <p:cNvSpPr/>
          <p:nvPr/>
        </p:nvSpPr>
        <p:spPr>
          <a:xfrm>
            <a:off x="0" y="0"/>
            <a:ext cx="9144000" cy="6858000"/>
          </a:xfrm>
          <a:prstGeom prst="rect">
            <a:avLst/>
          </a:prstGeom>
          <a:solidFill>
            <a:srgbClr val="FFFFFF">
              <a:alpha val="0"/>
            </a:srgbClr>
          </a:solid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5010213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23370</TotalTime>
  <Words>1008</Words>
  <Application>Microsoft Office PowerPoint</Application>
  <PresentationFormat>全屏显示(4:3)</PresentationFormat>
  <Paragraphs>120</Paragraphs>
  <Slides>9</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等线</vt:lpstr>
      <vt:lpstr>宋体</vt:lpstr>
      <vt:lpstr>宋体</vt:lpstr>
      <vt:lpstr>Arial</vt:lpstr>
      <vt:lpstr>Calibri</vt:lpstr>
      <vt:lpstr>Calibri Light</vt:lpstr>
      <vt:lpstr>Times New Roman</vt:lpstr>
      <vt:lpstr>Wingdings</vt:lpstr>
      <vt:lpstr>Office 主题​​</vt:lpstr>
      <vt:lpstr>PowerPoint 演示文稿</vt:lpstr>
      <vt:lpstr>目 录</vt:lpstr>
      <vt:lpstr>  研究方向</vt:lpstr>
      <vt:lpstr>PowerPoint 演示文稿</vt:lpstr>
      <vt:lpstr>PowerPoint 演示文稿</vt:lpstr>
      <vt:lpstr>PowerPoint 演示文稿</vt:lpstr>
      <vt:lpstr>  一些建议</vt:lpstr>
      <vt:lpstr>PowerPoint 演示文稿</vt:lpstr>
      <vt:lpstr>THANKS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云 昊</dc:creator>
  <cp:lastModifiedBy>王 金秋</cp:lastModifiedBy>
  <cp:revision>7928</cp:revision>
  <dcterms:created xsi:type="dcterms:W3CDTF">2020-07-16T04:15:20Z</dcterms:created>
  <dcterms:modified xsi:type="dcterms:W3CDTF">2022-09-01T02:46:46Z</dcterms:modified>
</cp:coreProperties>
</file>