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14"/>
  </p:notesMasterIdLst>
  <p:sldIdLst>
    <p:sldId id="257" r:id="rId2"/>
    <p:sldId id="263" r:id="rId3"/>
    <p:sldId id="270" r:id="rId4"/>
    <p:sldId id="267" r:id="rId5"/>
    <p:sldId id="278" r:id="rId6"/>
    <p:sldId id="279" r:id="rId7"/>
    <p:sldId id="280" r:id="rId8"/>
    <p:sldId id="281" r:id="rId9"/>
    <p:sldId id="282" r:id="rId10"/>
    <p:sldId id="276" r:id="rId11"/>
    <p:sldId id="27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324"/>
    <a:srgbClr val="0C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9" autoAdjust="0"/>
    <p:restoredTop sz="79924" autoAdjust="0"/>
  </p:normalViewPr>
  <p:slideViewPr>
    <p:cSldViewPr snapToGrid="0" showGuides="1">
      <p:cViewPr varScale="1">
        <p:scale>
          <a:sx n="101" d="100"/>
          <a:sy n="101" d="100"/>
        </p:scale>
        <p:origin x="126" y="300"/>
      </p:cViewPr>
      <p:guideLst>
        <p:guide orient="horz" pos="2164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33059-2285-4840-B358-1E212ED2D84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B7B23F8-7B5C-4AFD-BEB7-94D6000BBEBE}">
      <dgm:prSet phldrT="[Text]"/>
      <dgm:spPr/>
      <dgm:t>
        <a:bodyPr/>
        <a:lstStyle/>
        <a:p>
          <a:r>
            <a:rPr lang="zh-CN" altLang="en-US" dirty="0"/>
            <a:t>表面网格</a:t>
          </a:r>
        </a:p>
      </dgm:t>
    </dgm:pt>
    <dgm:pt modelId="{ECBD25CA-B02F-4A24-B4FD-9421E914CC1C}" type="parTrans" cxnId="{D12D88E6-0BBD-48BC-9953-10603821AA9E}">
      <dgm:prSet/>
      <dgm:spPr/>
      <dgm:t>
        <a:bodyPr/>
        <a:lstStyle/>
        <a:p>
          <a:endParaRPr lang="zh-CN" altLang="en-US"/>
        </a:p>
      </dgm:t>
    </dgm:pt>
    <dgm:pt modelId="{8C27A218-FC48-4CF1-9C63-D73132BC2876}" type="sibTrans" cxnId="{D12D88E6-0BBD-48BC-9953-10603821AA9E}">
      <dgm:prSet/>
      <dgm:spPr/>
      <dgm:t>
        <a:bodyPr/>
        <a:lstStyle/>
        <a:p>
          <a:endParaRPr lang="zh-CN" altLang="en-US"/>
        </a:p>
      </dgm:t>
    </dgm:pt>
    <dgm:pt modelId="{BAA3B80C-D064-4246-A075-7E03FA7AC975}">
      <dgm:prSet phldrT="[Text]"/>
      <dgm:spPr/>
      <dgm:t>
        <a:bodyPr/>
        <a:lstStyle/>
        <a:p>
          <a:r>
            <a:rPr lang="zh-CN" altLang="en-US" dirty="0"/>
            <a:t>基元检测</a:t>
          </a:r>
        </a:p>
      </dgm:t>
    </dgm:pt>
    <dgm:pt modelId="{6C2818CD-D463-4D50-9046-52E75F7D73C6}" type="parTrans" cxnId="{EC547C58-B5C9-4951-8FBF-B09E83F6EA56}">
      <dgm:prSet/>
      <dgm:spPr/>
      <dgm:t>
        <a:bodyPr/>
        <a:lstStyle/>
        <a:p>
          <a:endParaRPr lang="zh-CN" altLang="en-US"/>
        </a:p>
      </dgm:t>
    </dgm:pt>
    <dgm:pt modelId="{987ED165-4E68-454E-875E-36096D39DF18}" type="sibTrans" cxnId="{EC547C58-B5C9-4951-8FBF-B09E83F6EA56}">
      <dgm:prSet/>
      <dgm:spPr/>
      <dgm:t>
        <a:bodyPr/>
        <a:lstStyle/>
        <a:p>
          <a:endParaRPr lang="zh-CN" altLang="en-US"/>
        </a:p>
      </dgm:t>
    </dgm:pt>
    <dgm:pt modelId="{9459F648-8973-4313-9EBF-E32FA608E0CB}">
      <dgm:prSet phldrT="[Text]"/>
      <dgm:spPr/>
      <dgm:t>
        <a:bodyPr/>
        <a:lstStyle/>
        <a:p>
          <a:r>
            <a:rPr lang="zh-CN" altLang="en-US" dirty="0"/>
            <a:t>网格分割</a:t>
          </a:r>
          <a:endParaRPr lang="en-US" altLang="zh-CN" dirty="0"/>
        </a:p>
      </dgm:t>
    </dgm:pt>
    <dgm:pt modelId="{7C0B5ADF-2CF0-4DA1-A6AE-B8A0AC2498CA}" type="parTrans" cxnId="{E75E91E8-C8CC-4925-9738-C8420AE28C6A}">
      <dgm:prSet/>
      <dgm:spPr/>
      <dgm:t>
        <a:bodyPr/>
        <a:lstStyle/>
        <a:p>
          <a:endParaRPr lang="zh-CN" altLang="en-US"/>
        </a:p>
      </dgm:t>
    </dgm:pt>
    <dgm:pt modelId="{14ED7F20-2375-4908-BF16-7DA3948EC197}" type="sibTrans" cxnId="{E75E91E8-C8CC-4925-9738-C8420AE28C6A}">
      <dgm:prSet/>
      <dgm:spPr/>
      <dgm:t>
        <a:bodyPr/>
        <a:lstStyle/>
        <a:p>
          <a:endParaRPr lang="zh-CN" altLang="en-US"/>
        </a:p>
      </dgm:t>
    </dgm:pt>
    <dgm:pt modelId="{C2EB90C2-8DC5-465F-821E-81ECF533BBF9}">
      <dgm:prSet/>
      <dgm:spPr/>
      <dgm:t>
        <a:bodyPr/>
        <a:lstStyle/>
        <a:p>
          <a:r>
            <a:rPr lang="zh-CN" altLang="en-US" dirty="0"/>
            <a:t>邻接关系重构</a:t>
          </a:r>
        </a:p>
      </dgm:t>
    </dgm:pt>
    <dgm:pt modelId="{939BA4B9-99D5-41CC-A0DA-89231A8011BC}" type="parTrans" cxnId="{26C7A042-0C08-4BB6-B26D-F11D461878EB}">
      <dgm:prSet/>
      <dgm:spPr/>
      <dgm:t>
        <a:bodyPr/>
        <a:lstStyle/>
        <a:p>
          <a:endParaRPr lang="zh-CN" altLang="en-US"/>
        </a:p>
      </dgm:t>
    </dgm:pt>
    <dgm:pt modelId="{EECB0490-0BE1-4BAF-802A-2EA549825747}" type="sibTrans" cxnId="{26C7A042-0C08-4BB6-B26D-F11D461878EB}">
      <dgm:prSet/>
      <dgm:spPr/>
      <dgm:t>
        <a:bodyPr/>
        <a:lstStyle/>
        <a:p>
          <a:endParaRPr lang="zh-CN" altLang="en-US"/>
        </a:p>
      </dgm:t>
    </dgm:pt>
    <dgm:pt modelId="{6B7C45C5-6672-47CA-BC7D-1E9677F32ECE}">
      <dgm:prSet/>
      <dgm:spPr/>
      <dgm:t>
        <a:bodyPr/>
        <a:lstStyle/>
        <a:p>
          <a:r>
            <a:rPr lang="zh-CN" altLang="en-US" dirty="0"/>
            <a:t>几何约束检测</a:t>
          </a:r>
        </a:p>
      </dgm:t>
    </dgm:pt>
    <dgm:pt modelId="{331195BA-B0C9-448F-8893-4541992B5331}" type="parTrans" cxnId="{57A1072B-3631-4283-99F8-D6B92A6F9566}">
      <dgm:prSet/>
      <dgm:spPr/>
      <dgm:t>
        <a:bodyPr/>
        <a:lstStyle/>
        <a:p>
          <a:endParaRPr lang="zh-CN" altLang="en-US"/>
        </a:p>
      </dgm:t>
    </dgm:pt>
    <dgm:pt modelId="{9572809A-D7CA-47FA-84FE-5ECE1DF855A5}" type="sibTrans" cxnId="{57A1072B-3631-4283-99F8-D6B92A6F9566}">
      <dgm:prSet/>
      <dgm:spPr/>
      <dgm:t>
        <a:bodyPr/>
        <a:lstStyle/>
        <a:p>
          <a:endParaRPr lang="zh-CN" altLang="en-US"/>
        </a:p>
      </dgm:t>
    </dgm:pt>
    <dgm:pt modelId="{49099DC5-A28E-415F-933B-55B94699E0F6}">
      <dgm:prSet/>
      <dgm:spPr/>
      <dgm:t>
        <a:bodyPr/>
        <a:lstStyle/>
        <a:p>
          <a:r>
            <a:rPr lang="zh-CN" altLang="en-US" dirty="0"/>
            <a:t>基元求交</a:t>
          </a:r>
        </a:p>
      </dgm:t>
    </dgm:pt>
    <dgm:pt modelId="{248B57E4-1BE7-4422-A6B9-39EE0F90C77A}" type="parTrans" cxnId="{45E13EB3-90A2-424B-AC10-FAB2D4517E15}">
      <dgm:prSet/>
      <dgm:spPr/>
      <dgm:t>
        <a:bodyPr/>
        <a:lstStyle/>
        <a:p>
          <a:endParaRPr lang="zh-CN" altLang="en-US"/>
        </a:p>
      </dgm:t>
    </dgm:pt>
    <dgm:pt modelId="{E1D10BDE-2237-46A0-8F2D-C93B446D1DE5}" type="sibTrans" cxnId="{45E13EB3-90A2-424B-AC10-FAB2D4517E15}">
      <dgm:prSet/>
      <dgm:spPr/>
      <dgm:t>
        <a:bodyPr/>
        <a:lstStyle/>
        <a:p>
          <a:endParaRPr lang="zh-CN" altLang="en-US"/>
        </a:p>
      </dgm:t>
    </dgm:pt>
    <dgm:pt modelId="{D0C26D6B-E88B-4459-81EE-51D675623D1D}">
      <dgm:prSet/>
      <dgm:spPr/>
      <dgm:t>
        <a:bodyPr/>
        <a:lstStyle/>
        <a:p>
          <a:r>
            <a:rPr lang="en-US" altLang="zh-CN" dirty="0"/>
            <a:t>B-rep</a:t>
          </a:r>
          <a:r>
            <a:rPr lang="zh-CN" altLang="en-US" dirty="0"/>
            <a:t>构建</a:t>
          </a:r>
        </a:p>
      </dgm:t>
    </dgm:pt>
    <dgm:pt modelId="{8E3B8765-7144-4F1E-A57D-FD3FCA16A295}" type="parTrans" cxnId="{81603F9C-564C-467F-8D4D-29977F4E1328}">
      <dgm:prSet/>
      <dgm:spPr/>
      <dgm:t>
        <a:bodyPr/>
        <a:lstStyle/>
        <a:p>
          <a:endParaRPr lang="zh-CN" altLang="en-US"/>
        </a:p>
      </dgm:t>
    </dgm:pt>
    <dgm:pt modelId="{7397B2F8-9F30-434B-8D38-76EF291F7201}" type="sibTrans" cxnId="{81603F9C-564C-467F-8D4D-29977F4E1328}">
      <dgm:prSet/>
      <dgm:spPr/>
      <dgm:t>
        <a:bodyPr/>
        <a:lstStyle/>
        <a:p>
          <a:endParaRPr lang="zh-CN" altLang="en-US"/>
        </a:p>
      </dgm:t>
    </dgm:pt>
    <dgm:pt modelId="{6B6DD4BB-F7DB-4BC0-8C8F-ACE6B8BCBE53}" type="pres">
      <dgm:prSet presAssocID="{EDF33059-2285-4840-B358-1E212ED2D846}" presName="diagram" presStyleCnt="0">
        <dgm:presLayoutVars>
          <dgm:dir/>
          <dgm:resizeHandles val="exact"/>
        </dgm:presLayoutVars>
      </dgm:prSet>
      <dgm:spPr/>
    </dgm:pt>
    <dgm:pt modelId="{5F0B079A-3E53-4CBE-A2EC-AD96052429E6}" type="pres">
      <dgm:prSet presAssocID="{4B7B23F8-7B5C-4AFD-BEB7-94D6000BBEBE}" presName="node" presStyleLbl="node1" presStyleIdx="0" presStyleCnt="7">
        <dgm:presLayoutVars>
          <dgm:bulletEnabled val="1"/>
        </dgm:presLayoutVars>
      </dgm:prSet>
      <dgm:spPr/>
    </dgm:pt>
    <dgm:pt modelId="{D93D9D6C-AE74-477C-9C20-7ACB01F15C1F}" type="pres">
      <dgm:prSet presAssocID="{8C27A218-FC48-4CF1-9C63-D73132BC2876}" presName="sibTrans" presStyleLbl="sibTrans2D1" presStyleIdx="0" presStyleCnt="6"/>
      <dgm:spPr/>
    </dgm:pt>
    <dgm:pt modelId="{B4334866-F173-4214-8141-637528BAC87E}" type="pres">
      <dgm:prSet presAssocID="{8C27A218-FC48-4CF1-9C63-D73132BC2876}" presName="connectorText" presStyleLbl="sibTrans2D1" presStyleIdx="0" presStyleCnt="6"/>
      <dgm:spPr/>
    </dgm:pt>
    <dgm:pt modelId="{51EADAA7-4125-4FC7-AC14-36CCEAE4C26E}" type="pres">
      <dgm:prSet presAssocID="{BAA3B80C-D064-4246-A075-7E03FA7AC975}" presName="node" presStyleLbl="node1" presStyleIdx="1" presStyleCnt="7">
        <dgm:presLayoutVars>
          <dgm:bulletEnabled val="1"/>
        </dgm:presLayoutVars>
      </dgm:prSet>
      <dgm:spPr/>
    </dgm:pt>
    <dgm:pt modelId="{4A34E089-D639-4D23-A223-D4F4B6943E63}" type="pres">
      <dgm:prSet presAssocID="{987ED165-4E68-454E-875E-36096D39DF18}" presName="sibTrans" presStyleLbl="sibTrans2D1" presStyleIdx="1" presStyleCnt="6"/>
      <dgm:spPr/>
    </dgm:pt>
    <dgm:pt modelId="{8A499853-E01B-438F-8E33-00306C567464}" type="pres">
      <dgm:prSet presAssocID="{987ED165-4E68-454E-875E-36096D39DF18}" presName="connectorText" presStyleLbl="sibTrans2D1" presStyleIdx="1" presStyleCnt="6"/>
      <dgm:spPr/>
    </dgm:pt>
    <dgm:pt modelId="{149F3195-15D8-4DB7-8133-DE6D51AE7900}" type="pres">
      <dgm:prSet presAssocID="{9459F648-8973-4313-9EBF-E32FA608E0CB}" presName="node" presStyleLbl="node1" presStyleIdx="2" presStyleCnt="7">
        <dgm:presLayoutVars>
          <dgm:bulletEnabled val="1"/>
        </dgm:presLayoutVars>
      </dgm:prSet>
      <dgm:spPr/>
    </dgm:pt>
    <dgm:pt modelId="{D5FDA06C-FB96-4897-B357-D0E1D2075D69}" type="pres">
      <dgm:prSet presAssocID="{14ED7F20-2375-4908-BF16-7DA3948EC197}" presName="sibTrans" presStyleLbl="sibTrans2D1" presStyleIdx="2" presStyleCnt="6"/>
      <dgm:spPr/>
    </dgm:pt>
    <dgm:pt modelId="{8CE44EDE-441C-4E18-B3EE-C04DB9931C8B}" type="pres">
      <dgm:prSet presAssocID="{14ED7F20-2375-4908-BF16-7DA3948EC197}" presName="connectorText" presStyleLbl="sibTrans2D1" presStyleIdx="2" presStyleCnt="6"/>
      <dgm:spPr/>
    </dgm:pt>
    <dgm:pt modelId="{6C7DD851-0287-43D2-80D5-C2D32487DC5D}" type="pres">
      <dgm:prSet presAssocID="{C2EB90C2-8DC5-465F-821E-81ECF533BBF9}" presName="node" presStyleLbl="node1" presStyleIdx="3" presStyleCnt="7">
        <dgm:presLayoutVars>
          <dgm:bulletEnabled val="1"/>
        </dgm:presLayoutVars>
      </dgm:prSet>
      <dgm:spPr/>
    </dgm:pt>
    <dgm:pt modelId="{D67B4DDA-AA28-426F-A889-23A5CCB4A382}" type="pres">
      <dgm:prSet presAssocID="{EECB0490-0BE1-4BAF-802A-2EA549825747}" presName="sibTrans" presStyleLbl="sibTrans2D1" presStyleIdx="3" presStyleCnt="6"/>
      <dgm:spPr/>
    </dgm:pt>
    <dgm:pt modelId="{E48F65C2-7650-4E62-B157-A08494142081}" type="pres">
      <dgm:prSet presAssocID="{EECB0490-0BE1-4BAF-802A-2EA549825747}" presName="connectorText" presStyleLbl="sibTrans2D1" presStyleIdx="3" presStyleCnt="6"/>
      <dgm:spPr/>
    </dgm:pt>
    <dgm:pt modelId="{6BCA630C-C279-4960-AC4C-D03923888A57}" type="pres">
      <dgm:prSet presAssocID="{6B7C45C5-6672-47CA-BC7D-1E9677F32ECE}" presName="node" presStyleLbl="node1" presStyleIdx="4" presStyleCnt="7">
        <dgm:presLayoutVars>
          <dgm:bulletEnabled val="1"/>
        </dgm:presLayoutVars>
      </dgm:prSet>
      <dgm:spPr/>
    </dgm:pt>
    <dgm:pt modelId="{4AF06BB3-BC91-4819-9443-B3709EE374F3}" type="pres">
      <dgm:prSet presAssocID="{9572809A-D7CA-47FA-84FE-5ECE1DF855A5}" presName="sibTrans" presStyleLbl="sibTrans2D1" presStyleIdx="4" presStyleCnt="6"/>
      <dgm:spPr/>
    </dgm:pt>
    <dgm:pt modelId="{DA3C4C1B-D8EA-4426-9CCA-B56CDEDA49CC}" type="pres">
      <dgm:prSet presAssocID="{9572809A-D7CA-47FA-84FE-5ECE1DF855A5}" presName="connectorText" presStyleLbl="sibTrans2D1" presStyleIdx="4" presStyleCnt="6"/>
      <dgm:spPr/>
    </dgm:pt>
    <dgm:pt modelId="{DECB4423-9711-4C20-AFD1-CB5850BB93B9}" type="pres">
      <dgm:prSet presAssocID="{49099DC5-A28E-415F-933B-55B94699E0F6}" presName="node" presStyleLbl="node1" presStyleIdx="5" presStyleCnt="7">
        <dgm:presLayoutVars>
          <dgm:bulletEnabled val="1"/>
        </dgm:presLayoutVars>
      </dgm:prSet>
      <dgm:spPr/>
    </dgm:pt>
    <dgm:pt modelId="{77DD6068-B447-427B-BD9A-B8DB520CD04D}" type="pres">
      <dgm:prSet presAssocID="{E1D10BDE-2237-46A0-8F2D-C93B446D1DE5}" presName="sibTrans" presStyleLbl="sibTrans2D1" presStyleIdx="5" presStyleCnt="6"/>
      <dgm:spPr/>
    </dgm:pt>
    <dgm:pt modelId="{53C652FF-56F6-4815-B8D8-B643B06581AF}" type="pres">
      <dgm:prSet presAssocID="{E1D10BDE-2237-46A0-8F2D-C93B446D1DE5}" presName="connectorText" presStyleLbl="sibTrans2D1" presStyleIdx="5" presStyleCnt="6"/>
      <dgm:spPr/>
    </dgm:pt>
    <dgm:pt modelId="{2D043237-8D78-47C5-A8EC-BED14AEA83FE}" type="pres">
      <dgm:prSet presAssocID="{D0C26D6B-E88B-4459-81EE-51D675623D1D}" presName="node" presStyleLbl="node1" presStyleIdx="6" presStyleCnt="7">
        <dgm:presLayoutVars>
          <dgm:bulletEnabled val="1"/>
        </dgm:presLayoutVars>
      </dgm:prSet>
      <dgm:spPr/>
    </dgm:pt>
  </dgm:ptLst>
  <dgm:cxnLst>
    <dgm:cxn modelId="{F5E9A40A-D8C9-4B8C-948E-67BF4C8CB645}" type="presOf" srcId="{EECB0490-0BE1-4BAF-802A-2EA549825747}" destId="{E48F65C2-7650-4E62-B157-A08494142081}" srcOrd="1" destOrd="0" presId="urn:microsoft.com/office/officeart/2005/8/layout/process5"/>
    <dgm:cxn modelId="{03F3F416-DAD0-4ADB-8F8E-E1F93E07DDAB}" type="presOf" srcId="{C2EB90C2-8DC5-465F-821E-81ECF533BBF9}" destId="{6C7DD851-0287-43D2-80D5-C2D32487DC5D}" srcOrd="0" destOrd="0" presId="urn:microsoft.com/office/officeart/2005/8/layout/process5"/>
    <dgm:cxn modelId="{14B78B25-6005-41A0-8220-79DFDD635000}" type="presOf" srcId="{E1D10BDE-2237-46A0-8F2D-C93B446D1DE5}" destId="{53C652FF-56F6-4815-B8D8-B643B06581AF}" srcOrd="1" destOrd="0" presId="urn:microsoft.com/office/officeart/2005/8/layout/process5"/>
    <dgm:cxn modelId="{57A1072B-3631-4283-99F8-D6B92A6F9566}" srcId="{EDF33059-2285-4840-B358-1E212ED2D846}" destId="{6B7C45C5-6672-47CA-BC7D-1E9677F32ECE}" srcOrd="4" destOrd="0" parTransId="{331195BA-B0C9-448F-8893-4541992B5331}" sibTransId="{9572809A-D7CA-47FA-84FE-5ECE1DF855A5}"/>
    <dgm:cxn modelId="{7F8C762F-2590-4948-A468-915BC39E63D8}" type="presOf" srcId="{987ED165-4E68-454E-875E-36096D39DF18}" destId="{8A499853-E01B-438F-8E33-00306C567464}" srcOrd="1" destOrd="0" presId="urn:microsoft.com/office/officeart/2005/8/layout/process5"/>
    <dgm:cxn modelId="{26C7A042-0C08-4BB6-B26D-F11D461878EB}" srcId="{EDF33059-2285-4840-B358-1E212ED2D846}" destId="{C2EB90C2-8DC5-465F-821E-81ECF533BBF9}" srcOrd="3" destOrd="0" parTransId="{939BA4B9-99D5-41CC-A0DA-89231A8011BC}" sibTransId="{EECB0490-0BE1-4BAF-802A-2EA549825747}"/>
    <dgm:cxn modelId="{FC8EC36E-527D-4938-BCA8-1ECD5CA767F0}" type="presOf" srcId="{8C27A218-FC48-4CF1-9C63-D73132BC2876}" destId="{D93D9D6C-AE74-477C-9C20-7ACB01F15C1F}" srcOrd="0" destOrd="0" presId="urn:microsoft.com/office/officeart/2005/8/layout/process5"/>
    <dgm:cxn modelId="{8CA12557-8B33-43C3-BA33-5C0CA3929CE9}" type="presOf" srcId="{9459F648-8973-4313-9EBF-E32FA608E0CB}" destId="{149F3195-15D8-4DB7-8133-DE6D51AE7900}" srcOrd="0" destOrd="0" presId="urn:microsoft.com/office/officeart/2005/8/layout/process5"/>
    <dgm:cxn modelId="{79862E78-27F1-4180-A617-5FFDCD17F0D5}" type="presOf" srcId="{EECB0490-0BE1-4BAF-802A-2EA549825747}" destId="{D67B4DDA-AA28-426F-A889-23A5CCB4A382}" srcOrd="0" destOrd="0" presId="urn:microsoft.com/office/officeart/2005/8/layout/process5"/>
    <dgm:cxn modelId="{EC547C58-B5C9-4951-8FBF-B09E83F6EA56}" srcId="{EDF33059-2285-4840-B358-1E212ED2D846}" destId="{BAA3B80C-D064-4246-A075-7E03FA7AC975}" srcOrd="1" destOrd="0" parTransId="{6C2818CD-D463-4D50-9046-52E75F7D73C6}" sibTransId="{987ED165-4E68-454E-875E-36096D39DF18}"/>
    <dgm:cxn modelId="{67C0AC5A-11A2-45F3-8982-6B14291699FF}" type="presOf" srcId="{EDF33059-2285-4840-B358-1E212ED2D846}" destId="{6B6DD4BB-F7DB-4BC0-8C8F-ACE6B8BCBE53}" srcOrd="0" destOrd="0" presId="urn:microsoft.com/office/officeart/2005/8/layout/process5"/>
    <dgm:cxn modelId="{D66E2D99-3626-4D49-8326-C267CE1A1D49}" type="presOf" srcId="{6B7C45C5-6672-47CA-BC7D-1E9677F32ECE}" destId="{6BCA630C-C279-4960-AC4C-D03923888A57}" srcOrd="0" destOrd="0" presId="urn:microsoft.com/office/officeart/2005/8/layout/process5"/>
    <dgm:cxn modelId="{81603F9C-564C-467F-8D4D-29977F4E1328}" srcId="{EDF33059-2285-4840-B358-1E212ED2D846}" destId="{D0C26D6B-E88B-4459-81EE-51D675623D1D}" srcOrd="6" destOrd="0" parTransId="{8E3B8765-7144-4F1E-A57D-FD3FCA16A295}" sibTransId="{7397B2F8-9F30-434B-8D38-76EF291F7201}"/>
    <dgm:cxn modelId="{A1AB64A6-495F-4A77-B987-8A8D1BDD53EB}" type="presOf" srcId="{8C27A218-FC48-4CF1-9C63-D73132BC2876}" destId="{B4334866-F173-4214-8141-637528BAC87E}" srcOrd="1" destOrd="0" presId="urn:microsoft.com/office/officeart/2005/8/layout/process5"/>
    <dgm:cxn modelId="{F87498AA-1368-4567-81FB-C55B22113C62}" type="presOf" srcId="{987ED165-4E68-454E-875E-36096D39DF18}" destId="{4A34E089-D639-4D23-A223-D4F4B6943E63}" srcOrd="0" destOrd="0" presId="urn:microsoft.com/office/officeart/2005/8/layout/process5"/>
    <dgm:cxn modelId="{45E13EB3-90A2-424B-AC10-FAB2D4517E15}" srcId="{EDF33059-2285-4840-B358-1E212ED2D846}" destId="{49099DC5-A28E-415F-933B-55B94699E0F6}" srcOrd="5" destOrd="0" parTransId="{248B57E4-1BE7-4422-A6B9-39EE0F90C77A}" sibTransId="{E1D10BDE-2237-46A0-8F2D-C93B446D1DE5}"/>
    <dgm:cxn modelId="{C46311C8-2090-48BE-88FC-AE86904CBC51}" type="presOf" srcId="{BAA3B80C-D064-4246-A075-7E03FA7AC975}" destId="{51EADAA7-4125-4FC7-AC14-36CCEAE4C26E}" srcOrd="0" destOrd="0" presId="urn:microsoft.com/office/officeart/2005/8/layout/process5"/>
    <dgm:cxn modelId="{8C23B0CC-16A5-4FC8-90A3-AEB610F383A9}" type="presOf" srcId="{E1D10BDE-2237-46A0-8F2D-C93B446D1DE5}" destId="{77DD6068-B447-427B-BD9A-B8DB520CD04D}" srcOrd="0" destOrd="0" presId="urn:microsoft.com/office/officeart/2005/8/layout/process5"/>
    <dgm:cxn modelId="{8F8BC2CE-06A6-4F05-9BF0-C94E766CB2E3}" type="presOf" srcId="{14ED7F20-2375-4908-BF16-7DA3948EC197}" destId="{D5FDA06C-FB96-4897-B357-D0E1D2075D69}" srcOrd="0" destOrd="0" presId="urn:microsoft.com/office/officeart/2005/8/layout/process5"/>
    <dgm:cxn modelId="{D1930ECF-869D-4FB7-9BA1-B66103F314A2}" type="presOf" srcId="{14ED7F20-2375-4908-BF16-7DA3948EC197}" destId="{8CE44EDE-441C-4E18-B3EE-C04DB9931C8B}" srcOrd="1" destOrd="0" presId="urn:microsoft.com/office/officeart/2005/8/layout/process5"/>
    <dgm:cxn modelId="{1391D3D3-106A-4B15-B1BE-0B84627075E6}" type="presOf" srcId="{4B7B23F8-7B5C-4AFD-BEB7-94D6000BBEBE}" destId="{5F0B079A-3E53-4CBE-A2EC-AD96052429E6}" srcOrd="0" destOrd="0" presId="urn:microsoft.com/office/officeart/2005/8/layout/process5"/>
    <dgm:cxn modelId="{31E60DD9-3AF6-4164-A4FE-8A6B90AEC9F9}" type="presOf" srcId="{9572809A-D7CA-47FA-84FE-5ECE1DF855A5}" destId="{DA3C4C1B-D8EA-4426-9CCA-B56CDEDA49CC}" srcOrd="1" destOrd="0" presId="urn:microsoft.com/office/officeart/2005/8/layout/process5"/>
    <dgm:cxn modelId="{21D6FDDC-B8F7-4495-84B6-71BEB7789D2D}" type="presOf" srcId="{9572809A-D7CA-47FA-84FE-5ECE1DF855A5}" destId="{4AF06BB3-BC91-4819-9443-B3709EE374F3}" srcOrd="0" destOrd="0" presId="urn:microsoft.com/office/officeart/2005/8/layout/process5"/>
    <dgm:cxn modelId="{66334CE1-D051-43D1-A125-9904BE8A9870}" type="presOf" srcId="{D0C26D6B-E88B-4459-81EE-51D675623D1D}" destId="{2D043237-8D78-47C5-A8EC-BED14AEA83FE}" srcOrd="0" destOrd="0" presId="urn:microsoft.com/office/officeart/2005/8/layout/process5"/>
    <dgm:cxn modelId="{D12D88E6-0BBD-48BC-9953-10603821AA9E}" srcId="{EDF33059-2285-4840-B358-1E212ED2D846}" destId="{4B7B23F8-7B5C-4AFD-BEB7-94D6000BBEBE}" srcOrd="0" destOrd="0" parTransId="{ECBD25CA-B02F-4A24-B4FD-9421E914CC1C}" sibTransId="{8C27A218-FC48-4CF1-9C63-D73132BC2876}"/>
    <dgm:cxn modelId="{E75E91E8-C8CC-4925-9738-C8420AE28C6A}" srcId="{EDF33059-2285-4840-B358-1E212ED2D846}" destId="{9459F648-8973-4313-9EBF-E32FA608E0CB}" srcOrd="2" destOrd="0" parTransId="{7C0B5ADF-2CF0-4DA1-A6AE-B8A0AC2498CA}" sibTransId="{14ED7F20-2375-4908-BF16-7DA3948EC197}"/>
    <dgm:cxn modelId="{4500FFFE-CC5F-402A-837A-ED194F30EC3D}" type="presOf" srcId="{49099DC5-A28E-415F-933B-55B94699E0F6}" destId="{DECB4423-9711-4C20-AFD1-CB5850BB93B9}" srcOrd="0" destOrd="0" presId="urn:microsoft.com/office/officeart/2005/8/layout/process5"/>
    <dgm:cxn modelId="{C0B385F6-3528-4B1B-8783-5DDF010A0C3D}" type="presParOf" srcId="{6B6DD4BB-F7DB-4BC0-8C8F-ACE6B8BCBE53}" destId="{5F0B079A-3E53-4CBE-A2EC-AD96052429E6}" srcOrd="0" destOrd="0" presId="urn:microsoft.com/office/officeart/2005/8/layout/process5"/>
    <dgm:cxn modelId="{09FF5B95-7348-4F44-931E-A618A9B7A4D5}" type="presParOf" srcId="{6B6DD4BB-F7DB-4BC0-8C8F-ACE6B8BCBE53}" destId="{D93D9D6C-AE74-477C-9C20-7ACB01F15C1F}" srcOrd="1" destOrd="0" presId="urn:microsoft.com/office/officeart/2005/8/layout/process5"/>
    <dgm:cxn modelId="{6EF03C0C-413E-43CD-838E-73161746ADE4}" type="presParOf" srcId="{D93D9D6C-AE74-477C-9C20-7ACB01F15C1F}" destId="{B4334866-F173-4214-8141-637528BAC87E}" srcOrd="0" destOrd="0" presId="urn:microsoft.com/office/officeart/2005/8/layout/process5"/>
    <dgm:cxn modelId="{BAB30B07-4A19-42C4-9BDF-64B54A1F724C}" type="presParOf" srcId="{6B6DD4BB-F7DB-4BC0-8C8F-ACE6B8BCBE53}" destId="{51EADAA7-4125-4FC7-AC14-36CCEAE4C26E}" srcOrd="2" destOrd="0" presId="urn:microsoft.com/office/officeart/2005/8/layout/process5"/>
    <dgm:cxn modelId="{A7D83758-ADD1-403D-9D9C-74DADB287AE2}" type="presParOf" srcId="{6B6DD4BB-F7DB-4BC0-8C8F-ACE6B8BCBE53}" destId="{4A34E089-D639-4D23-A223-D4F4B6943E63}" srcOrd="3" destOrd="0" presId="urn:microsoft.com/office/officeart/2005/8/layout/process5"/>
    <dgm:cxn modelId="{F381A85A-9669-46BB-AC0E-1A701E251CFE}" type="presParOf" srcId="{4A34E089-D639-4D23-A223-D4F4B6943E63}" destId="{8A499853-E01B-438F-8E33-00306C567464}" srcOrd="0" destOrd="0" presId="urn:microsoft.com/office/officeart/2005/8/layout/process5"/>
    <dgm:cxn modelId="{A121166A-54FC-4A13-AB1A-1143D5279C96}" type="presParOf" srcId="{6B6DD4BB-F7DB-4BC0-8C8F-ACE6B8BCBE53}" destId="{149F3195-15D8-4DB7-8133-DE6D51AE7900}" srcOrd="4" destOrd="0" presId="urn:microsoft.com/office/officeart/2005/8/layout/process5"/>
    <dgm:cxn modelId="{5D35085C-14A4-4061-B0B2-CB6E9832CD16}" type="presParOf" srcId="{6B6DD4BB-F7DB-4BC0-8C8F-ACE6B8BCBE53}" destId="{D5FDA06C-FB96-4897-B357-D0E1D2075D69}" srcOrd="5" destOrd="0" presId="urn:microsoft.com/office/officeart/2005/8/layout/process5"/>
    <dgm:cxn modelId="{07093942-F0DC-4F36-97D1-15162F2647EA}" type="presParOf" srcId="{D5FDA06C-FB96-4897-B357-D0E1D2075D69}" destId="{8CE44EDE-441C-4E18-B3EE-C04DB9931C8B}" srcOrd="0" destOrd="0" presId="urn:microsoft.com/office/officeart/2005/8/layout/process5"/>
    <dgm:cxn modelId="{BC3E6D5E-6DD1-42BE-8C35-523C4227DF59}" type="presParOf" srcId="{6B6DD4BB-F7DB-4BC0-8C8F-ACE6B8BCBE53}" destId="{6C7DD851-0287-43D2-80D5-C2D32487DC5D}" srcOrd="6" destOrd="0" presId="urn:microsoft.com/office/officeart/2005/8/layout/process5"/>
    <dgm:cxn modelId="{7A4A88CE-AA2E-4EEE-9100-EE2AC1F086E9}" type="presParOf" srcId="{6B6DD4BB-F7DB-4BC0-8C8F-ACE6B8BCBE53}" destId="{D67B4DDA-AA28-426F-A889-23A5CCB4A382}" srcOrd="7" destOrd="0" presId="urn:microsoft.com/office/officeart/2005/8/layout/process5"/>
    <dgm:cxn modelId="{C982F412-DABE-44F3-B1BE-D26F1A9DC67F}" type="presParOf" srcId="{D67B4DDA-AA28-426F-A889-23A5CCB4A382}" destId="{E48F65C2-7650-4E62-B157-A08494142081}" srcOrd="0" destOrd="0" presId="urn:microsoft.com/office/officeart/2005/8/layout/process5"/>
    <dgm:cxn modelId="{76469E54-0DFF-4592-B1E1-A6C7740865A1}" type="presParOf" srcId="{6B6DD4BB-F7DB-4BC0-8C8F-ACE6B8BCBE53}" destId="{6BCA630C-C279-4960-AC4C-D03923888A57}" srcOrd="8" destOrd="0" presId="urn:microsoft.com/office/officeart/2005/8/layout/process5"/>
    <dgm:cxn modelId="{CEEE9D1A-3C65-40CE-888E-FEBDFA187F37}" type="presParOf" srcId="{6B6DD4BB-F7DB-4BC0-8C8F-ACE6B8BCBE53}" destId="{4AF06BB3-BC91-4819-9443-B3709EE374F3}" srcOrd="9" destOrd="0" presId="urn:microsoft.com/office/officeart/2005/8/layout/process5"/>
    <dgm:cxn modelId="{5315BA1D-8E18-4D2F-8931-797572239013}" type="presParOf" srcId="{4AF06BB3-BC91-4819-9443-B3709EE374F3}" destId="{DA3C4C1B-D8EA-4426-9CCA-B56CDEDA49CC}" srcOrd="0" destOrd="0" presId="urn:microsoft.com/office/officeart/2005/8/layout/process5"/>
    <dgm:cxn modelId="{7685EEF6-B5DF-4AB2-A950-B58D92DAAD86}" type="presParOf" srcId="{6B6DD4BB-F7DB-4BC0-8C8F-ACE6B8BCBE53}" destId="{DECB4423-9711-4C20-AFD1-CB5850BB93B9}" srcOrd="10" destOrd="0" presId="urn:microsoft.com/office/officeart/2005/8/layout/process5"/>
    <dgm:cxn modelId="{EE214B93-28CA-4BF3-B268-621ED5C584A1}" type="presParOf" srcId="{6B6DD4BB-F7DB-4BC0-8C8F-ACE6B8BCBE53}" destId="{77DD6068-B447-427B-BD9A-B8DB520CD04D}" srcOrd="11" destOrd="0" presId="urn:microsoft.com/office/officeart/2005/8/layout/process5"/>
    <dgm:cxn modelId="{12489660-D94C-4FF0-855E-CC1F3AA76557}" type="presParOf" srcId="{77DD6068-B447-427B-BD9A-B8DB520CD04D}" destId="{53C652FF-56F6-4815-B8D8-B643B06581AF}" srcOrd="0" destOrd="0" presId="urn:microsoft.com/office/officeart/2005/8/layout/process5"/>
    <dgm:cxn modelId="{3791BDDB-BA6E-4CEB-A027-A0C482A5D6D3}" type="presParOf" srcId="{6B6DD4BB-F7DB-4BC0-8C8F-ACE6B8BCBE53}" destId="{2D043237-8D78-47C5-A8EC-BED14AEA83FE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B079A-3E53-4CBE-A2EC-AD96052429E6}">
      <dsp:nvSpPr>
        <dsp:cNvPr id="0" name=""/>
        <dsp:cNvSpPr/>
      </dsp:nvSpPr>
      <dsp:spPr>
        <a:xfrm>
          <a:off x="4423" y="464056"/>
          <a:ext cx="1934132" cy="1160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表面网格</a:t>
          </a:r>
        </a:p>
      </dsp:txBody>
      <dsp:txXfrm>
        <a:off x="38412" y="498045"/>
        <a:ext cx="1866154" cy="1092501"/>
      </dsp:txXfrm>
    </dsp:sp>
    <dsp:sp modelId="{D93D9D6C-AE74-477C-9C20-7ACB01F15C1F}">
      <dsp:nvSpPr>
        <dsp:cNvPr id="0" name=""/>
        <dsp:cNvSpPr/>
      </dsp:nvSpPr>
      <dsp:spPr>
        <a:xfrm>
          <a:off x="2108759" y="804463"/>
          <a:ext cx="410036" cy="479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108759" y="900396"/>
        <a:ext cx="287025" cy="287798"/>
      </dsp:txXfrm>
    </dsp:sp>
    <dsp:sp modelId="{51EADAA7-4125-4FC7-AC14-36CCEAE4C26E}">
      <dsp:nvSpPr>
        <dsp:cNvPr id="0" name=""/>
        <dsp:cNvSpPr/>
      </dsp:nvSpPr>
      <dsp:spPr>
        <a:xfrm>
          <a:off x="2712209" y="464056"/>
          <a:ext cx="1934132" cy="1160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基元检测</a:t>
          </a:r>
        </a:p>
      </dsp:txBody>
      <dsp:txXfrm>
        <a:off x="2746198" y="498045"/>
        <a:ext cx="1866154" cy="1092501"/>
      </dsp:txXfrm>
    </dsp:sp>
    <dsp:sp modelId="{4A34E089-D639-4D23-A223-D4F4B6943E63}">
      <dsp:nvSpPr>
        <dsp:cNvPr id="0" name=""/>
        <dsp:cNvSpPr/>
      </dsp:nvSpPr>
      <dsp:spPr>
        <a:xfrm>
          <a:off x="4816545" y="804463"/>
          <a:ext cx="410036" cy="479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4816545" y="900396"/>
        <a:ext cx="287025" cy="287798"/>
      </dsp:txXfrm>
    </dsp:sp>
    <dsp:sp modelId="{149F3195-15D8-4DB7-8133-DE6D51AE7900}">
      <dsp:nvSpPr>
        <dsp:cNvPr id="0" name=""/>
        <dsp:cNvSpPr/>
      </dsp:nvSpPr>
      <dsp:spPr>
        <a:xfrm>
          <a:off x="5419995" y="464056"/>
          <a:ext cx="1934132" cy="1160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网格分割</a:t>
          </a:r>
          <a:endParaRPr lang="en-US" altLang="zh-CN" sz="2900" kern="1200" dirty="0"/>
        </a:p>
      </dsp:txBody>
      <dsp:txXfrm>
        <a:off x="5453984" y="498045"/>
        <a:ext cx="1866154" cy="1092501"/>
      </dsp:txXfrm>
    </dsp:sp>
    <dsp:sp modelId="{D5FDA06C-FB96-4897-B357-D0E1D2075D69}">
      <dsp:nvSpPr>
        <dsp:cNvPr id="0" name=""/>
        <dsp:cNvSpPr/>
      </dsp:nvSpPr>
      <dsp:spPr>
        <a:xfrm>
          <a:off x="7524331" y="804463"/>
          <a:ext cx="410036" cy="479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7524331" y="900396"/>
        <a:ext cx="287025" cy="287798"/>
      </dsp:txXfrm>
    </dsp:sp>
    <dsp:sp modelId="{6C7DD851-0287-43D2-80D5-C2D32487DC5D}">
      <dsp:nvSpPr>
        <dsp:cNvPr id="0" name=""/>
        <dsp:cNvSpPr/>
      </dsp:nvSpPr>
      <dsp:spPr>
        <a:xfrm>
          <a:off x="8127780" y="464056"/>
          <a:ext cx="1934132" cy="1160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邻接关系重构</a:t>
          </a:r>
        </a:p>
      </dsp:txBody>
      <dsp:txXfrm>
        <a:off x="8161769" y="498045"/>
        <a:ext cx="1866154" cy="1092501"/>
      </dsp:txXfrm>
    </dsp:sp>
    <dsp:sp modelId="{D67B4DDA-AA28-426F-A889-23A5CCB4A382}">
      <dsp:nvSpPr>
        <dsp:cNvPr id="0" name=""/>
        <dsp:cNvSpPr/>
      </dsp:nvSpPr>
      <dsp:spPr>
        <a:xfrm rot="5400000">
          <a:off x="8889828" y="1759925"/>
          <a:ext cx="410036" cy="479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 rot="-5400000">
        <a:off x="8950948" y="1794739"/>
        <a:ext cx="287798" cy="287025"/>
      </dsp:txXfrm>
    </dsp:sp>
    <dsp:sp modelId="{6BCA630C-C279-4960-AC4C-D03923888A57}">
      <dsp:nvSpPr>
        <dsp:cNvPr id="0" name=""/>
        <dsp:cNvSpPr/>
      </dsp:nvSpPr>
      <dsp:spPr>
        <a:xfrm>
          <a:off x="8127780" y="2398189"/>
          <a:ext cx="1934132" cy="1160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几何约束检测</a:t>
          </a:r>
        </a:p>
      </dsp:txBody>
      <dsp:txXfrm>
        <a:off x="8161769" y="2432178"/>
        <a:ext cx="1866154" cy="1092501"/>
      </dsp:txXfrm>
    </dsp:sp>
    <dsp:sp modelId="{4AF06BB3-BC91-4819-9443-B3709EE374F3}">
      <dsp:nvSpPr>
        <dsp:cNvPr id="0" name=""/>
        <dsp:cNvSpPr/>
      </dsp:nvSpPr>
      <dsp:spPr>
        <a:xfrm rot="10800000">
          <a:off x="7547540" y="2738596"/>
          <a:ext cx="410036" cy="479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 rot="10800000">
        <a:off x="7670551" y="2834529"/>
        <a:ext cx="287025" cy="287798"/>
      </dsp:txXfrm>
    </dsp:sp>
    <dsp:sp modelId="{DECB4423-9711-4C20-AFD1-CB5850BB93B9}">
      <dsp:nvSpPr>
        <dsp:cNvPr id="0" name=""/>
        <dsp:cNvSpPr/>
      </dsp:nvSpPr>
      <dsp:spPr>
        <a:xfrm>
          <a:off x="5419995" y="2398189"/>
          <a:ext cx="1934132" cy="1160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基元求交</a:t>
          </a:r>
        </a:p>
      </dsp:txBody>
      <dsp:txXfrm>
        <a:off x="5453984" y="2432178"/>
        <a:ext cx="1866154" cy="1092501"/>
      </dsp:txXfrm>
    </dsp:sp>
    <dsp:sp modelId="{77DD6068-B447-427B-BD9A-B8DB520CD04D}">
      <dsp:nvSpPr>
        <dsp:cNvPr id="0" name=""/>
        <dsp:cNvSpPr/>
      </dsp:nvSpPr>
      <dsp:spPr>
        <a:xfrm rot="10800000">
          <a:off x="4839755" y="2738596"/>
          <a:ext cx="410036" cy="479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 rot="10800000">
        <a:off x="4962766" y="2834529"/>
        <a:ext cx="287025" cy="287798"/>
      </dsp:txXfrm>
    </dsp:sp>
    <dsp:sp modelId="{2D043237-8D78-47C5-A8EC-BED14AEA83FE}">
      <dsp:nvSpPr>
        <dsp:cNvPr id="0" name=""/>
        <dsp:cNvSpPr/>
      </dsp:nvSpPr>
      <dsp:spPr>
        <a:xfrm>
          <a:off x="2712209" y="2398189"/>
          <a:ext cx="1934132" cy="1160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/>
            <a:t>B-rep</a:t>
          </a:r>
          <a:r>
            <a:rPr lang="zh-CN" altLang="en-US" sz="2900" kern="1200" dirty="0"/>
            <a:t>构建</a:t>
          </a:r>
        </a:p>
      </dsp:txBody>
      <dsp:txXfrm>
        <a:off x="2746198" y="2432178"/>
        <a:ext cx="1866154" cy="109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CEC9-DDE4-4B30-87D6-0017517D5E27}" type="datetimeFigureOut">
              <a:rPr lang="zh-CN" altLang="en-US" smtClean="0"/>
              <a:t>2022/9/1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487E-253C-4F2A-AD3B-D7DF4058A6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照片为学生拍摄的礼堂</a:t>
            </a: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000F6D-74D8-0C46-B428-4DE0EB03488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图片可以替换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94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25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63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7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56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69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1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A215-7A23-544C-A92E-4577682AAD9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0E2911-4B38-3847-BB6A-657490750D80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2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76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65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4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4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6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9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2022/9/1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5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646408"/>
            <a:ext cx="12192000" cy="255927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33085"/>
            <a:ext cx="9144000" cy="1992963"/>
          </a:xfrm>
        </p:spPr>
        <p:txBody>
          <a:bodyPr/>
          <a:lstStyle/>
          <a:p>
            <a:r>
              <a:rPr lang="zh-CN" altLang="en-US" b="1" dirty="0"/>
              <a:t>迎新报告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38968"/>
            <a:ext cx="9144000" cy="1970829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报告人：申则宇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  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指导老师：王文成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年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月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日</a:t>
            </a:r>
          </a:p>
        </p:txBody>
      </p:sp>
      <p:pic>
        <p:nvPicPr>
          <p:cNvPr id="6" name="图片 5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23853" y="698565"/>
            <a:ext cx="514429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 bwMode="auto">
          <a:xfrm>
            <a:off x="771225" y="1754842"/>
            <a:ext cx="2935728" cy="48717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245189"/>
            <a:ext cx="12192000" cy="219624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980692" y="1754842"/>
            <a:ext cx="2513618" cy="268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3778363" y="2349922"/>
            <a:ext cx="5508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感悟与寄语</a:t>
            </a: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198095" y="2245187"/>
            <a:ext cx="206248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</a:t>
            </a:r>
            <a:r>
              <a:rPr kumimoji="0" lang="en-US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nimBg="1" autoUpdateAnimBg="0"/>
      <p:bldP spid="10244" grpId="0" bldLvl="0" animBg="1" autoUpdateAnimBg="0"/>
      <p:bldP spid="10246" grpId="0" autoUpdateAnimBg="0"/>
      <p:bldP spid="102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r>
              <a:rPr lang="zh-CN" altLang="en-US" dirty="0"/>
              <a:t>感悟与寄语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7280" y="2221448"/>
            <a:ext cx="6117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 </a:t>
            </a:r>
            <a:r>
              <a:rPr lang="zh-CN" altLang="en-US" sz="2400" dirty="0"/>
              <a:t>打牢基础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en-US" altLang="zh-CN" sz="2400" dirty="0"/>
              <a:t>2. </a:t>
            </a:r>
            <a:r>
              <a:rPr lang="zh-CN" altLang="en-US" sz="2400" dirty="0"/>
              <a:t>注重实践</a:t>
            </a:r>
          </a:p>
          <a:p>
            <a:endParaRPr lang="zh-CN" altLang="en-US" sz="2400" dirty="0"/>
          </a:p>
          <a:p>
            <a:r>
              <a:rPr lang="en-US" altLang="zh-CN" sz="2400" dirty="0"/>
              <a:t>3. </a:t>
            </a:r>
            <a:r>
              <a:rPr lang="zh-CN" altLang="en-US" sz="2400" dirty="0"/>
              <a:t>保持健康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9555" y="358903"/>
            <a:ext cx="4265218" cy="9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677" y="2252370"/>
            <a:ext cx="7998645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reeform 11"/>
          <p:cNvSpPr/>
          <p:nvPr/>
        </p:nvSpPr>
        <p:spPr bwMode="auto">
          <a:xfrm>
            <a:off x="4792379" y="1979898"/>
            <a:ext cx="891827" cy="112669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Freeform 10"/>
          <p:cNvSpPr/>
          <p:nvPr/>
        </p:nvSpPr>
        <p:spPr bwMode="auto">
          <a:xfrm>
            <a:off x="4628930" y="2068763"/>
            <a:ext cx="6690287" cy="70140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4878070" y="1979897"/>
            <a:ext cx="720444" cy="7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5" name="TextBox 108"/>
          <p:cNvSpPr txBox="1">
            <a:spLocks noChangeArrowheads="1"/>
          </p:cNvSpPr>
          <p:nvPr/>
        </p:nvSpPr>
        <p:spPr bwMode="auto">
          <a:xfrm>
            <a:off x="5807981" y="2160802"/>
            <a:ext cx="1706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科研情况</a:t>
            </a:r>
          </a:p>
        </p:txBody>
      </p:sp>
      <p:sp>
        <p:nvSpPr>
          <p:cNvPr id="14356" name="TextBox 109"/>
          <p:cNvSpPr txBox="1">
            <a:spLocks noChangeArrowheads="1"/>
          </p:cNvSpPr>
          <p:nvPr/>
        </p:nvSpPr>
        <p:spPr bwMode="auto">
          <a:xfrm>
            <a:off x="4985978" y="2000528"/>
            <a:ext cx="495935" cy="706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</a:p>
        </p:txBody>
      </p:sp>
      <p:sp>
        <p:nvSpPr>
          <p:cNvPr id="14363" name="Freeform 5"/>
          <p:cNvSpPr/>
          <p:nvPr/>
        </p:nvSpPr>
        <p:spPr bwMode="auto">
          <a:xfrm>
            <a:off x="0" y="1339"/>
            <a:ext cx="4260774" cy="6869605"/>
          </a:xfrm>
          <a:custGeom>
            <a:avLst/>
            <a:gdLst>
              <a:gd name="T0" fmla="*/ 0 w 5566"/>
              <a:gd name="T1" fmla="*/ 0 h 9000"/>
              <a:gd name="T2" fmla="*/ 4324 w 5566"/>
              <a:gd name="T3" fmla="*/ 0 h 9000"/>
              <a:gd name="T4" fmla="*/ 5566 w 5566"/>
              <a:gd name="T5" fmla="*/ 9000 h 9000"/>
              <a:gd name="T6" fmla="*/ 0 w 5566"/>
              <a:gd name="T7" fmla="*/ 9000 h 9000"/>
              <a:gd name="T8" fmla="*/ 0 w 5566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9000">
                <a:moveTo>
                  <a:pt x="0" y="0"/>
                </a:moveTo>
                <a:lnTo>
                  <a:pt x="4324" y="0"/>
                </a:lnTo>
                <a:lnTo>
                  <a:pt x="5566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20000"/>
                      </a14:imgEffect>
                    </a14:imgLayer>
                  </a14:imgProps>
                </a:ext>
              </a:extLst>
            </a:blip>
            <a:srcRect/>
            <a:stretch>
              <a:fillRect l="-14000" r="-35000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40569" y="1339"/>
            <a:ext cx="1867759" cy="6869605"/>
            <a:chOff x="2640569" y="1339"/>
            <a:chExt cx="1867759" cy="6869605"/>
          </a:xfrm>
        </p:grpSpPr>
        <p:sp>
          <p:nvSpPr>
            <p:cNvPr id="14364" name="Freeform 6"/>
            <p:cNvSpPr/>
            <p:nvPr/>
          </p:nvSpPr>
          <p:spPr bwMode="auto">
            <a:xfrm>
              <a:off x="3392751" y="1339"/>
              <a:ext cx="1115577" cy="6869605"/>
            </a:xfrm>
            <a:custGeom>
              <a:avLst/>
              <a:gdLst>
                <a:gd name="T0" fmla="*/ 0 w 1457"/>
                <a:gd name="T1" fmla="*/ 0 h 9000"/>
                <a:gd name="T2" fmla="*/ 224 w 1457"/>
                <a:gd name="T3" fmla="*/ 0 h 9000"/>
                <a:gd name="T4" fmla="*/ 1457 w 1457"/>
                <a:gd name="T5" fmla="*/ 9000 h 9000"/>
                <a:gd name="T6" fmla="*/ 1233 w 1457"/>
                <a:gd name="T7" fmla="*/ 9000 h 9000"/>
                <a:gd name="T8" fmla="*/ 0 w 1457"/>
                <a:gd name="T9" fmla="*/ 0 h 9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7" h="9000">
                  <a:moveTo>
                    <a:pt x="0" y="0"/>
                  </a:moveTo>
                  <a:lnTo>
                    <a:pt x="224" y="0"/>
                  </a:lnTo>
                  <a:lnTo>
                    <a:pt x="1457" y="9000"/>
                  </a:lnTo>
                  <a:lnTo>
                    <a:pt x="1233" y="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679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65" name="矩形 12"/>
            <p:cNvSpPr>
              <a:spLocks noChangeArrowheads="1"/>
            </p:cNvSpPr>
            <p:nvPr/>
          </p:nvSpPr>
          <p:spPr bwMode="auto">
            <a:xfrm>
              <a:off x="2640569" y="5937859"/>
              <a:ext cx="1732873" cy="782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679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366" name="TextBox 98"/>
          <p:cNvSpPr txBox="1">
            <a:spLocks noChangeArrowheads="1"/>
          </p:cNvSpPr>
          <p:nvPr/>
        </p:nvSpPr>
        <p:spPr bwMode="auto">
          <a:xfrm>
            <a:off x="2800845" y="5977530"/>
            <a:ext cx="902934" cy="52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</a:p>
        </p:txBody>
      </p:sp>
      <p:sp>
        <p:nvSpPr>
          <p:cNvPr id="14367" name="TextBox 104"/>
          <p:cNvSpPr txBox="1">
            <a:spLocks noChangeArrowheads="1"/>
          </p:cNvSpPr>
          <p:nvPr/>
        </p:nvSpPr>
        <p:spPr bwMode="auto">
          <a:xfrm>
            <a:off x="2854798" y="6359968"/>
            <a:ext cx="1180639" cy="3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Freeform 11"/>
          <p:cNvSpPr/>
          <p:nvPr/>
        </p:nvSpPr>
        <p:spPr bwMode="auto">
          <a:xfrm>
            <a:off x="4792379" y="4213193"/>
            <a:ext cx="891827" cy="112669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reeform 10"/>
          <p:cNvSpPr/>
          <p:nvPr/>
        </p:nvSpPr>
        <p:spPr bwMode="auto">
          <a:xfrm>
            <a:off x="4628930" y="4302058"/>
            <a:ext cx="6690287" cy="70140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878070" y="4213192"/>
            <a:ext cx="720444" cy="7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108"/>
          <p:cNvSpPr txBox="1">
            <a:spLocks noChangeArrowheads="1"/>
          </p:cNvSpPr>
          <p:nvPr/>
        </p:nvSpPr>
        <p:spPr bwMode="auto">
          <a:xfrm>
            <a:off x="5807981" y="4394097"/>
            <a:ext cx="2087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感悟与寄语</a:t>
            </a:r>
          </a:p>
        </p:txBody>
      </p:sp>
      <p:sp>
        <p:nvSpPr>
          <p:cNvPr id="7" name="TextBox 109"/>
          <p:cNvSpPr txBox="1">
            <a:spLocks noChangeArrowheads="1"/>
          </p:cNvSpPr>
          <p:nvPr/>
        </p:nvSpPr>
        <p:spPr bwMode="auto">
          <a:xfrm>
            <a:off x="4985978" y="4233823"/>
            <a:ext cx="495935" cy="706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ldLvl="0" animBg="1" autoUpdateAnimBg="0"/>
      <p:bldP spid="14355" grpId="0" autoUpdateAnimBg="0"/>
      <p:bldP spid="14356" grpId="0" bldLvl="0" animBg="1"/>
      <p:bldP spid="14366" grpId="0" autoUpdateAnimBg="0"/>
      <p:bldP spid="14367" grpId="0" autoUpdateAnimBg="0"/>
      <p:bldP spid="5" grpId="0" bldLvl="0" animBg="1" autoUpdateAnimBg="0"/>
      <p:bldP spid="6" grpId="0" autoUpdateAnimBg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 bwMode="auto">
          <a:xfrm>
            <a:off x="771225" y="1754842"/>
            <a:ext cx="2935728" cy="487172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2290093"/>
            <a:ext cx="12192000" cy="219624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980692" y="1754842"/>
            <a:ext cx="2513618" cy="268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TextBox 23"/>
          <p:cNvSpPr txBox="1">
            <a:spLocks noChangeArrowheads="1"/>
          </p:cNvSpPr>
          <p:nvPr/>
        </p:nvSpPr>
        <p:spPr bwMode="auto">
          <a:xfrm>
            <a:off x="3703777" y="3214197"/>
            <a:ext cx="5614382" cy="62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◎</a:t>
            </a:r>
            <a:r>
              <a:rPr lang="zh-CN" altLang="en-US" sz="2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网格模型逆向工程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3756938" y="2563832"/>
            <a:ext cx="5508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科研情况</a:t>
            </a: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198095" y="2245187"/>
            <a:ext cx="206248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</a:t>
            </a:r>
            <a:r>
              <a:rPr kumimoji="0" lang="en-US" sz="11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nimBg="1" autoUpdateAnimBg="0"/>
      <p:bldP spid="10244" grpId="0" bldLvl="0" animBg="1" autoUpdateAnimBg="0"/>
      <p:bldP spid="10245" grpId="0" autoUpdateAnimBg="0"/>
      <p:bldP spid="10246" grpId="0" autoUpdateAnimBg="0"/>
      <p:bldP spid="102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469913"/>
            <a:ext cx="10515600" cy="1021543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网格模型逆向工程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B3CCF78-01E8-46C2-8E7D-19BCA46E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2228397"/>
            <a:ext cx="4248150" cy="366757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输入</a:t>
            </a:r>
            <a:endParaRPr lang="en-US" altLang="zh-CN" sz="2400" dirty="0"/>
          </a:p>
          <a:p>
            <a:pPr lvl="1"/>
            <a:r>
              <a:rPr lang="zh-CN" altLang="en-US" sz="2000" dirty="0"/>
              <a:t>表面网格模型（离散）</a:t>
            </a:r>
            <a:endParaRPr lang="en-US" altLang="zh-CN" sz="2000" dirty="0"/>
          </a:p>
          <a:p>
            <a:pPr lvl="2"/>
            <a:r>
              <a:rPr lang="zh-CN" altLang="en-US" sz="1600" dirty="0"/>
              <a:t>三角形网格</a:t>
            </a:r>
            <a:endParaRPr lang="en-US" altLang="zh-CN" sz="1600" dirty="0"/>
          </a:p>
          <a:p>
            <a:pPr lvl="2"/>
            <a:r>
              <a:rPr lang="zh-CN" altLang="en-US" sz="1600" dirty="0"/>
              <a:t>多边形网格</a:t>
            </a:r>
            <a:endParaRPr lang="en-US" altLang="zh-CN" sz="16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输出</a:t>
            </a:r>
            <a:endParaRPr lang="en-US" altLang="zh-CN" sz="2400" dirty="0"/>
          </a:p>
          <a:p>
            <a:pPr lvl="1"/>
            <a:r>
              <a:rPr lang="zh-CN" altLang="en-US" sz="2000" dirty="0"/>
              <a:t>设计模型（连续）</a:t>
            </a:r>
            <a:endParaRPr lang="en-US" altLang="zh-CN" sz="2000" dirty="0"/>
          </a:p>
          <a:p>
            <a:pPr lvl="2"/>
            <a:r>
              <a:rPr lang="en-US" altLang="zh-CN" sz="1600" dirty="0"/>
              <a:t>B-rep</a:t>
            </a:r>
            <a:r>
              <a:rPr lang="zh-CN" altLang="en-US" sz="1600" dirty="0"/>
              <a:t>模型</a:t>
            </a:r>
            <a:endParaRPr lang="en-US" altLang="zh-CN" sz="1600" dirty="0"/>
          </a:p>
          <a:p>
            <a:pPr lvl="2"/>
            <a:r>
              <a:rPr lang="en-US" altLang="zh-CN" sz="1600" dirty="0"/>
              <a:t>CAD</a:t>
            </a:r>
          </a:p>
          <a:p>
            <a:pPr lvl="2"/>
            <a:r>
              <a:rPr lang="en-US" altLang="zh-CN" sz="1600" dirty="0"/>
              <a:t>CSG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304C6-A530-4EAA-BD74-E8BE61D0B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944" y="4262360"/>
            <a:ext cx="2596960" cy="1846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332AE-DE71-4FDA-875D-B3E117ECE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331" y="1871930"/>
            <a:ext cx="2744187" cy="2009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8D358-59DA-464D-A2E4-E9BB1061E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831" y="2057399"/>
            <a:ext cx="2627394" cy="163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8AAD7D-4682-4659-BE37-62CC29E9E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158" y="4351866"/>
            <a:ext cx="2029510" cy="1875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469913"/>
            <a:ext cx="10515600" cy="1021543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基本流程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7193576-62FE-44B7-9529-715592FF2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699766"/>
              </p:ext>
            </p:extLst>
          </p:nvPr>
        </p:nvGraphicFramePr>
        <p:xfrm>
          <a:off x="1096962" y="1846263"/>
          <a:ext cx="1006633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902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469913"/>
            <a:ext cx="10515600" cy="1021543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基元检测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B3CCF78-01E8-46C2-8E7D-19BCA46E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2228397"/>
            <a:ext cx="4248150" cy="366757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方法</a:t>
            </a:r>
            <a:endParaRPr lang="en-US" altLang="zh-CN" sz="2000" dirty="0"/>
          </a:p>
          <a:p>
            <a:pPr lvl="2"/>
            <a:r>
              <a:rPr lang="en-US" altLang="zh-CN" sz="1600" dirty="0"/>
              <a:t>RANSAC</a:t>
            </a:r>
          </a:p>
          <a:p>
            <a:pPr lvl="2"/>
            <a:r>
              <a:rPr lang="en-US" altLang="zh-CN" sz="1600" dirty="0"/>
              <a:t>LS-fitting</a:t>
            </a:r>
            <a:endParaRPr lang="en-US" altLang="zh-CN" sz="2400" dirty="0"/>
          </a:p>
          <a:p>
            <a:r>
              <a:rPr lang="zh-CN" altLang="en-US" sz="2400" dirty="0"/>
              <a:t>基元类型</a:t>
            </a:r>
            <a:endParaRPr lang="en-US" altLang="zh-CN" sz="2400" dirty="0"/>
          </a:p>
          <a:p>
            <a:pPr lvl="1"/>
            <a:r>
              <a:rPr lang="zh-CN" altLang="en-US" sz="2000" dirty="0"/>
              <a:t>二次曲面</a:t>
            </a:r>
            <a:endParaRPr lang="en-US" altLang="zh-CN" sz="2000" dirty="0"/>
          </a:p>
          <a:p>
            <a:pPr lvl="2"/>
            <a:r>
              <a:rPr lang="zh-CN" altLang="en-US" sz="1600" dirty="0"/>
              <a:t>球面</a:t>
            </a:r>
            <a:endParaRPr lang="en-US" altLang="zh-CN" sz="1600" dirty="0"/>
          </a:p>
          <a:p>
            <a:pPr lvl="2"/>
            <a:r>
              <a:rPr lang="zh-CN" altLang="en-US" sz="1600" dirty="0"/>
              <a:t>圆柱面</a:t>
            </a:r>
            <a:endParaRPr lang="en-US" altLang="zh-CN" sz="1600" dirty="0"/>
          </a:p>
          <a:p>
            <a:pPr lvl="2"/>
            <a:r>
              <a:rPr lang="zh-CN" altLang="en-US" sz="1600" dirty="0"/>
              <a:t>圆锥面</a:t>
            </a:r>
            <a:endParaRPr lang="en-US" altLang="zh-CN" sz="1600" dirty="0"/>
          </a:p>
          <a:p>
            <a:pPr lvl="2"/>
            <a:r>
              <a:rPr lang="zh-CN" altLang="en-US" sz="1600" dirty="0"/>
              <a:t>平面</a:t>
            </a:r>
            <a:endParaRPr lang="en-US" altLang="zh-CN" sz="1600" dirty="0"/>
          </a:p>
          <a:p>
            <a:pPr lvl="1"/>
            <a:r>
              <a:rPr lang="en-US" altLang="zh-CN" sz="2000" dirty="0"/>
              <a:t>B</a:t>
            </a:r>
            <a:r>
              <a:rPr lang="zh-CN" altLang="en-US" sz="2000" dirty="0"/>
              <a:t>样条曲面</a:t>
            </a:r>
            <a:endParaRPr lang="en-US" altLang="zh-C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05EB3-D23E-4044-950B-D42F09686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6" y="2066291"/>
            <a:ext cx="1751953" cy="1476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CFFE45-09A5-473D-9E87-087AE9E0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664" y="4062186"/>
            <a:ext cx="1335396" cy="1613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A96689-B949-447C-9E5A-322340B73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742" y="4062186"/>
            <a:ext cx="1751953" cy="1632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CB041-CAAE-4DF3-A6B3-E72738784D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200"/>
                    </a14:imgEffect>
                    <a14:imgEffect>
                      <a14:saturation sat="33000"/>
                    </a14:imgEffect>
                    <a14:imgEffect>
                      <a14:brightnessContrast bright="-28000" contras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7312" y="2047777"/>
            <a:ext cx="2221972" cy="1632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6A890-474F-4EC7-810F-4D8CAF34D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9165" y="3760679"/>
            <a:ext cx="20574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469913"/>
            <a:ext cx="10515600" cy="1021543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网格分割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B3CCF78-01E8-46C2-8E7D-19BCA46E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2228397"/>
            <a:ext cx="4248150" cy="366757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方法</a:t>
            </a:r>
            <a:endParaRPr lang="en-US" altLang="zh-CN" sz="2000" dirty="0"/>
          </a:p>
          <a:p>
            <a:pPr lvl="2"/>
            <a:r>
              <a:rPr lang="zh-CN" altLang="en-US" sz="1600" dirty="0"/>
              <a:t>区域生长</a:t>
            </a:r>
            <a:endParaRPr lang="en-US" altLang="zh-CN" sz="1600" dirty="0"/>
          </a:p>
          <a:p>
            <a:pPr lvl="2"/>
            <a:r>
              <a:rPr lang="en-US" altLang="zh-CN" sz="1600" dirty="0"/>
              <a:t>Graph-cut</a:t>
            </a:r>
          </a:p>
          <a:p>
            <a:pPr marL="384048" lvl="2" indent="0">
              <a:buNone/>
            </a:pPr>
            <a:endParaRPr lang="en-US" altLang="zh-CN" sz="1600" dirty="0"/>
          </a:p>
          <a:p>
            <a:pPr marL="384048" lvl="2" indent="0">
              <a:buNone/>
            </a:pPr>
            <a:endParaRPr lang="en-US" altLang="zh-CN" sz="1600" dirty="0"/>
          </a:p>
          <a:p>
            <a:r>
              <a:rPr lang="zh-CN" altLang="en-US" sz="2400" dirty="0"/>
              <a:t>依据</a:t>
            </a:r>
            <a:endParaRPr lang="en-US" altLang="zh-CN" dirty="0"/>
          </a:p>
          <a:p>
            <a:pPr lvl="2"/>
            <a:r>
              <a:rPr lang="zh-CN" altLang="en-US" sz="1600" dirty="0"/>
              <a:t>曲率  高斯曲率  主曲率</a:t>
            </a:r>
            <a:endParaRPr lang="en-US" altLang="zh-CN" sz="1600" dirty="0"/>
          </a:p>
          <a:p>
            <a:pPr lvl="2"/>
            <a:r>
              <a:rPr lang="zh-CN" altLang="en-US" sz="1600" dirty="0"/>
              <a:t>投影误差</a:t>
            </a:r>
            <a:endParaRPr lang="en-US" altLang="zh-CN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341A7-4B2C-41AD-A5FE-BDA61748F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0" y="1924050"/>
            <a:ext cx="1880565" cy="2033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770B8-819F-4561-810B-7BCEFF427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425" y="2028825"/>
            <a:ext cx="1233535" cy="2033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3B0AE7-6B9D-40A3-ABA7-8B13A09FD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0" y="4244390"/>
            <a:ext cx="2200275" cy="1651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35269-711A-4F20-B2F3-218127C1B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015" y="4206678"/>
            <a:ext cx="20193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3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469913"/>
            <a:ext cx="10515600" cy="1021543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几何约束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B3CCF78-01E8-46C2-8E7D-19BCA46E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93" y="2607959"/>
            <a:ext cx="4248150" cy="249887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类型</a:t>
            </a:r>
            <a:endParaRPr lang="en-US" altLang="zh-CN" sz="2000" dirty="0"/>
          </a:p>
          <a:p>
            <a:pPr lvl="2"/>
            <a:r>
              <a:rPr lang="zh-CN" altLang="en-US" sz="1600" dirty="0"/>
              <a:t>平行</a:t>
            </a:r>
            <a:endParaRPr lang="en-US" altLang="zh-CN" sz="1600" dirty="0"/>
          </a:p>
          <a:p>
            <a:pPr lvl="2"/>
            <a:r>
              <a:rPr lang="zh-CN" altLang="en-US" sz="1600" dirty="0"/>
              <a:t>垂直</a:t>
            </a:r>
            <a:endParaRPr lang="en-US" altLang="zh-CN" sz="1600" dirty="0"/>
          </a:p>
          <a:p>
            <a:pPr lvl="2"/>
            <a:r>
              <a:rPr lang="zh-CN" altLang="en-US" sz="1600" dirty="0"/>
              <a:t>相切</a:t>
            </a:r>
            <a:endParaRPr lang="en-US" altLang="zh-CN" sz="1600" dirty="0"/>
          </a:p>
          <a:p>
            <a:pPr lvl="2"/>
            <a:r>
              <a:rPr lang="zh-CN" altLang="en-US" sz="1600" dirty="0"/>
              <a:t>共线、共点</a:t>
            </a:r>
            <a:endParaRPr lang="en-US" altLang="zh-CN" sz="1600" dirty="0"/>
          </a:p>
          <a:p>
            <a:pPr lvl="2"/>
            <a:r>
              <a:rPr lang="zh-CN" altLang="en-US" sz="1600" dirty="0"/>
              <a:t>等大</a:t>
            </a:r>
            <a:endParaRPr lang="en-US" altLang="zh-CN" sz="1600" dirty="0"/>
          </a:p>
          <a:p>
            <a:pPr lvl="2"/>
            <a:r>
              <a:rPr lang="zh-CN" altLang="en-US" sz="1600" dirty="0"/>
              <a:t>对称</a:t>
            </a:r>
            <a:endParaRPr lang="en-US" altLang="zh-CN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F974D-3BAF-47DA-93BF-1AA50B61E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2162175"/>
            <a:ext cx="3352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9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469913"/>
            <a:ext cx="10515600" cy="1021543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应用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B3CCF78-01E8-46C2-8E7D-19BCA46E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2228397"/>
            <a:ext cx="4248150" cy="36675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扫描重建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网格去噪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参数化编辑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4D5A6-AFE7-45B2-8E95-D3A2ABCE2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8" y="1765130"/>
            <a:ext cx="3997208" cy="1395186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DC31966-AE56-40DD-A3E9-36F89D59A3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98866" y="3528786"/>
            <a:ext cx="4797483" cy="26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951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317</TotalTime>
  <Words>168</Words>
  <Application>Microsoft Office PowerPoint</Application>
  <PresentationFormat>Widescreen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华文中宋</vt:lpstr>
      <vt:lpstr>宋体</vt:lpstr>
      <vt:lpstr>微软雅黑</vt:lpstr>
      <vt:lpstr>等线</vt:lpstr>
      <vt:lpstr>Arial</vt:lpstr>
      <vt:lpstr>Calibri</vt:lpstr>
      <vt:lpstr>Calibri Light</vt:lpstr>
      <vt:lpstr>Wingdings</vt:lpstr>
      <vt:lpstr>Retrospect</vt:lpstr>
      <vt:lpstr>迎新报告</vt:lpstr>
      <vt:lpstr>PowerPoint Presentation</vt:lpstr>
      <vt:lpstr>PowerPoint Presentation</vt:lpstr>
      <vt:lpstr>网格模型逆向工程</vt:lpstr>
      <vt:lpstr>基本流程</vt:lpstr>
      <vt:lpstr>基元检测</vt:lpstr>
      <vt:lpstr>网格分割</vt:lpstr>
      <vt:lpstr>几何约束</vt:lpstr>
      <vt:lpstr>应用</vt:lpstr>
      <vt:lpstr>PowerPoint Presentation</vt:lpstr>
      <vt:lpstr>感悟与寄语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WJT</dc:creator>
  <cp:lastModifiedBy>ihdijk</cp:lastModifiedBy>
  <cp:revision>115</cp:revision>
  <dcterms:created xsi:type="dcterms:W3CDTF">2018-08-10T09:41:00Z</dcterms:created>
  <dcterms:modified xsi:type="dcterms:W3CDTF">2022-09-01T08:12:54Z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