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2" r:id="rId3"/>
    <p:sldId id="257" r:id="rId4"/>
    <p:sldId id="258" r:id="rId5"/>
    <p:sldId id="260" r:id="rId6"/>
    <p:sldId id="264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994" autoAdjust="0"/>
  </p:normalViewPr>
  <p:slideViewPr>
    <p:cSldViewPr snapToGrid="0">
      <p:cViewPr varScale="1">
        <p:scale>
          <a:sx n="61" d="100"/>
          <a:sy n="61" d="100"/>
        </p:scale>
        <p:origin x="27" y="101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322CF7-EA27-4AFC-9BFE-D70C67AB287C}" type="datetimeFigureOut">
              <a:rPr lang="zh-CN" altLang="en-US" smtClean="0"/>
              <a:t>2022-08-30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079AA7-52E3-4684-B839-C752738C523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4924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熟能生巧，完成一部分之后就及时和老师交流。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079AA7-52E3-4684-B839-C752738C5239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5163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753F497-5AB1-4449-BC51-172B56AA1F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DA52001-29C5-4E3F-81BC-E27CB62C6E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EA98EED-CD1D-4DEE-BEE1-222AD30A4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0AF5A-9357-4A08-B098-05C6AF34D097}" type="datetimeFigureOut">
              <a:rPr lang="zh-CN" altLang="en-US" smtClean="0"/>
              <a:t>2022-08-30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B539E82-711C-44E1-9873-FE9153E4D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7150F8A-B38E-42FC-9507-745F6E4C2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6720B-B7D0-4CFF-90D3-E2D77060FCF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39149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5C24D56-61AE-401A-BF3C-BA863E049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3DFD75D-0952-46BA-914F-1D84440021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0D50618-8AE1-4900-8E3C-50ADBBDA8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0AF5A-9357-4A08-B098-05C6AF34D097}" type="datetimeFigureOut">
              <a:rPr lang="zh-CN" altLang="en-US" smtClean="0"/>
              <a:t>2022-08-30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F478E5B-3227-4818-8886-752228691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41894B5-31DE-4CCE-A347-8752F6CDA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6720B-B7D0-4CFF-90D3-E2D77060FCF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65195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C6AED94F-8EB8-4519-A34A-6E55A14C82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05ECE88-542F-4521-915E-F2FF391231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7A55962-9F4B-4759-B128-064545814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0AF5A-9357-4A08-B098-05C6AF34D097}" type="datetimeFigureOut">
              <a:rPr lang="zh-CN" altLang="en-US" smtClean="0"/>
              <a:t>2022-08-30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E27A645-3A86-4327-A782-AE188B8D5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CDB0C98-888C-4982-A308-22561EFE1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6720B-B7D0-4CFF-90D3-E2D77060FCF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70012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4295478-577A-41B7-9A8A-B1372D104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AF9FB72-F2BA-4204-8E7C-3043747C79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C81FD73-EE2F-4D67-AED5-EC854A1A8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0AF5A-9357-4A08-B098-05C6AF34D097}" type="datetimeFigureOut">
              <a:rPr lang="zh-CN" altLang="en-US" smtClean="0"/>
              <a:t>2022-08-30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12DE5AC-E0BB-4D57-A44B-EC7299BAD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832BD50-C969-41B5-B686-9CA9CB253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6720B-B7D0-4CFF-90D3-E2D77060FCF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5368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9996D9C-5DBD-4507-A9CF-0CC6FC3DC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1D87D6C-8663-4DC9-9A2F-BDF59FAF5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BBCA216-09D0-4B31-9A5B-12E398F39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0AF5A-9357-4A08-B098-05C6AF34D097}" type="datetimeFigureOut">
              <a:rPr lang="zh-CN" altLang="en-US" smtClean="0"/>
              <a:t>2022-08-30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A8CA2A0-DE7A-4222-8A44-BA39D2CF8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75B8871-C9C7-4734-A9F0-A64986FEC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6720B-B7D0-4CFF-90D3-E2D77060FCF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1235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8B66FB3-DFD1-4733-B2D0-E16BC0F88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5452CFA-1BF6-4FB1-B6CE-AD1A16DE20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F1B80E7-30CC-460E-A586-AA63830B5F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17B6815-6443-4C9D-82B9-B34D00357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0AF5A-9357-4A08-B098-05C6AF34D097}" type="datetimeFigureOut">
              <a:rPr lang="zh-CN" altLang="en-US" smtClean="0"/>
              <a:t>2022-08-30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05164AC-138E-427A-BF00-ECC2D86CF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6BE8A98-9CFC-4D9D-8F6F-E17389DE6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6720B-B7D0-4CFF-90D3-E2D77060FCF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05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0DCFC21-E6FD-42D5-80E9-0E168AA9C4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F0FC3C9-781C-43B8-B55D-CA5CC008D4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A215F3C-CF62-49B3-AAEA-BDE00F282C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6C545B90-5720-452A-B442-C0D8EE6162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7034E9B3-53E2-4325-99A1-859F5A69AC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6671BECD-F63D-4800-979E-C6EAFB8AC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0AF5A-9357-4A08-B098-05C6AF34D097}" type="datetimeFigureOut">
              <a:rPr lang="zh-CN" altLang="en-US" smtClean="0"/>
              <a:t>2022-08-30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2C48853E-C795-4434-9596-D68E625CA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DEBB424-010A-4425-881C-161B819F7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6720B-B7D0-4CFF-90D3-E2D77060FCF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26606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F3DBF0A-7B4E-444C-9DE8-DC482D121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CFC9439-A0FF-4FEE-9CC3-9982BD5C6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0AF5A-9357-4A08-B098-05C6AF34D097}" type="datetimeFigureOut">
              <a:rPr lang="zh-CN" altLang="en-US" smtClean="0"/>
              <a:t>2022-08-30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4AB51BF-2047-4CB0-8405-8731E193C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3FF2D38D-2C98-454B-9D75-E7EF09BF5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6720B-B7D0-4CFF-90D3-E2D77060FCF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0871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D9E9D6C0-54E3-4B65-BA3B-EC749C030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0AF5A-9357-4A08-B098-05C6AF34D097}" type="datetimeFigureOut">
              <a:rPr lang="zh-CN" altLang="en-US" smtClean="0"/>
              <a:t>2022-08-30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4F868DCE-A47A-4777-85DE-473068999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4C997806-2D34-45CE-93AC-54BA80765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6720B-B7D0-4CFF-90D3-E2D77060FCF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84119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D8EDBD7-2B86-49A9-8EDE-6C85021FA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700B14C-FDB5-4F10-B87F-75B395C2CD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C3EA5A0-74E3-4D3D-A068-AC208BA200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6515243-7751-4BB8-A8E4-6E134089F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0AF5A-9357-4A08-B098-05C6AF34D097}" type="datetimeFigureOut">
              <a:rPr lang="zh-CN" altLang="en-US" smtClean="0"/>
              <a:t>2022-08-30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821F62D-A783-443D-AD61-B2D160A67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FD204BC-2AFF-4015-9450-B04A39F60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6720B-B7D0-4CFF-90D3-E2D77060FCF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8132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96270DB-87F4-4C2D-97DD-57DB2AA3C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B3996216-53E5-4BE5-9E9E-1F4CB5FC56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96CDB19-BF9B-4479-B765-8C9C2F707E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62161E2-0747-4E41-BEF7-228CEC216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0AF5A-9357-4A08-B098-05C6AF34D097}" type="datetimeFigureOut">
              <a:rPr lang="zh-CN" altLang="en-US" smtClean="0"/>
              <a:t>2022-08-30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D0200F4-F772-48E0-A1BE-4FE9ECF68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E6F3A2B-022B-40A2-A5FD-B396AE62E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6720B-B7D0-4CFF-90D3-E2D77060FCF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946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F4EC8EB3-CCF8-4A43-8E8C-A2F82162C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26C22BE-8AA3-4643-A44F-CF2CC56964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3086881-E223-4AA5-82D6-3299252BE6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B0AF5A-9357-4A08-B098-05C6AF34D097}" type="datetimeFigureOut">
              <a:rPr lang="zh-CN" altLang="en-US" smtClean="0"/>
              <a:t>2022-08-30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1809A1-427B-48AF-94A4-CE61AD3D87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F41CB9D-297E-4EF2-A13F-B67FE229C2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6720B-B7D0-4CFF-90D3-E2D77060FCF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1891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B711F2B-43F6-4A35-93AA-CEFD97626B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迎新报告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089EC99-445D-40B9-9833-4BED42D81B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/>
              <a:t>贾富琦</a:t>
            </a:r>
          </a:p>
        </p:txBody>
      </p:sp>
    </p:spTree>
    <p:extLst>
      <p:ext uri="{BB962C8B-B14F-4D97-AF65-F5344CB8AC3E}">
        <p14:creationId xmlns:p14="http://schemas.microsoft.com/office/powerpoint/2010/main" val="343440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67BB613-2F7F-F4D5-91C5-5DFC84C78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0. </a:t>
            </a:r>
            <a:r>
              <a:rPr lang="zh-CN" altLang="en-US" dirty="0"/>
              <a:t>自我介绍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0E6D2A4-D245-5594-F71C-030ADEB6C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/>
              <a:t>贾富琦</a:t>
            </a:r>
            <a:endParaRPr lang="en-US" altLang="zh-CN" dirty="0"/>
          </a:p>
          <a:p>
            <a:r>
              <a:rPr lang="zh-CN" altLang="en-US" dirty="0"/>
              <a:t>导师：张健</a:t>
            </a:r>
            <a:endParaRPr lang="en-US" altLang="zh-CN" dirty="0"/>
          </a:p>
          <a:p>
            <a:r>
              <a:rPr lang="zh-CN" altLang="en-US" dirty="0"/>
              <a:t>方向：自动推理与约束求解</a:t>
            </a:r>
            <a:endParaRPr lang="en-US" altLang="zh-CN" dirty="0"/>
          </a:p>
          <a:p>
            <a:r>
              <a:rPr lang="zh-CN" altLang="en-US" dirty="0"/>
              <a:t>具体：可满足性</a:t>
            </a:r>
            <a:r>
              <a:rPr lang="en-US" altLang="zh-CN" dirty="0"/>
              <a:t>(SAT, SMT),</a:t>
            </a:r>
            <a:r>
              <a:rPr lang="zh-CN" altLang="en-US" dirty="0"/>
              <a:t>计算数学</a:t>
            </a:r>
            <a:r>
              <a:rPr lang="en-US" altLang="zh-CN" dirty="0"/>
              <a:t>,……</a:t>
            </a:r>
          </a:p>
          <a:p>
            <a:r>
              <a:rPr lang="zh-CN" altLang="en-US" dirty="0"/>
              <a:t>论文及项目：</a:t>
            </a:r>
            <a:endParaRPr lang="en-US" altLang="zh-CN" dirty="0"/>
          </a:p>
          <a:p>
            <a:pPr lvl="1"/>
            <a:r>
              <a:rPr lang="zh-CN" altLang="en-US" dirty="0"/>
              <a:t>参与论文</a:t>
            </a:r>
            <a:r>
              <a:rPr lang="en-US" altLang="zh-CN" dirty="0"/>
              <a:t>3</a:t>
            </a:r>
            <a:r>
              <a:rPr lang="zh-CN" altLang="en-US" dirty="0"/>
              <a:t>篇</a:t>
            </a:r>
            <a:endParaRPr lang="en-US" altLang="zh-CN" dirty="0"/>
          </a:p>
          <a:p>
            <a:pPr lvl="1"/>
            <a:r>
              <a:rPr lang="zh-CN" altLang="en-US" dirty="0"/>
              <a:t>在投论文</a:t>
            </a:r>
            <a:r>
              <a:rPr lang="en-US" altLang="zh-CN" dirty="0"/>
              <a:t>1</a:t>
            </a:r>
            <a:r>
              <a:rPr lang="zh-CN" altLang="en-US" dirty="0"/>
              <a:t>篇</a:t>
            </a:r>
            <a:endParaRPr lang="en-US" altLang="zh-CN" dirty="0"/>
          </a:p>
          <a:p>
            <a:pPr lvl="1"/>
            <a:r>
              <a:rPr lang="zh-CN" altLang="en-US" dirty="0"/>
              <a:t>自研</a:t>
            </a:r>
            <a:r>
              <a:rPr lang="en-US" altLang="zh-CN" dirty="0"/>
              <a:t>SMT</a:t>
            </a:r>
            <a:r>
              <a:rPr lang="zh-CN" altLang="en-US" dirty="0"/>
              <a:t>求解器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欢迎讨论。</a:t>
            </a:r>
          </a:p>
        </p:txBody>
      </p:sp>
    </p:spTree>
    <p:extLst>
      <p:ext uri="{BB962C8B-B14F-4D97-AF65-F5344CB8AC3E}">
        <p14:creationId xmlns:p14="http://schemas.microsoft.com/office/powerpoint/2010/main" val="1319343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3A9A80F-CD5D-48A5-BE15-398C7CC48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1. </a:t>
            </a:r>
            <a:r>
              <a:rPr lang="zh-CN" altLang="en-US" dirty="0"/>
              <a:t>学习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B1734E7-ECFC-41A8-8280-90A499908E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课程学习</a:t>
            </a:r>
            <a:endParaRPr lang="en-US" altLang="zh-CN" dirty="0"/>
          </a:p>
          <a:p>
            <a:pPr lvl="1"/>
            <a:r>
              <a:rPr lang="zh-CN" altLang="en-US" dirty="0"/>
              <a:t>数理逻辑课程三连：</a:t>
            </a:r>
            <a:endParaRPr lang="en-US" altLang="zh-CN" dirty="0"/>
          </a:p>
          <a:p>
            <a:pPr lvl="2"/>
            <a:r>
              <a:rPr lang="zh-CN" altLang="en-US" dirty="0"/>
              <a:t>数理逻辑与程序理论</a:t>
            </a:r>
            <a:endParaRPr lang="en-US" altLang="zh-CN" dirty="0"/>
          </a:p>
          <a:p>
            <a:pPr lvl="2"/>
            <a:r>
              <a:rPr lang="zh-CN" altLang="en-US" dirty="0"/>
              <a:t>形式语言与自动机理论</a:t>
            </a:r>
            <a:endParaRPr lang="en-US" altLang="zh-CN" dirty="0"/>
          </a:p>
          <a:p>
            <a:pPr lvl="2"/>
            <a:r>
              <a:rPr lang="zh-CN" altLang="en-US" dirty="0"/>
              <a:t>形式化方法</a:t>
            </a:r>
            <a:endParaRPr lang="en-US" altLang="zh-CN" dirty="0"/>
          </a:p>
          <a:p>
            <a:pPr lvl="1"/>
            <a:r>
              <a:rPr lang="zh-CN" altLang="en-US" dirty="0"/>
              <a:t>其他：</a:t>
            </a:r>
            <a:endParaRPr lang="en-US" altLang="zh-CN" dirty="0"/>
          </a:p>
          <a:p>
            <a:pPr lvl="2"/>
            <a:r>
              <a:rPr lang="zh-CN" altLang="en-US" dirty="0"/>
              <a:t>模式识别与机器学习</a:t>
            </a:r>
            <a:endParaRPr lang="en-US" altLang="zh-CN" dirty="0"/>
          </a:p>
          <a:p>
            <a:pPr lvl="2"/>
            <a:r>
              <a:rPr lang="zh-CN" altLang="en-US" dirty="0"/>
              <a:t>高级算法设计与分析</a:t>
            </a:r>
            <a:endParaRPr lang="en-US" altLang="zh-CN" dirty="0"/>
          </a:p>
          <a:p>
            <a:r>
              <a:rPr lang="zh-CN" altLang="en-US" dirty="0"/>
              <a:t>课外学习</a:t>
            </a:r>
            <a:endParaRPr lang="en-US" altLang="zh-CN" dirty="0"/>
          </a:p>
          <a:p>
            <a:pPr lvl="1"/>
            <a:r>
              <a:rPr lang="zh-CN" altLang="en-US" dirty="0"/>
              <a:t>竞赛：关注本领域的竞赛</a:t>
            </a:r>
            <a:endParaRPr lang="en-US" altLang="zh-CN" dirty="0"/>
          </a:p>
          <a:p>
            <a:pPr lvl="1"/>
            <a:r>
              <a:rPr lang="en-US" altLang="zh-CN" dirty="0" err="1"/>
              <a:t>coursera</a:t>
            </a:r>
            <a:r>
              <a:rPr lang="en-US" altLang="zh-CN" dirty="0"/>
              <a:t>: </a:t>
            </a:r>
            <a:r>
              <a:rPr lang="zh-CN" altLang="en-US" dirty="0"/>
              <a:t>国重基本上偏重可满足性等</a:t>
            </a:r>
            <a:endParaRPr lang="en-US" altLang="zh-CN" dirty="0"/>
          </a:p>
          <a:p>
            <a:pPr lvl="1"/>
            <a:endParaRPr lang="en-US" altLang="zh-CN" dirty="0"/>
          </a:p>
          <a:p>
            <a:pPr lvl="1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51484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4D728E5-D1D2-45BB-97CF-300090BA6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2. </a:t>
            </a:r>
            <a:r>
              <a:rPr lang="zh-CN" altLang="en-US" dirty="0"/>
              <a:t>科研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107BE9A-3D2C-459B-8EA1-09B5545EDA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读论文</a:t>
            </a:r>
            <a:endParaRPr lang="en-US" altLang="zh-CN" dirty="0"/>
          </a:p>
          <a:p>
            <a:r>
              <a:rPr lang="zh-CN" altLang="en-US" dirty="0"/>
              <a:t>写代码</a:t>
            </a:r>
            <a:endParaRPr lang="en-US" altLang="zh-CN" dirty="0"/>
          </a:p>
          <a:p>
            <a:r>
              <a:rPr lang="zh-CN" altLang="en-US" dirty="0"/>
              <a:t>做实验</a:t>
            </a:r>
            <a:endParaRPr lang="en-US" altLang="zh-CN" dirty="0"/>
          </a:p>
          <a:p>
            <a:pPr marL="457200" lvl="1" indent="0">
              <a:buNone/>
            </a:pPr>
            <a:endParaRPr lang="en-US" altLang="zh-CN" dirty="0"/>
          </a:p>
          <a:p>
            <a:pPr marL="457200" lvl="1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sz="4000" dirty="0"/>
              <a:t>		</a:t>
            </a:r>
            <a:r>
              <a:rPr lang="zh-CN" altLang="en-US" sz="4000" dirty="0"/>
              <a:t>祝早日 “无他，唯手熟尔”</a:t>
            </a:r>
            <a:endParaRPr lang="en-US" altLang="zh-CN" sz="4000" dirty="0"/>
          </a:p>
          <a:p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91028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FDCE089-5F2D-42EE-AEF9-54511261A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3. </a:t>
            </a:r>
            <a:r>
              <a:rPr lang="zh-CN" altLang="en-US" dirty="0"/>
              <a:t>生活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03EFDBF-F963-4B73-A764-AC591B39C2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享受最后一年的校园生活吧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		</a:t>
            </a:r>
          </a:p>
          <a:p>
            <a:pPr marL="0" indent="0">
              <a:buNone/>
            </a:pPr>
            <a:r>
              <a:rPr lang="en-US" altLang="zh-CN" sz="4000" dirty="0"/>
              <a:t>		</a:t>
            </a:r>
            <a:r>
              <a:rPr lang="zh-CN" altLang="en-US" sz="4000" dirty="0"/>
              <a:t>祝找到心仪的另一半</a:t>
            </a:r>
            <a:endParaRPr lang="en-US" altLang="zh-CN" sz="4000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76883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B711F2B-43F6-4A35-93AA-CEFD97626B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谢谢</a:t>
            </a:r>
          </a:p>
        </p:txBody>
      </p:sp>
    </p:spTree>
    <p:extLst>
      <p:ext uri="{BB962C8B-B14F-4D97-AF65-F5344CB8AC3E}">
        <p14:creationId xmlns:p14="http://schemas.microsoft.com/office/powerpoint/2010/main" val="24906212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991</TotalTime>
  <Words>155</Words>
  <Application>Microsoft Office PowerPoint</Application>
  <PresentationFormat>宽屏</PresentationFormat>
  <Paragraphs>42</Paragraphs>
  <Slides>6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0" baseType="lpstr">
      <vt:lpstr>等线</vt:lpstr>
      <vt:lpstr>等线 Light</vt:lpstr>
      <vt:lpstr>Arial</vt:lpstr>
      <vt:lpstr>Office 主题​​</vt:lpstr>
      <vt:lpstr>迎新报告</vt:lpstr>
      <vt:lpstr>0. 自我介绍</vt:lpstr>
      <vt:lpstr>1. 学习</vt:lpstr>
      <vt:lpstr>2. 科研</vt:lpstr>
      <vt:lpstr>3. 生活</vt:lpstr>
      <vt:lpstr>谢谢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贾富琦-迎新报告</dc:title>
  <dc:creator>vapour</dc:creator>
  <cp:lastModifiedBy>贾 富琦</cp:lastModifiedBy>
  <cp:revision>49</cp:revision>
  <dcterms:created xsi:type="dcterms:W3CDTF">2022-08-28T09:42:30Z</dcterms:created>
  <dcterms:modified xsi:type="dcterms:W3CDTF">2022-08-30T09:27:16Z</dcterms:modified>
</cp:coreProperties>
</file>