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34"/>
  </p:normalViewPr>
  <p:slideViewPr>
    <p:cSldViewPr snapToGrid="0">
      <p:cViewPr varScale="1">
        <p:scale>
          <a:sx n="115" d="100"/>
          <a:sy n="115" d="100"/>
        </p:scale>
        <p:origin x="47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8/31/22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8/31/22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AE7D5E4-FF2E-1902-C49B-6EB21EEAB2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zh-CN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迎新报告分享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20AD2170-71D3-1B0D-57E9-41E9A5120C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zh-CN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易士程</a:t>
            </a:r>
            <a:endParaRPr kumimoji="1" lang="en-US" altLang="zh-CN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kumimoji="1" lang="en-US" altLang="zh-CN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2022.9.4</a:t>
            </a:r>
            <a:endParaRPr kumimoji="1" lang="zh-CN" altLang="en-US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412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72CC8E-1791-8169-EEC6-1C49377F3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目录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DFDDF4E-9324-FEC2-DE53-291AD937B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科研工作介绍</a:t>
            </a:r>
            <a:endParaRPr kumimoji="1" lang="en-US" altLang="zh-CN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kumimoji="1" lang="en-US" altLang="zh-CN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kumimoji="1"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个人经验分享</a:t>
            </a:r>
          </a:p>
        </p:txBody>
      </p:sp>
    </p:spTree>
    <p:extLst>
      <p:ext uri="{BB962C8B-B14F-4D97-AF65-F5344CB8AC3E}">
        <p14:creationId xmlns:p14="http://schemas.microsoft.com/office/powerpoint/2010/main" val="1267556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AC48C9D-F328-910F-6BD7-FA4C9183A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科研工作介绍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3B24EC6-BCFA-8E22-79CD-530B68811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anchor="t" anchorCtr="0">
            <a:normAutofit/>
          </a:bodyPr>
          <a:lstStyle/>
          <a:p>
            <a:r>
              <a:rPr kumimoji="1" lang="en-US" altLang="zh-CN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Simulink</a:t>
            </a:r>
            <a:r>
              <a:rPr kumimoji="1" lang="zh-CN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形式语义</a:t>
            </a:r>
            <a:endParaRPr kumimoji="1" lang="en-US" altLang="zh-CN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Simulink</a:t>
            </a:r>
            <a:r>
              <a:rPr lang="zh-CN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是由 </a:t>
            </a:r>
            <a:r>
              <a:rPr lang="en-US" altLang="zh-CN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Mathworks</a:t>
            </a: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研制的嵌入式系统图形建模、仿真以及代码生成等的集成开发环境，在嵌入式系统设计和开发中具有广泛应用</a:t>
            </a:r>
            <a:endParaRPr lang="en-US" altLang="zh-CN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kumimoji="1" lang="en-US" altLang="zh-CN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kumimoji="1" lang="zh-CN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基于</a:t>
            </a:r>
            <a:r>
              <a:rPr kumimoji="1" lang="en-US" altLang="zh-CN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Isabelle</a:t>
            </a:r>
            <a:r>
              <a:rPr kumimoji="1" lang="zh-CN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定义出</a:t>
            </a:r>
            <a:r>
              <a:rPr kumimoji="1" lang="en-US" altLang="zh-CN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Simulink</a:t>
            </a:r>
            <a:r>
              <a:rPr kumimoji="1" lang="zh-CN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的语法和语义规则</a:t>
            </a:r>
            <a:endParaRPr kumimoji="1" lang="en-US" altLang="zh-CN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kumimoji="1"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01E32CEB-3E43-9DE1-B0E2-1AAC540940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557" y="3940757"/>
            <a:ext cx="5709043" cy="2281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873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AC48C9D-F328-910F-6BD7-FA4C9183A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科研工作介绍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3B24EC6-BCFA-8E22-79CD-530B68811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anchor="t" anchorCtr="0">
            <a:normAutofit/>
          </a:bodyPr>
          <a:lstStyle/>
          <a:p>
            <a:r>
              <a:rPr kumimoji="1" lang="en-US" altLang="zh-CN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Stateflow</a:t>
            </a:r>
            <a:r>
              <a:rPr kumimoji="1" lang="zh-CN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形式语义</a:t>
            </a:r>
            <a:endParaRPr kumimoji="1" lang="en-US" altLang="zh-CN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Stateflow</a:t>
            </a:r>
            <a:r>
              <a:rPr lang="zh-CN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是一个事件驱动的层次化状态机，支持复杂的控制逻辑</a:t>
            </a:r>
            <a:endParaRPr lang="en-US" altLang="zh-CN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kumimoji="1" lang="en-US" altLang="zh-CN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kumimoji="1" lang="zh-CN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基于</a:t>
            </a:r>
            <a:r>
              <a:rPr kumimoji="1" lang="en-US" altLang="zh-CN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Isabelle</a:t>
            </a:r>
            <a:r>
              <a:rPr kumimoji="1" lang="zh-CN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定义出</a:t>
            </a:r>
            <a:r>
              <a:rPr kumimoji="1" lang="en-US" altLang="zh-CN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Stateflow</a:t>
            </a:r>
            <a:r>
              <a:rPr kumimoji="1" lang="zh-CN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的语法和语义规则</a:t>
            </a:r>
            <a:endParaRPr kumimoji="1" lang="en-US" altLang="zh-CN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kumimoji="1"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EA0B0F8F-1899-2482-0782-E5D0E03956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00" y="4046513"/>
            <a:ext cx="8389481" cy="1938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962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AC48C9D-F328-910F-6BD7-FA4C9183A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个人体验分享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3B24EC6-BCFA-8E22-79CD-530B68811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anchor="t" anchorCtr="0">
            <a:normAutofit/>
          </a:bodyPr>
          <a:lstStyle/>
          <a:p>
            <a:r>
              <a:rPr kumimoji="1" lang="zh-CN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科研</a:t>
            </a:r>
            <a:endParaRPr kumimoji="1" lang="en-US" altLang="zh-CN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kumimoji="1" lang="en-US" altLang="zh-CN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Principle</a:t>
            </a:r>
            <a:r>
              <a:rPr kumimoji="1" lang="zh-CN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1" lang="en-US" altLang="zh-CN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of</a:t>
            </a:r>
            <a:r>
              <a:rPr kumimoji="1" lang="zh-CN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1" lang="en-US" altLang="zh-CN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Model</a:t>
            </a:r>
            <a:r>
              <a:rPr kumimoji="1" lang="zh-CN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1" lang="en-US" altLang="zh-CN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Checking</a:t>
            </a:r>
          </a:p>
          <a:p>
            <a:endParaRPr kumimoji="1" lang="en-US" altLang="zh-CN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kumimoji="1" lang="en-US" altLang="zh-CN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kumimoji="1" lang="zh-CN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工作</a:t>
            </a:r>
            <a:endParaRPr kumimoji="1" lang="en-US" altLang="zh-CN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lvl="1"/>
            <a:r>
              <a:rPr kumimoji="1" lang="zh-CN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方向、竞赛、技术栈</a:t>
            </a:r>
            <a:endParaRPr kumimoji="1" lang="en-US" altLang="zh-CN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kumimoji="1" lang="en-US" altLang="zh-CN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kumimoji="1" lang="en-US" altLang="zh-CN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kumimoji="1" lang="zh-CN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学习</a:t>
            </a:r>
            <a:endParaRPr kumimoji="1" lang="en-US" altLang="zh-CN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lvl="1"/>
            <a:r>
              <a:rPr kumimoji="1" lang="zh-CN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软件工程</a:t>
            </a:r>
            <a:endParaRPr kumimoji="1" lang="en-US" altLang="zh-CN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lvl="1"/>
            <a:r>
              <a:rPr kumimoji="1" lang="zh-CN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高级算法设计与分析</a:t>
            </a:r>
            <a:r>
              <a:rPr kumimoji="1" lang="en-US" altLang="zh-CN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—</a:t>
            </a:r>
            <a:r>
              <a:rPr kumimoji="1" lang="zh-CN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孙晓明</a:t>
            </a:r>
          </a:p>
        </p:txBody>
      </p:sp>
    </p:spTree>
    <p:extLst>
      <p:ext uri="{BB962C8B-B14F-4D97-AF65-F5344CB8AC3E}">
        <p14:creationId xmlns:p14="http://schemas.microsoft.com/office/powerpoint/2010/main" val="3481673809"/>
      </p:ext>
    </p:extLst>
  </p:cSld>
  <p:clrMapOvr>
    <a:masterClrMapping/>
  </p:clrMapOvr>
</p:sld>
</file>

<file path=ppt/theme/theme1.xml><?xml version="1.0" encoding="utf-8"?>
<a:theme xmlns:a="http://schemas.openxmlformats.org/drawingml/2006/main" name="框架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框架</Template>
  <TotalTime>1614</TotalTime>
  <Words>122</Words>
  <Application>Microsoft Macintosh PowerPoint</Application>
  <PresentationFormat>宽屏</PresentationFormat>
  <Paragraphs>29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SimHei</vt:lpstr>
      <vt:lpstr>SimSun</vt:lpstr>
      <vt:lpstr>Corbel</vt:lpstr>
      <vt:lpstr>Times New Roman</vt:lpstr>
      <vt:lpstr>Wingdings 2</vt:lpstr>
      <vt:lpstr>框架</vt:lpstr>
      <vt:lpstr>迎新报告分享</vt:lpstr>
      <vt:lpstr>目录</vt:lpstr>
      <vt:lpstr>科研工作介绍</vt:lpstr>
      <vt:lpstr>科研工作介绍</vt:lpstr>
      <vt:lpstr>个人体验分享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迎新报告分享</dc:title>
  <dc:creator>易 士程</dc:creator>
  <cp:lastModifiedBy>易 士程</cp:lastModifiedBy>
  <cp:revision>3</cp:revision>
  <dcterms:created xsi:type="dcterms:W3CDTF">2022-08-29T09:30:30Z</dcterms:created>
  <dcterms:modified xsi:type="dcterms:W3CDTF">2022-08-31T07:12:06Z</dcterms:modified>
</cp:coreProperties>
</file>