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6"/>
  </p:notesMasterIdLst>
  <p:sldIdLst>
    <p:sldId id="256" r:id="rId3"/>
    <p:sldId id="257" r:id="rId4"/>
    <p:sldId id="370" r:id="rId5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uai" initials="m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2" autoAdjust="0"/>
    <p:restoredTop sz="75265" autoAdjust="0"/>
  </p:normalViewPr>
  <p:slideViewPr>
    <p:cSldViewPr snapToGrid="0">
      <p:cViewPr varScale="1">
        <p:scale>
          <a:sx n="64" d="100"/>
          <a:sy n="64" d="100"/>
        </p:scale>
        <p:origin x="12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2A2A0-0A89-4B67-91B2-D229D4D6478A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179C2-E3EE-4E15-9374-46E32498A5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179C2-E3EE-4E15-9374-46E32498A5D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179C2-E3EE-4E15-9374-46E32498A5D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179C2-E3EE-4E15-9374-46E32498A5D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60F7C-6FE2-44FC-95E9-80BDF553CA63}" type="datetimeFigureOut">
              <a:rPr lang="zh-CN" altLang="en-US" smtClean="0"/>
              <a:t>2022/9/4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FDE54-477C-4041-9B04-B9C0FFBC30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F2B0504A-CF41-4596-81C5-81BB856F3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宋体" panose="02010600030101010101" pitchFamily="2" charset="-122"/>
                <a:ea typeface="宋体" panose="02010600030101010101" pitchFamily="2" charset="-122"/>
              </a:rPr>
              <a:t>国重迎新报告</a:t>
            </a:r>
          </a:p>
        </p:txBody>
      </p:sp>
      <p:sp>
        <p:nvSpPr>
          <p:cNvPr id="12" name="副标题 11">
            <a:extLst>
              <a:ext uri="{FF2B5EF4-FFF2-40B4-BE49-F238E27FC236}">
                <a16:creationId xmlns:a16="http://schemas.microsoft.com/office/drawing/2014/main" id="{34BCBC19-1BBC-4967-BBC4-AE7561DE4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5239"/>
            <a:ext cx="9144000" cy="1655762"/>
          </a:xfrm>
        </p:spPr>
        <p:txBody>
          <a:bodyPr/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陈序辉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929" y="557190"/>
            <a:ext cx="7548014" cy="1671569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工作介绍</a:t>
            </a:r>
            <a:endParaRPr lang="en-US" altLang="zh-CN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2322566" y="5769319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CT</a:t>
            </a:r>
            <a:r>
              <a:rPr lang="zh-CN" altLang="en-US" dirty="0"/>
              <a:t>系统</a:t>
            </a:r>
            <a:r>
              <a:rPr lang="en-US" altLang="zh-CN" dirty="0"/>
              <a:t>Demo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AD195E2-7F21-44C6-B4C1-479C07C37E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5753" y="2582671"/>
            <a:ext cx="5274310" cy="28327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D08C6F-2CD1-4E81-9EF5-47176ABD4A1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492352" y="2582671"/>
            <a:ext cx="5274310" cy="292989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59D2227-3A37-43BD-8337-F3110D99E502}"/>
              </a:ext>
            </a:extLst>
          </p:cNvPr>
          <p:cNvSpPr txBox="1"/>
          <p:nvPr/>
        </p:nvSpPr>
        <p:spPr>
          <a:xfrm>
            <a:off x="8576055" y="5769319"/>
            <a:ext cx="222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距离场学习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929" y="557190"/>
            <a:ext cx="7548014" cy="1671569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雁栖湖生活</a:t>
            </a:r>
            <a:endParaRPr lang="en-US" altLang="zh-CN" sz="4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4FA5309-D27B-46C4-8E4B-92080FB8D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99" y="2062257"/>
            <a:ext cx="5906249" cy="443479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FhNmM0NjBlMTdmZmQ5ODcwODk2ZWQzOTBkOGY1N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</Words>
  <Application>Microsoft Office PowerPoint</Application>
  <PresentationFormat>宽屏</PresentationFormat>
  <Paragraphs>9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等线</vt:lpstr>
      <vt:lpstr>等线 Light</vt:lpstr>
      <vt:lpstr>宋体</vt:lpstr>
      <vt:lpstr>Arial</vt:lpstr>
      <vt:lpstr>Office 主题​​</vt:lpstr>
      <vt:lpstr>1_Office 主题​​</vt:lpstr>
      <vt:lpstr>国重迎新报告</vt:lpstr>
      <vt:lpstr>工作介绍</vt:lpstr>
      <vt:lpstr>雁栖湖生活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and Scalable Heat Methods for Geodesic Distance Computation</dc:title>
  <dc:creator>mashuai</dc:creator>
  <cp:lastModifiedBy>chenxh</cp:lastModifiedBy>
  <cp:revision>80</cp:revision>
  <dcterms:created xsi:type="dcterms:W3CDTF">2020-09-29T10:05:00Z</dcterms:created>
  <dcterms:modified xsi:type="dcterms:W3CDTF">2022-09-03T17:08:37Z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E341BE89D3054A25A51E1DE60C1922AC</vt:lpwstr>
  </property>
  <property fmtid="{D5CDD505-2E9C-101B-9397-08002B2CF9AE}" pid="3" name="KSOProductBuildVer">
    <vt:lpwstr>2052-11.1.0.11830</vt:lpwstr>
  </property>
</Properties>
</file>